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23"/>
  </p:notesMasterIdLst>
  <p:sldIdLst>
    <p:sldId id="313" r:id="rId2"/>
    <p:sldId id="309" r:id="rId3"/>
    <p:sldId id="314" r:id="rId4"/>
    <p:sldId id="316" r:id="rId5"/>
    <p:sldId id="317" r:id="rId6"/>
    <p:sldId id="340" r:id="rId7"/>
    <p:sldId id="342" r:id="rId8"/>
    <p:sldId id="343" r:id="rId9"/>
    <p:sldId id="324" r:id="rId10"/>
    <p:sldId id="325" r:id="rId11"/>
    <p:sldId id="326" r:id="rId12"/>
    <p:sldId id="327" r:id="rId13"/>
    <p:sldId id="321" r:id="rId14"/>
    <p:sldId id="328" r:id="rId15"/>
    <p:sldId id="329" r:id="rId16"/>
    <p:sldId id="330" r:id="rId17"/>
    <p:sldId id="337" r:id="rId18"/>
    <p:sldId id="338" r:id="rId19"/>
    <p:sldId id="341" r:id="rId20"/>
    <p:sldId id="260" r:id="rId21"/>
    <p:sldId id="336" r:id="rId22"/>
  </p:sldIdLst>
  <p:sldSz cx="9144000" cy="5143500" type="screen16x9"/>
  <p:notesSz cx="6858000" cy="9144000"/>
  <p:embeddedFontLst>
    <p:embeddedFont>
      <p:font typeface="Raleway" panose="020B0003030101060003" pitchFamily="34" charset="0"/>
      <p:regular r:id="rId24"/>
      <p:bold r:id="rId25"/>
      <p:italic r:id="rId26"/>
      <p:boldItalic r:id="rId27"/>
    </p:embeddedFont>
    <p:embeddedFont>
      <p:font typeface="Signika" panose="020B0604020202020204" charset="0"/>
      <p:bold r:id="rId28"/>
    </p:embeddedFont>
    <p:embeddedFont>
      <p:font typeface="TH Sarabun New" panose="020B0500040200020003" pitchFamily="34" charset="-34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A4C"/>
    <a:srgbClr val="464646"/>
    <a:srgbClr val="61045F"/>
    <a:srgbClr val="AA076B"/>
    <a:srgbClr val="F4BF3A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88" autoAdjust="0"/>
    <p:restoredTop sz="94660"/>
  </p:normalViewPr>
  <p:slideViewPr>
    <p:cSldViewPr snapToGrid="0">
      <p:cViewPr>
        <p:scale>
          <a:sx n="60" d="100"/>
          <a:sy n="60" d="100"/>
        </p:scale>
        <p:origin x="151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[ชื่อประเภท]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8346861586573965"/>
                  <c:y val="-0.17254786384984491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[ชื่อประเภท]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38165"/>
                        <a:gd name="adj2" fmla="val 13548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21143878304571426"/>
                  <c:y val="-6.43162075185156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it-IT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[ชื่อประเภท]</a:t>
                    </a:fld>
                    <a:endParaRPr lang="it-IT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it-IT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it-IT" baseline="0" dirty="0"/>
                      <a:t> days</a:t>
                    </a:r>
                  </a:p>
                </c:rich>
              </c:tx>
              <c:spPr>
                <a:xfrm>
                  <a:off x="4678816" y="979303"/>
                  <a:ext cx="1259543" cy="400672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89854"/>
                        <a:gd name="adj2" fmla="val 24102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9926034931938974"/>
                      <c:h val="9.71096764061043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0.17669589368419239"/>
                  <c:y val="0.1958235800807276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[ชื่อประเภท]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[ชื่อประเภท]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9.2804692606910363E-2"/>
                  <c:y val="-0.15967793301654348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[ชื่อประเภท]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82595"/>
                        <a:gd name="adj2" fmla="val 138595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CI/CD Setup</c:v>
                </c:pt>
                <c:pt idx="3">
                  <c:v>Analysis and Design</c:v>
                </c:pt>
                <c:pt idx="4">
                  <c:v>Development &amp; Test</c:v>
                </c:pt>
                <c:pt idx="5">
                  <c:v>Support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6</c:v>
                </c:pt>
                <c:pt idx="2">
                  <c:v>2</c:v>
                </c:pt>
                <c:pt idx="3">
                  <c:v>10</c:v>
                </c:pt>
                <c:pt idx="4">
                  <c:v>50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3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" Target="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slide" Target="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8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" Target="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slide" Target="slide18.xml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slide" Target="slide18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662736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456941" y="1521660"/>
            <a:ext cx="2135766" cy="542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r>
              <a:rPr lang="en-US" sz="2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(Login)</a:t>
            </a:r>
          </a:p>
        </p:txBody>
      </p:sp>
      <p:sp>
        <p:nvSpPr>
          <p:cNvPr id="772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5838234" y="1515273"/>
            <a:ext cx="2735815" cy="87704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มอดูลดาวน์โหลดเทมเพลต (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Download Template)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924868" y="4109991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5848043" y="2483214"/>
            <a:ext cx="2735815" cy="134644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มอดูลติดตามข้อมูลของเป้าหมายในรูปแบบตาราง (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Prospect Info Track)</a:t>
            </a:r>
          </a:p>
        </p:txBody>
      </p:sp>
      <p:sp>
        <p:nvSpPr>
          <p:cNvPr id="288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471893" y="3010213"/>
            <a:ext cx="2140423" cy="82425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มอดูลสรุปข้อมูล (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Summary Data)</a:t>
            </a:r>
          </a:p>
        </p:txBody>
      </p:sp>
      <p:sp>
        <p:nvSpPr>
          <p:cNvPr id="289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466947" y="3904558"/>
            <a:ext cx="5106278" cy="773173"/>
          </a:xfrm>
          <a:prstGeom prst="roundRect">
            <a:avLst/>
          </a:prstGeom>
          <a:solidFill>
            <a:srgbClr val="92D050"/>
          </a:solidFill>
          <a:ln>
            <a:solidFill>
              <a:schemeClr val="accent5">
                <a:lumMod val="75000"/>
                <a:lumOff val="2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มอดูลติดตามข้อมูลของเป้าหมายในรูปแบบ 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Pivot Table (Prospect Info Track Pivot)</a:t>
            </a:r>
          </a:p>
        </p:txBody>
      </p:sp>
      <p:sp>
        <p:nvSpPr>
          <p:cNvPr id="291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456940" y="2124897"/>
            <a:ext cx="2140423" cy="82425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มอดูลอรรถ</a:t>
            </a:r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ประโยชน์ (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Utility)</a:t>
            </a:r>
          </a:p>
        </p:txBody>
      </p:sp>
      <p:sp>
        <p:nvSpPr>
          <p:cNvPr id="295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6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00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05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6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7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72" grpId="0" animBg="1"/>
      <p:bldP spid="287" grpId="0" animBg="1"/>
      <p:bldP spid="288" grpId="0" animBg="1"/>
      <p:bldP spid="289" grpId="0" animBg="1"/>
      <p:bldP spid="29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36203" y="1699193"/>
            <a:ext cx="2110723" cy="9200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(Login)</a:t>
            </a: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302522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2766465" y="1702717"/>
            <a:ext cx="2920410" cy="85449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604020202020204" charset="-34"/>
                <a:cs typeface="TH Sarabun New" panose="020B0604020202020204" charset="-34"/>
              </a:rPr>
              <a:t>การอนุญาตสิทธิ์ในการใช้งาน (</a:t>
            </a:r>
            <a:r>
              <a:rPr lang="en-US" sz="2400" dirty="0">
                <a:latin typeface="TH Sarabun New" panose="020B0604020202020204" charset="-34"/>
                <a:cs typeface="TH Sarabun New" panose="020B0604020202020204" charset="-34"/>
              </a:rPr>
              <a:t>Authorize)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5521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6" name="Rectangle: Rounded Corners 285">
            <a:extLst>
              <a:ext uri="{FF2B5EF4-FFF2-40B4-BE49-F238E27FC236}">
                <a16:creationId xmlns:a16="http://schemas.microsoft.com/office/drawing/2014/main" id="{C479CFC2-52D6-4CED-9059-56786F914D80}"/>
              </a:ext>
            </a:extLst>
          </p:cNvPr>
          <p:cNvSpPr/>
          <p:nvPr/>
        </p:nvSpPr>
        <p:spPr>
          <a:xfrm>
            <a:off x="1689507" y="2823349"/>
            <a:ext cx="2168410" cy="13477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มอดูลปรับปรุงข้อมูลภายในระบบ (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Update Transaction)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5972608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92" name="Google Shape;1706;p51"/>
          <p:cNvGrpSpPr/>
          <p:nvPr/>
        </p:nvGrpSpPr>
        <p:grpSpPr>
          <a:xfrm>
            <a:off x="6029407" y="2505858"/>
            <a:ext cx="1084104" cy="1876736"/>
            <a:chOff x="7188870" y="2700291"/>
            <a:chExt cx="1084104" cy="1876736"/>
          </a:xfrm>
        </p:grpSpPr>
        <p:sp>
          <p:nvSpPr>
            <p:cNvPr id="293" name="Google Shape;1707;p51"/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708;p51"/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709;p51"/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710;p51"/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711;p51"/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712;p51"/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713;p51"/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714;p51"/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715;p51"/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716;p51"/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717;p51"/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718;p51"/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719;p51"/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720;p51"/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721;p51"/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722;p51"/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723;p51"/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724;p51"/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725;p51"/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726;p51"/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727;p51"/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728;p51"/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729;p51"/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730;p51"/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731;p51"/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732;p51"/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7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8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29" name="Straight Connector 328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31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2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36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337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72" grpId="0" animBg="1"/>
      <p:bldP spid="28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0" name="Straight Connector 579"/>
          <p:cNvCxnSpPr/>
          <p:nvPr/>
        </p:nvCxnSpPr>
        <p:spPr>
          <a:xfrm flipH="1">
            <a:off x="4418075" y="1704758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4" name="Straight Connector 573"/>
          <p:cNvCxnSpPr/>
          <p:nvPr/>
        </p:nvCxnSpPr>
        <p:spPr>
          <a:xfrm flipH="1">
            <a:off x="1565146" y="2070018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5" name="Straight Connector 574"/>
          <p:cNvCxnSpPr/>
          <p:nvPr/>
        </p:nvCxnSpPr>
        <p:spPr>
          <a:xfrm flipH="1">
            <a:off x="2646074" y="2079045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6" name="Straight Connector 575"/>
          <p:cNvCxnSpPr/>
          <p:nvPr/>
        </p:nvCxnSpPr>
        <p:spPr>
          <a:xfrm flipH="1">
            <a:off x="3823894" y="2063992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7" name="Straight Connector 576"/>
          <p:cNvCxnSpPr/>
          <p:nvPr/>
        </p:nvCxnSpPr>
        <p:spPr>
          <a:xfrm flipH="1">
            <a:off x="5027426" y="2079045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8" name="Straight Connector 577"/>
          <p:cNvCxnSpPr/>
          <p:nvPr/>
        </p:nvCxnSpPr>
        <p:spPr>
          <a:xfrm flipH="1">
            <a:off x="7382414" y="2071209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9" name="Straight Connector 578"/>
          <p:cNvCxnSpPr/>
          <p:nvPr/>
        </p:nvCxnSpPr>
        <p:spPr>
          <a:xfrm flipH="1">
            <a:off x="8594112" y="2071209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5427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67" name="Google Shape;268;p19">
            <a:extLst>
              <a:ext uri="{FF2B5EF4-FFF2-40B4-BE49-F238E27FC236}">
                <a16:creationId xmlns:a16="http://schemas.microsoft.com/office/drawing/2014/main" id="{DAE15A61-956F-4DAA-A5D0-EBC35246260C}"/>
              </a:ext>
            </a:extLst>
          </p:cNvPr>
          <p:cNvSpPr/>
          <p:nvPr/>
        </p:nvSpPr>
        <p:spPr>
          <a:xfrm>
            <a:off x="186936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269;p19">
            <a:extLst>
              <a:ext uri="{FF2B5EF4-FFF2-40B4-BE49-F238E27FC236}">
                <a16:creationId xmlns:a16="http://schemas.microsoft.com/office/drawing/2014/main" id="{277F07F0-BF06-4758-8808-2058D6CB3CF0}"/>
              </a:ext>
            </a:extLst>
          </p:cNvPr>
          <p:cNvSpPr/>
          <p:nvPr/>
        </p:nvSpPr>
        <p:spPr>
          <a:xfrm flipH="1">
            <a:off x="18477204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2120643" y="2189663"/>
            <a:ext cx="1055799" cy="166749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ดาวน์โหลดเทมเพลต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Download Template)</a:t>
            </a:r>
          </a:p>
        </p:txBody>
      </p:sp>
      <p:sp>
        <p:nvSpPr>
          <p:cNvPr id="562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317922" y="2194987"/>
            <a:ext cx="1012355" cy="243050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มอดูลติดตามข้อมูลของเป้าหมายในรูปแบบตาราง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Prospect Info Track)</a:t>
            </a:r>
          </a:p>
        </p:txBody>
      </p:sp>
      <p:sp>
        <p:nvSpPr>
          <p:cNvPr id="563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1126818" y="2193636"/>
            <a:ext cx="879031" cy="1865442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มอดูลสรุปข้อมูล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Sum</a:t>
            </a:r>
          </a:p>
          <a:p>
            <a:pPr algn="ctr"/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mary Data)</a:t>
            </a:r>
          </a:p>
        </p:txBody>
      </p:sp>
      <p:sp>
        <p:nvSpPr>
          <p:cNvPr id="56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4503977" y="2214381"/>
            <a:ext cx="1022992" cy="287171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มอดูลติดตามข้อมูลของเป้าหมายในรูปแบบ 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Pivot Table (Prospect Info Track Pivot)</a:t>
            </a:r>
          </a:p>
        </p:txBody>
      </p:sp>
      <p:sp>
        <p:nvSpPr>
          <p:cNvPr id="565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6848915" y="2220743"/>
            <a:ext cx="1038262" cy="1323041"/>
          </a:xfrm>
          <a:prstGeom prst="roundRect">
            <a:avLst/>
          </a:prstGeom>
          <a:solidFill>
            <a:srgbClr val="92D050"/>
          </a:solidFill>
          <a:ln>
            <a:solidFill>
              <a:schemeClr val="bg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604020202020204" charset="-34"/>
                <a:cs typeface="TH Sarabun New" panose="020B0604020202020204" charset="-34"/>
              </a:rPr>
              <a:t>การอนุญาตสิทธิ์ในการใช้งาน (</a:t>
            </a:r>
            <a:r>
              <a:rPr lang="en-US" sz="1800" dirty="0">
                <a:latin typeface="TH Sarabun New" panose="020B0604020202020204" charset="-34"/>
                <a:cs typeface="TH Sarabun New" panose="020B0604020202020204" charset="-34"/>
              </a:rPr>
              <a:t>Authorize)</a:t>
            </a:r>
          </a:p>
        </p:txBody>
      </p:sp>
      <p:sp>
        <p:nvSpPr>
          <p:cNvPr id="566" name="Rectangle: Rounded Corners 285">
            <a:extLst>
              <a:ext uri="{FF2B5EF4-FFF2-40B4-BE49-F238E27FC236}">
                <a16:creationId xmlns:a16="http://schemas.microsoft.com/office/drawing/2014/main" id="{C479CFC2-52D6-4CED-9059-56786F914D80}"/>
              </a:ext>
            </a:extLst>
          </p:cNvPr>
          <p:cNvSpPr/>
          <p:nvPr/>
        </p:nvSpPr>
        <p:spPr>
          <a:xfrm>
            <a:off x="8040455" y="2225685"/>
            <a:ext cx="880108" cy="2424681"/>
          </a:xfrm>
          <a:prstGeom prst="roundRect">
            <a:avLst/>
          </a:prstGeom>
          <a:solidFill>
            <a:srgbClr val="92D050"/>
          </a:solidFill>
          <a:ln>
            <a:solidFill>
              <a:schemeClr val="bg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มอดูลปรับปรุงข้อมูลภายในระบบ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Update Transaction)</a:t>
            </a:r>
          </a:p>
        </p:txBody>
      </p:sp>
      <p:sp>
        <p:nvSpPr>
          <p:cNvPr id="567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798321" y="1487847"/>
            <a:ext cx="5954166" cy="410100"/>
          </a:xfrm>
          <a:prstGeom prst="roundRect">
            <a:avLst/>
          </a:prstGeom>
          <a:solidFill>
            <a:srgbClr val="FA8A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ระบบจัดการทรัพยากรบุคคลโดยคิดจากสูตรการคำนวณประสิทธิภาพของพนักงาน เวอร์ชัน 2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23726" y="2080407"/>
            <a:ext cx="79552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623726" y="2087955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0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85631" y="2201278"/>
            <a:ext cx="829824" cy="12906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endParaRPr lang="en-US" sz="18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เข้าสู่ระบบ</a:t>
            </a:r>
          </a:p>
          <a:p>
            <a:pPr algn="ctr"/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(Login)</a:t>
            </a:r>
          </a:p>
        </p:txBody>
      </p:sp>
      <p:cxnSp>
        <p:nvCxnSpPr>
          <p:cNvPr id="581" name="Straight Connector 580"/>
          <p:cNvCxnSpPr/>
          <p:nvPr/>
        </p:nvCxnSpPr>
        <p:spPr>
          <a:xfrm flipH="1">
            <a:off x="6197857" y="2074793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2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5674408" y="2210129"/>
            <a:ext cx="1022992" cy="105655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มอดูลอรรถ</a:t>
            </a:r>
            <a:endParaRPr lang="en-US" sz="18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ประโยชน์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Utility)</a:t>
            </a:r>
          </a:p>
        </p:txBody>
      </p:sp>
      <p:cxnSp>
        <p:nvCxnSpPr>
          <p:cNvPr id="583" name="Straight Connector 582"/>
          <p:cNvCxnSpPr/>
          <p:nvPr/>
        </p:nvCxnSpPr>
        <p:spPr>
          <a:xfrm flipH="1">
            <a:off x="6210689" y="3272432"/>
            <a:ext cx="1" cy="3561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5687240" y="3407767"/>
            <a:ext cx="1022992" cy="1599661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มอดูลตัวเลือกเงื่อนไข (</a:t>
            </a:r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Criteri</a:t>
            </a:r>
          </a:p>
          <a:p>
            <a:pPr algn="ctr"/>
            <a:r>
              <a:rPr lang="en-US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cation)</a:t>
            </a:r>
          </a:p>
        </p:txBody>
      </p:sp>
      <p:sp>
        <p:nvSpPr>
          <p:cNvPr id="570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1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2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73" name="Straight Connector 572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5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86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9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3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15873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" grpId="0" animBg="1"/>
      <p:bldP spid="562" grpId="0" animBg="1"/>
      <p:bldP spid="563" grpId="0" animBg="1"/>
      <p:bldP spid="564" grpId="0" animBg="1"/>
      <p:bldP spid="565" grpId="0" animBg="1"/>
      <p:bldP spid="566" grpId="0" animBg="1"/>
      <p:bldP spid="567" grpId="0" animBg="1"/>
      <p:bldP spid="560" grpId="0" animBg="1"/>
      <p:bldP spid="582" grpId="0" animBg="1"/>
      <p:bldP spid="58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0933415"/>
              </p:ext>
            </p:extLst>
          </p:nvPr>
        </p:nvGraphicFramePr>
        <p:xfrm>
          <a:off x="2693615" y="831974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31559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6186063" y="4038055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202557" y="3415450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5768874" y="793280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533318" y="1201257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4" name="Google Shape;6080;p63"/>
          <p:cNvGrpSpPr/>
          <p:nvPr/>
        </p:nvGrpSpPr>
        <p:grpSpPr>
          <a:xfrm>
            <a:off x="997333" y="1623341"/>
            <a:ext cx="1995478" cy="3023807"/>
            <a:chOff x="2082694" y="1026193"/>
            <a:chExt cx="1995478" cy="3023807"/>
          </a:xfrm>
        </p:grpSpPr>
        <p:sp>
          <p:nvSpPr>
            <p:cNvPr id="565" name="Google Shape;6081;p63"/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6082;p63"/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6083;p63"/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6084;p63"/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085;p63"/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086;p63"/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087;p63"/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088;p63"/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089;p63"/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090;p63"/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091;p63"/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092;p63"/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093;p63"/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094;p63"/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095;p63"/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096;p63"/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097;p63"/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098;p63"/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099;p63"/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100;p63"/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101;p63"/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102;p63"/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103;p63"/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104;p63"/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105;p63"/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106;p63"/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107;p63"/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108;p63"/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109;p63"/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110;p63"/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111;p63"/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112;p63"/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113;p63"/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114;p63"/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115;p63"/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116;p63"/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117;p63"/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118;p63"/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119;p63"/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120;p63"/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121;p63"/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122;p63"/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123;p63"/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124;p63"/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125;p63"/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26;p63"/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27;p63"/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8;p63"/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29;p63"/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30;p63"/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31;p63"/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32;p63"/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33;p63"/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34;p63"/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35;p63"/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136;p63"/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137;p63"/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138;p63"/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139;p63"/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140;p63"/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141;p63"/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142;p63"/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143;p63"/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144;p63"/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145;p63"/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146;p63"/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147;p63"/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148;p63"/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149;p63"/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150;p63"/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151;p63"/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152;p63"/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153;p63"/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154;p63"/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155;p63"/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156;p63"/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157;p63"/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158;p63"/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159;p63"/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160;p63"/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161;p63"/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162;p63"/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163;p63"/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164;p63"/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165;p63"/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166;p63"/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167;p63"/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9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0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923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1" grpId="0" animBg="1"/>
      <p:bldP spid="84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96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7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98" name="Straight Connector 1497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9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500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278;p45"/>
          <p:cNvSpPr/>
          <p:nvPr/>
        </p:nvSpPr>
        <p:spPr>
          <a:xfrm flipH="1">
            <a:off x="6568697" y="4524860"/>
            <a:ext cx="1783509" cy="264695"/>
          </a:xfrm>
          <a:custGeom>
            <a:avLst/>
            <a:gdLst/>
            <a:ahLst/>
            <a:cxnLst/>
            <a:rect l="l" t="t" r="r" b="b"/>
            <a:pathLst>
              <a:path w="46987" h="6973" extrusionOk="0">
                <a:moveTo>
                  <a:pt x="23510" y="0"/>
                </a:moveTo>
                <a:lnTo>
                  <a:pt x="21111" y="32"/>
                </a:lnTo>
                <a:lnTo>
                  <a:pt x="18776" y="64"/>
                </a:lnTo>
                <a:lnTo>
                  <a:pt x="16505" y="160"/>
                </a:lnTo>
                <a:lnTo>
                  <a:pt x="14362" y="288"/>
                </a:lnTo>
                <a:lnTo>
                  <a:pt x="12315" y="416"/>
                </a:lnTo>
                <a:lnTo>
                  <a:pt x="10364" y="608"/>
                </a:lnTo>
                <a:lnTo>
                  <a:pt x="8573" y="800"/>
                </a:lnTo>
                <a:lnTo>
                  <a:pt x="6910" y="1024"/>
                </a:lnTo>
                <a:lnTo>
                  <a:pt x="5374" y="1280"/>
                </a:lnTo>
                <a:lnTo>
                  <a:pt x="4031" y="1536"/>
                </a:lnTo>
                <a:lnTo>
                  <a:pt x="2848" y="1823"/>
                </a:lnTo>
                <a:lnTo>
                  <a:pt x="1856" y="2143"/>
                </a:lnTo>
                <a:lnTo>
                  <a:pt x="1440" y="2271"/>
                </a:lnTo>
                <a:lnTo>
                  <a:pt x="1056" y="2463"/>
                </a:lnTo>
                <a:lnTo>
                  <a:pt x="769" y="2623"/>
                </a:lnTo>
                <a:lnTo>
                  <a:pt x="481" y="2783"/>
                </a:lnTo>
                <a:lnTo>
                  <a:pt x="289" y="2943"/>
                </a:lnTo>
                <a:lnTo>
                  <a:pt x="129" y="3135"/>
                </a:lnTo>
                <a:lnTo>
                  <a:pt x="33" y="3295"/>
                </a:lnTo>
                <a:lnTo>
                  <a:pt x="1" y="3487"/>
                </a:lnTo>
                <a:lnTo>
                  <a:pt x="33" y="3679"/>
                </a:lnTo>
                <a:lnTo>
                  <a:pt x="129" y="3839"/>
                </a:lnTo>
                <a:lnTo>
                  <a:pt x="289" y="4030"/>
                </a:lnTo>
                <a:lnTo>
                  <a:pt x="481" y="4190"/>
                </a:lnTo>
                <a:lnTo>
                  <a:pt x="769" y="4350"/>
                </a:lnTo>
                <a:lnTo>
                  <a:pt x="1056" y="4510"/>
                </a:lnTo>
                <a:lnTo>
                  <a:pt x="1440" y="4670"/>
                </a:lnTo>
                <a:lnTo>
                  <a:pt x="1856" y="4830"/>
                </a:lnTo>
                <a:lnTo>
                  <a:pt x="2848" y="5150"/>
                </a:lnTo>
                <a:lnTo>
                  <a:pt x="4031" y="5438"/>
                </a:lnTo>
                <a:lnTo>
                  <a:pt x="5374" y="5694"/>
                </a:lnTo>
                <a:lnTo>
                  <a:pt x="6910" y="5950"/>
                </a:lnTo>
                <a:lnTo>
                  <a:pt x="8573" y="6173"/>
                </a:lnTo>
                <a:lnTo>
                  <a:pt x="10364" y="6365"/>
                </a:lnTo>
                <a:lnTo>
                  <a:pt x="12315" y="6557"/>
                </a:lnTo>
                <a:lnTo>
                  <a:pt x="14362" y="6685"/>
                </a:lnTo>
                <a:lnTo>
                  <a:pt x="16505" y="6813"/>
                </a:lnTo>
                <a:lnTo>
                  <a:pt x="18776" y="6909"/>
                </a:lnTo>
                <a:lnTo>
                  <a:pt x="21111" y="6941"/>
                </a:lnTo>
                <a:lnTo>
                  <a:pt x="23510" y="6973"/>
                </a:lnTo>
                <a:lnTo>
                  <a:pt x="25908" y="6941"/>
                </a:lnTo>
                <a:lnTo>
                  <a:pt x="28243" y="6909"/>
                </a:lnTo>
                <a:lnTo>
                  <a:pt x="30482" y="6813"/>
                </a:lnTo>
                <a:lnTo>
                  <a:pt x="32657" y="6685"/>
                </a:lnTo>
                <a:lnTo>
                  <a:pt x="34704" y="6557"/>
                </a:lnTo>
                <a:lnTo>
                  <a:pt x="36623" y="6365"/>
                </a:lnTo>
                <a:lnTo>
                  <a:pt x="38446" y="6173"/>
                </a:lnTo>
                <a:lnTo>
                  <a:pt x="40110" y="5950"/>
                </a:lnTo>
                <a:lnTo>
                  <a:pt x="41613" y="5694"/>
                </a:lnTo>
                <a:lnTo>
                  <a:pt x="42988" y="5438"/>
                </a:lnTo>
                <a:lnTo>
                  <a:pt x="44140" y="5150"/>
                </a:lnTo>
                <a:lnTo>
                  <a:pt x="45131" y="4830"/>
                </a:lnTo>
                <a:lnTo>
                  <a:pt x="45547" y="4670"/>
                </a:lnTo>
                <a:lnTo>
                  <a:pt x="45931" y="4510"/>
                </a:lnTo>
                <a:lnTo>
                  <a:pt x="46251" y="4350"/>
                </a:lnTo>
                <a:lnTo>
                  <a:pt x="46506" y="4190"/>
                </a:lnTo>
                <a:lnTo>
                  <a:pt x="46730" y="4030"/>
                </a:lnTo>
                <a:lnTo>
                  <a:pt x="46858" y="3839"/>
                </a:lnTo>
                <a:lnTo>
                  <a:pt x="46954" y="3679"/>
                </a:lnTo>
                <a:lnTo>
                  <a:pt x="46986" y="3487"/>
                </a:lnTo>
                <a:lnTo>
                  <a:pt x="46954" y="3295"/>
                </a:lnTo>
                <a:lnTo>
                  <a:pt x="46858" y="3135"/>
                </a:lnTo>
                <a:lnTo>
                  <a:pt x="46730" y="2943"/>
                </a:lnTo>
                <a:lnTo>
                  <a:pt x="46506" y="2783"/>
                </a:lnTo>
                <a:lnTo>
                  <a:pt x="46251" y="2623"/>
                </a:lnTo>
                <a:lnTo>
                  <a:pt x="45931" y="2463"/>
                </a:lnTo>
                <a:lnTo>
                  <a:pt x="45547" y="2271"/>
                </a:lnTo>
                <a:lnTo>
                  <a:pt x="45131" y="2143"/>
                </a:lnTo>
                <a:lnTo>
                  <a:pt x="44140" y="1823"/>
                </a:lnTo>
                <a:lnTo>
                  <a:pt x="42988" y="1536"/>
                </a:lnTo>
                <a:lnTo>
                  <a:pt x="41613" y="1280"/>
                </a:lnTo>
                <a:lnTo>
                  <a:pt x="40110" y="1024"/>
                </a:lnTo>
                <a:lnTo>
                  <a:pt x="38446" y="800"/>
                </a:lnTo>
                <a:lnTo>
                  <a:pt x="36623" y="608"/>
                </a:lnTo>
                <a:lnTo>
                  <a:pt x="34704" y="416"/>
                </a:lnTo>
                <a:lnTo>
                  <a:pt x="32657" y="288"/>
                </a:lnTo>
                <a:lnTo>
                  <a:pt x="30482" y="160"/>
                </a:lnTo>
                <a:lnTo>
                  <a:pt x="28243" y="64"/>
                </a:lnTo>
                <a:lnTo>
                  <a:pt x="25908" y="32"/>
                </a:lnTo>
                <a:lnTo>
                  <a:pt x="235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6628;p66"/>
          <p:cNvSpPr/>
          <p:nvPr/>
        </p:nvSpPr>
        <p:spPr>
          <a:xfrm flipH="1">
            <a:off x="90796" y="4353878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extrusionOk="0">
                <a:moveTo>
                  <a:pt x="79079" y="1"/>
                </a:moveTo>
                <a:lnTo>
                  <a:pt x="70985" y="48"/>
                </a:lnTo>
                <a:lnTo>
                  <a:pt x="63130" y="191"/>
                </a:lnTo>
                <a:lnTo>
                  <a:pt x="55560" y="429"/>
                </a:lnTo>
                <a:lnTo>
                  <a:pt x="48323" y="763"/>
                </a:lnTo>
                <a:lnTo>
                  <a:pt x="41373" y="1143"/>
                </a:lnTo>
                <a:lnTo>
                  <a:pt x="34850" y="1667"/>
                </a:lnTo>
                <a:lnTo>
                  <a:pt x="28804" y="2191"/>
                </a:lnTo>
                <a:lnTo>
                  <a:pt x="25900" y="2477"/>
                </a:lnTo>
                <a:lnTo>
                  <a:pt x="23186" y="2810"/>
                </a:lnTo>
                <a:lnTo>
                  <a:pt x="20567" y="3143"/>
                </a:lnTo>
                <a:lnTo>
                  <a:pt x="18092" y="3476"/>
                </a:lnTo>
                <a:lnTo>
                  <a:pt x="15711" y="3857"/>
                </a:lnTo>
                <a:lnTo>
                  <a:pt x="13521" y="4238"/>
                </a:lnTo>
                <a:lnTo>
                  <a:pt x="11474" y="4619"/>
                </a:lnTo>
                <a:lnTo>
                  <a:pt x="9570" y="5000"/>
                </a:lnTo>
                <a:lnTo>
                  <a:pt x="7808" y="5428"/>
                </a:lnTo>
                <a:lnTo>
                  <a:pt x="6237" y="5857"/>
                </a:lnTo>
                <a:lnTo>
                  <a:pt x="4809" y="6285"/>
                </a:lnTo>
                <a:lnTo>
                  <a:pt x="3571" y="6714"/>
                </a:lnTo>
                <a:lnTo>
                  <a:pt x="2524" y="7190"/>
                </a:lnTo>
                <a:lnTo>
                  <a:pt x="1619" y="7618"/>
                </a:lnTo>
                <a:lnTo>
                  <a:pt x="905" y="8094"/>
                </a:lnTo>
                <a:lnTo>
                  <a:pt x="667" y="8332"/>
                </a:lnTo>
                <a:lnTo>
                  <a:pt x="429" y="8570"/>
                </a:lnTo>
                <a:lnTo>
                  <a:pt x="238" y="8808"/>
                </a:lnTo>
                <a:lnTo>
                  <a:pt x="95" y="9047"/>
                </a:lnTo>
                <a:lnTo>
                  <a:pt x="48" y="9332"/>
                </a:lnTo>
                <a:lnTo>
                  <a:pt x="0" y="9570"/>
                </a:lnTo>
                <a:lnTo>
                  <a:pt x="48" y="9808"/>
                </a:lnTo>
                <a:lnTo>
                  <a:pt x="95" y="10046"/>
                </a:lnTo>
                <a:lnTo>
                  <a:pt x="238" y="10284"/>
                </a:lnTo>
                <a:lnTo>
                  <a:pt x="429" y="10522"/>
                </a:lnTo>
                <a:lnTo>
                  <a:pt x="667" y="10760"/>
                </a:lnTo>
                <a:lnTo>
                  <a:pt x="905" y="10999"/>
                </a:lnTo>
                <a:lnTo>
                  <a:pt x="1619" y="11475"/>
                </a:lnTo>
                <a:lnTo>
                  <a:pt x="2524" y="11951"/>
                </a:lnTo>
                <a:lnTo>
                  <a:pt x="3571" y="12379"/>
                </a:lnTo>
                <a:lnTo>
                  <a:pt x="4809" y="12855"/>
                </a:lnTo>
                <a:lnTo>
                  <a:pt x="6237" y="13284"/>
                </a:lnTo>
                <a:lnTo>
                  <a:pt x="7808" y="13712"/>
                </a:lnTo>
                <a:lnTo>
                  <a:pt x="9570" y="14093"/>
                </a:lnTo>
                <a:lnTo>
                  <a:pt x="11474" y="14522"/>
                </a:lnTo>
                <a:lnTo>
                  <a:pt x="13521" y="14902"/>
                </a:lnTo>
                <a:lnTo>
                  <a:pt x="15711" y="15283"/>
                </a:lnTo>
                <a:lnTo>
                  <a:pt x="18092" y="15617"/>
                </a:lnTo>
                <a:lnTo>
                  <a:pt x="20567" y="15997"/>
                </a:lnTo>
                <a:lnTo>
                  <a:pt x="23186" y="16331"/>
                </a:lnTo>
                <a:lnTo>
                  <a:pt x="25900" y="16616"/>
                </a:lnTo>
                <a:lnTo>
                  <a:pt x="28804" y="16902"/>
                </a:lnTo>
                <a:lnTo>
                  <a:pt x="34850" y="17473"/>
                </a:lnTo>
                <a:lnTo>
                  <a:pt x="41373" y="17949"/>
                </a:lnTo>
                <a:lnTo>
                  <a:pt x="48323" y="18330"/>
                </a:lnTo>
                <a:lnTo>
                  <a:pt x="55560" y="18664"/>
                </a:lnTo>
                <a:lnTo>
                  <a:pt x="63130" y="18902"/>
                </a:lnTo>
                <a:lnTo>
                  <a:pt x="70985" y="19044"/>
                </a:lnTo>
                <a:lnTo>
                  <a:pt x="79079" y="19092"/>
                </a:lnTo>
                <a:lnTo>
                  <a:pt x="87173" y="19044"/>
                </a:lnTo>
                <a:lnTo>
                  <a:pt x="95028" y="18902"/>
                </a:lnTo>
                <a:lnTo>
                  <a:pt x="102598" y="18664"/>
                </a:lnTo>
                <a:lnTo>
                  <a:pt x="109834" y="18330"/>
                </a:lnTo>
                <a:lnTo>
                  <a:pt x="116738" y="17949"/>
                </a:lnTo>
                <a:lnTo>
                  <a:pt x="123260" y="17473"/>
                </a:lnTo>
                <a:lnTo>
                  <a:pt x="129354" y="16902"/>
                </a:lnTo>
                <a:lnTo>
                  <a:pt x="132211" y="16616"/>
                </a:lnTo>
                <a:lnTo>
                  <a:pt x="134972" y="16331"/>
                </a:lnTo>
                <a:lnTo>
                  <a:pt x="137591" y="15997"/>
                </a:lnTo>
                <a:lnTo>
                  <a:pt x="140066" y="15617"/>
                </a:lnTo>
                <a:lnTo>
                  <a:pt x="142447" y="15283"/>
                </a:lnTo>
                <a:lnTo>
                  <a:pt x="144637" y="14902"/>
                </a:lnTo>
                <a:lnTo>
                  <a:pt x="146684" y="14522"/>
                </a:lnTo>
                <a:lnTo>
                  <a:pt x="148588" y="14093"/>
                </a:lnTo>
                <a:lnTo>
                  <a:pt x="150350" y="13712"/>
                </a:lnTo>
                <a:lnTo>
                  <a:pt x="151921" y="13284"/>
                </a:lnTo>
                <a:lnTo>
                  <a:pt x="153349" y="12855"/>
                </a:lnTo>
                <a:lnTo>
                  <a:pt x="154587" y="12379"/>
                </a:lnTo>
                <a:lnTo>
                  <a:pt x="155634" y="11951"/>
                </a:lnTo>
                <a:lnTo>
                  <a:pt x="156539" y="11475"/>
                </a:lnTo>
                <a:lnTo>
                  <a:pt x="157206" y="10999"/>
                </a:lnTo>
                <a:lnTo>
                  <a:pt x="157491" y="10760"/>
                </a:lnTo>
                <a:lnTo>
                  <a:pt x="157729" y="10522"/>
                </a:lnTo>
                <a:lnTo>
                  <a:pt x="157920" y="10284"/>
                </a:lnTo>
                <a:lnTo>
                  <a:pt x="158015" y="10046"/>
                </a:lnTo>
                <a:lnTo>
                  <a:pt x="158110" y="9808"/>
                </a:lnTo>
                <a:lnTo>
                  <a:pt x="158110" y="9570"/>
                </a:lnTo>
                <a:lnTo>
                  <a:pt x="158110" y="9332"/>
                </a:lnTo>
                <a:lnTo>
                  <a:pt x="158015" y="9047"/>
                </a:lnTo>
                <a:lnTo>
                  <a:pt x="157920" y="8808"/>
                </a:lnTo>
                <a:lnTo>
                  <a:pt x="157729" y="8570"/>
                </a:lnTo>
                <a:lnTo>
                  <a:pt x="157491" y="8332"/>
                </a:lnTo>
                <a:lnTo>
                  <a:pt x="157206" y="8094"/>
                </a:lnTo>
                <a:lnTo>
                  <a:pt x="156539" y="7618"/>
                </a:lnTo>
                <a:lnTo>
                  <a:pt x="155634" y="7190"/>
                </a:lnTo>
                <a:lnTo>
                  <a:pt x="154587" y="6714"/>
                </a:lnTo>
                <a:lnTo>
                  <a:pt x="153349" y="6285"/>
                </a:lnTo>
                <a:lnTo>
                  <a:pt x="151921" y="5857"/>
                </a:lnTo>
                <a:lnTo>
                  <a:pt x="150350" y="5428"/>
                </a:lnTo>
                <a:lnTo>
                  <a:pt x="148588" y="5000"/>
                </a:lnTo>
                <a:lnTo>
                  <a:pt x="146684" y="4619"/>
                </a:lnTo>
                <a:lnTo>
                  <a:pt x="144637" y="4238"/>
                </a:lnTo>
                <a:lnTo>
                  <a:pt x="142447" y="3857"/>
                </a:lnTo>
                <a:lnTo>
                  <a:pt x="140066" y="3476"/>
                </a:lnTo>
                <a:lnTo>
                  <a:pt x="137591" y="3143"/>
                </a:lnTo>
                <a:lnTo>
                  <a:pt x="134972" y="2810"/>
                </a:lnTo>
                <a:lnTo>
                  <a:pt x="132211" y="2477"/>
                </a:lnTo>
                <a:lnTo>
                  <a:pt x="129354" y="2191"/>
                </a:lnTo>
                <a:lnTo>
                  <a:pt x="123260" y="1667"/>
                </a:lnTo>
                <a:lnTo>
                  <a:pt x="116738" y="1143"/>
                </a:lnTo>
                <a:lnTo>
                  <a:pt x="109834" y="763"/>
                </a:lnTo>
                <a:lnTo>
                  <a:pt x="102598" y="429"/>
                </a:lnTo>
                <a:lnTo>
                  <a:pt x="95028" y="191"/>
                </a:lnTo>
                <a:lnTo>
                  <a:pt x="87173" y="48"/>
                </a:lnTo>
                <a:lnTo>
                  <a:pt x="7907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47842" y="174755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69455" y="174507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8" name="Google Shape;2568;p50"/>
          <p:cNvGrpSpPr/>
          <p:nvPr/>
        </p:nvGrpSpPr>
        <p:grpSpPr>
          <a:xfrm>
            <a:off x="1097896" y="716202"/>
            <a:ext cx="7007892" cy="3856415"/>
            <a:chOff x="2133731" y="1649046"/>
            <a:chExt cx="4876539" cy="3016883"/>
          </a:xfrm>
        </p:grpSpPr>
        <p:sp>
          <p:nvSpPr>
            <p:cNvPr id="339" name="Google Shape;2569;p50"/>
            <p:cNvSpPr/>
            <p:nvPr/>
          </p:nvSpPr>
          <p:spPr>
            <a:xfrm>
              <a:off x="2321794" y="1649046"/>
              <a:ext cx="4501502" cy="2976706"/>
            </a:xfrm>
            <a:custGeom>
              <a:avLst/>
              <a:gdLst/>
              <a:ahLst/>
              <a:cxnLst/>
              <a:rect l="l" t="t" r="r" b="b"/>
              <a:pathLst>
                <a:path w="136244" h="90094" extrusionOk="0">
                  <a:moveTo>
                    <a:pt x="6324" y="0"/>
                  </a:moveTo>
                  <a:cubicBezTo>
                    <a:pt x="2838" y="0"/>
                    <a:pt x="0" y="2838"/>
                    <a:pt x="0" y="6324"/>
                  </a:cubicBezTo>
                  <a:lnTo>
                    <a:pt x="0" y="83770"/>
                  </a:lnTo>
                  <a:cubicBezTo>
                    <a:pt x="0" y="87256"/>
                    <a:pt x="2838" y="90094"/>
                    <a:pt x="6324" y="90094"/>
                  </a:cubicBezTo>
                  <a:lnTo>
                    <a:pt x="129903" y="90094"/>
                  </a:lnTo>
                  <a:cubicBezTo>
                    <a:pt x="133405" y="90094"/>
                    <a:pt x="136243" y="87256"/>
                    <a:pt x="136243" y="83770"/>
                  </a:cubicBezTo>
                  <a:lnTo>
                    <a:pt x="136243" y="6324"/>
                  </a:lnTo>
                  <a:cubicBezTo>
                    <a:pt x="136243" y="2838"/>
                    <a:pt x="133405" y="0"/>
                    <a:pt x="129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0" name="Google Shape;2570;p50"/>
            <p:cNvSpPr/>
            <p:nvPr/>
          </p:nvSpPr>
          <p:spPr>
            <a:xfrm>
              <a:off x="2133731" y="4405541"/>
              <a:ext cx="4876539" cy="260388"/>
            </a:xfrm>
            <a:custGeom>
              <a:avLst/>
              <a:gdLst/>
              <a:ahLst/>
              <a:cxnLst/>
              <a:rect l="l" t="t" r="r" b="b"/>
              <a:pathLst>
                <a:path w="147595" h="7881" extrusionOk="0">
                  <a:moveTo>
                    <a:pt x="1" y="0"/>
                  </a:moveTo>
                  <a:lnTo>
                    <a:pt x="1" y="146"/>
                  </a:lnTo>
                  <a:cubicBezTo>
                    <a:pt x="1" y="4427"/>
                    <a:pt x="3454" y="7881"/>
                    <a:pt x="7735" y="7881"/>
                  </a:cubicBezTo>
                  <a:lnTo>
                    <a:pt x="139859" y="7881"/>
                  </a:lnTo>
                  <a:cubicBezTo>
                    <a:pt x="144140" y="7881"/>
                    <a:pt x="147594" y="4427"/>
                    <a:pt x="147594" y="146"/>
                  </a:cubicBezTo>
                  <a:lnTo>
                    <a:pt x="147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1" name="Google Shape;2571;p50"/>
            <p:cNvSpPr/>
            <p:nvPr/>
          </p:nvSpPr>
          <p:spPr>
            <a:xfrm>
              <a:off x="4128917" y="4405541"/>
              <a:ext cx="968138" cy="96444"/>
            </a:xfrm>
            <a:custGeom>
              <a:avLst/>
              <a:gdLst/>
              <a:ahLst/>
              <a:cxnLst/>
              <a:rect l="l" t="t" r="r" b="b"/>
              <a:pathLst>
                <a:path w="29302" h="2919" extrusionOk="0">
                  <a:moveTo>
                    <a:pt x="0" y="0"/>
                  </a:moveTo>
                  <a:lnTo>
                    <a:pt x="1833" y="2919"/>
                  </a:lnTo>
                  <a:lnTo>
                    <a:pt x="27599" y="2919"/>
                  </a:lnTo>
                  <a:lnTo>
                    <a:pt x="29302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2" name="Google Shape;2572;p50"/>
            <p:cNvSpPr/>
            <p:nvPr/>
          </p:nvSpPr>
          <p:spPr>
            <a:xfrm>
              <a:off x="2321794" y="4407688"/>
              <a:ext cx="4501502" cy="14472"/>
            </a:xfrm>
            <a:custGeom>
              <a:avLst/>
              <a:gdLst/>
              <a:ahLst/>
              <a:cxnLst/>
              <a:rect l="l" t="t" r="r" b="b"/>
              <a:pathLst>
                <a:path w="136244" h="438" extrusionOk="0">
                  <a:moveTo>
                    <a:pt x="0" y="0"/>
                  </a:moveTo>
                  <a:lnTo>
                    <a:pt x="0" y="438"/>
                  </a:lnTo>
                  <a:lnTo>
                    <a:pt x="136243" y="438"/>
                  </a:lnTo>
                  <a:lnTo>
                    <a:pt x="136243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</p:grpSp>
      <p:pic>
        <p:nvPicPr>
          <p:cNvPr id="343" name="Picture 3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073" y="1194750"/>
            <a:ext cx="6182951" cy="2920366"/>
          </a:xfrm>
          <a:prstGeom prst="rect">
            <a:avLst/>
          </a:prstGeom>
        </p:spPr>
      </p:pic>
      <p:sp>
        <p:nvSpPr>
          <p:cNvPr id="346" name="Google Shape;6629;p66"/>
          <p:cNvSpPr/>
          <p:nvPr/>
        </p:nvSpPr>
        <p:spPr>
          <a:xfrm flipH="1">
            <a:off x="68408" y="3803553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fill="none" extrusionOk="0">
                <a:moveTo>
                  <a:pt x="79079" y="1"/>
                </a:moveTo>
                <a:lnTo>
                  <a:pt x="79079" y="1"/>
                </a:lnTo>
                <a:lnTo>
                  <a:pt x="87173" y="48"/>
                </a:lnTo>
                <a:lnTo>
                  <a:pt x="95028" y="191"/>
                </a:lnTo>
                <a:lnTo>
                  <a:pt x="102598" y="429"/>
                </a:lnTo>
                <a:lnTo>
                  <a:pt x="109834" y="763"/>
                </a:lnTo>
                <a:lnTo>
                  <a:pt x="116738" y="1143"/>
                </a:lnTo>
                <a:lnTo>
                  <a:pt x="123260" y="1667"/>
                </a:lnTo>
                <a:lnTo>
                  <a:pt x="129354" y="2191"/>
                </a:lnTo>
                <a:lnTo>
                  <a:pt x="132211" y="2477"/>
                </a:lnTo>
                <a:lnTo>
                  <a:pt x="134972" y="2810"/>
                </a:lnTo>
                <a:lnTo>
                  <a:pt x="137591" y="3143"/>
                </a:lnTo>
                <a:lnTo>
                  <a:pt x="140066" y="3476"/>
                </a:lnTo>
                <a:lnTo>
                  <a:pt x="142447" y="3857"/>
                </a:lnTo>
                <a:lnTo>
                  <a:pt x="144637" y="4238"/>
                </a:lnTo>
                <a:lnTo>
                  <a:pt x="146684" y="4619"/>
                </a:lnTo>
                <a:lnTo>
                  <a:pt x="148588" y="5000"/>
                </a:lnTo>
                <a:lnTo>
                  <a:pt x="150350" y="5428"/>
                </a:lnTo>
                <a:lnTo>
                  <a:pt x="151921" y="5857"/>
                </a:lnTo>
                <a:lnTo>
                  <a:pt x="153349" y="6285"/>
                </a:lnTo>
                <a:lnTo>
                  <a:pt x="154587" y="6714"/>
                </a:lnTo>
                <a:lnTo>
                  <a:pt x="155634" y="7190"/>
                </a:lnTo>
                <a:lnTo>
                  <a:pt x="156539" y="7618"/>
                </a:lnTo>
                <a:lnTo>
                  <a:pt x="157206" y="8094"/>
                </a:lnTo>
                <a:lnTo>
                  <a:pt x="157491" y="8332"/>
                </a:lnTo>
                <a:lnTo>
                  <a:pt x="157729" y="8570"/>
                </a:lnTo>
                <a:lnTo>
                  <a:pt x="157920" y="8808"/>
                </a:lnTo>
                <a:lnTo>
                  <a:pt x="158015" y="9047"/>
                </a:lnTo>
                <a:lnTo>
                  <a:pt x="158110" y="9332"/>
                </a:lnTo>
                <a:lnTo>
                  <a:pt x="158110" y="9570"/>
                </a:lnTo>
                <a:lnTo>
                  <a:pt x="158110" y="9570"/>
                </a:lnTo>
                <a:lnTo>
                  <a:pt x="158110" y="9808"/>
                </a:lnTo>
                <a:lnTo>
                  <a:pt x="158015" y="10046"/>
                </a:lnTo>
                <a:lnTo>
                  <a:pt x="157920" y="10284"/>
                </a:lnTo>
                <a:lnTo>
                  <a:pt x="157729" y="10522"/>
                </a:lnTo>
                <a:lnTo>
                  <a:pt x="157491" y="10760"/>
                </a:lnTo>
                <a:lnTo>
                  <a:pt x="157206" y="10999"/>
                </a:lnTo>
                <a:lnTo>
                  <a:pt x="156539" y="11475"/>
                </a:lnTo>
                <a:lnTo>
                  <a:pt x="155634" y="11951"/>
                </a:lnTo>
                <a:lnTo>
                  <a:pt x="154587" y="12379"/>
                </a:lnTo>
                <a:lnTo>
                  <a:pt x="153349" y="12855"/>
                </a:lnTo>
                <a:lnTo>
                  <a:pt x="151921" y="13284"/>
                </a:lnTo>
                <a:lnTo>
                  <a:pt x="150350" y="13712"/>
                </a:lnTo>
                <a:lnTo>
                  <a:pt x="148588" y="14093"/>
                </a:lnTo>
                <a:lnTo>
                  <a:pt x="146684" y="14522"/>
                </a:lnTo>
                <a:lnTo>
                  <a:pt x="144637" y="14902"/>
                </a:lnTo>
                <a:lnTo>
                  <a:pt x="142447" y="15283"/>
                </a:lnTo>
                <a:lnTo>
                  <a:pt x="140066" y="15617"/>
                </a:lnTo>
                <a:lnTo>
                  <a:pt x="137591" y="15997"/>
                </a:lnTo>
                <a:lnTo>
                  <a:pt x="134972" y="16331"/>
                </a:lnTo>
                <a:lnTo>
                  <a:pt x="132211" y="16616"/>
                </a:lnTo>
                <a:lnTo>
                  <a:pt x="129354" y="16902"/>
                </a:lnTo>
                <a:lnTo>
                  <a:pt x="123260" y="17473"/>
                </a:lnTo>
                <a:lnTo>
                  <a:pt x="116738" y="17949"/>
                </a:lnTo>
                <a:lnTo>
                  <a:pt x="109834" y="18330"/>
                </a:lnTo>
                <a:lnTo>
                  <a:pt x="102598" y="18664"/>
                </a:lnTo>
                <a:lnTo>
                  <a:pt x="95028" y="18902"/>
                </a:lnTo>
                <a:lnTo>
                  <a:pt x="87173" y="19044"/>
                </a:lnTo>
                <a:lnTo>
                  <a:pt x="79079" y="19092"/>
                </a:lnTo>
                <a:lnTo>
                  <a:pt x="79079" y="19092"/>
                </a:lnTo>
                <a:lnTo>
                  <a:pt x="70985" y="19044"/>
                </a:lnTo>
                <a:lnTo>
                  <a:pt x="63130" y="18902"/>
                </a:lnTo>
                <a:lnTo>
                  <a:pt x="55560" y="18664"/>
                </a:lnTo>
                <a:lnTo>
                  <a:pt x="48323" y="18330"/>
                </a:lnTo>
                <a:lnTo>
                  <a:pt x="41373" y="17949"/>
                </a:lnTo>
                <a:lnTo>
                  <a:pt x="34850" y="17473"/>
                </a:lnTo>
                <a:lnTo>
                  <a:pt x="28804" y="16902"/>
                </a:lnTo>
                <a:lnTo>
                  <a:pt x="25900" y="16616"/>
                </a:lnTo>
                <a:lnTo>
                  <a:pt x="23186" y="16331"/>
                </a:lnTo>
                <a:lnTo>
                  <a:pt x="20567" y="15997"/>
                </a:lnTo>
                <a:lnTo>
                  <a:pt x="18092" y="15617"/>
                </a:lnTo>
                <a:lnTo>
                  <a:pt x="15711" y="15283"/>
                </a:lnTo>
                <a:lnTo>
                  <a:pt x="13521" y="14902"/>
                </a:lnTo>
                <a:lnTo>
                  <a:pt x="11474" y="14522"/>
                </a:lnTo>
                <a:lnTo>
                  <a:pt x="9570" y="14093"/>
                </a:lnTo>
                <a:lnTo>
                  <a:pt x="7808" y="13712"/>
                </a:lnTo>
                <a:lnTo>
                  <a:pt x="6237" y="13284"/>
                </a:lnTo>
                <a:lnTo>
                  <a:pt x="4809" y="12855"/>
                </a:lnTo>
                <a:lnTo>
                  <a:pt x="3571" y="12379"/>
                </a:lnTo>
                <a:lnTo>
                  <a:pt x="2524" y="11951"/>
                </a:lnTo>
                <a:lnTo>
                  <a:pt x="1619" y="11475"/>
                </a:lnTo>
                <a:lnTo>
                  <a:pt x="905" y="10999"/>
                </a:lnTo>
                <a:lnTo>
                  <a:pt x="667" y="10760"/>
                </a:lnTo>
                <a:lnTo>
                  <a:pt x="429" y="10522"/>
                </a:lnTo>
                <a:lnTo>
                  <a:pt x="238" y="10284"/>
                </a:lnTo>
                <a:lnTo>
                  <a:pt x="95" y="10046"/>
                </a:lnTo>
                <a:lnTo>
                  <a:pt x="48" y="9808"/>
                </a:lnTo>
                <a:lnTo>
                  <a:pt x="0" y="9570"/>
                </a:lnTo>
                <a:lnTo>
                  <a:pt x="0" y="9570"/>
                </a:lnTo>
                <a:lnTo>
                  <a:pt x="48" y="9332"/>
                </a:lnTo>
                <a:lnTo>
                  <a:pt x="95" y="9047"/>
                </a:lnTo>
                <a:lnTo>
                  <a:pt x="238" y="8808"/>
                </a:lnTo>
                <a:lnTo>
                  <a:pt x="429" y="8570"/>
                </a:lnTo>
                <a:lnTo>
                  <a:pt x="667" y="8332"/>
                </a:lnTo>
                <a:lnTo>
                  <a:pt x="905" y="8094"/>
                </a:lnTo>
                <a:lnTo>
                  <a:pt x="1619" y="7618"/>
                </a:lnTo>
                <a:lnTo>
                  <a:pt x="2524" y="7190"/>
                </a:lnTo>
                <a:lnTo>
                  <a:pt x="3571" y="6714"/>
                </a:lnTo>
                <a:lnTo>
                  <a:pt x="4809" y="6285"/>
                </a:lnTo>
                <a:lnTo>
                  <a:pt x="6237" y="5857"/>
                </a:lnTo>
                <a:lnTo>
                  <a:pt x="7808" y="5428"/>
                </a:lnTo>
                <a:lnTo>
                  <a:pt x="9570" y="5000"/>
                </a:lnTo>
                <a:lnTo>
                  <a:pt x="11474" y="4619"/>
                </a:lnTo>
                <a:lnTo>
                  <a:pt x="13521" y="4238"/>
                </a:lnTo>
                <a:lnTo>
                  <a:pt x="15711" y="3857"/>
                </a:lnTo>
                <a:lnTo>
                  <a:pt x="18092" y="3476"/>
                </a:lnTo>
                <a:lnTo>
                  <a:pt x="20567" y="3143"/>
                </a:lnTo>
                <a:lnTo>
                  <a:pt x="23186" y="2810"/>
                </a:lnTo>
                <a:lnTo>
                  <a:pt x="25900" y="2477"/>
                </a:lnTo>
                <a:lnTo>
                  <a:pt x="28804" y="2191"/>
                </a:lnTo>
                <a:lnTo>
                  <a:pt x="34850" y="1667"/>
                </a:lnTo>
                <a:lnTo>
                  <a:pt x="41373" y="1143"/>
                </a:lnTo>
                <a:lnTo>
                  <a:pt x="48323" y="763"/>
                </a:lnTo>
                <a:lnTo>
                  <a:pt x="55560" y="429"/>
                </a:lnTo>
                <a:lnTo>
                  <a:pt x="63130" y="191"/>
                </a:lnTo>
                <a:lnTo>
                  <a:pt x="70985" y="48"/>
                </a:lnTo>
                <a:lnTo>
                  <a:pt x="7907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7" name="Google Shape;6630;p66"/>
          <p:cNvSpPr/>
          <p:nvPr/>
        </p:nvSpPr>
        <p:spPr>
          <a:xfrm flipH="1">
            <a:off x="889528" y="4127616"/>
            <a:ext cx="455385" cy="411922"/>
          </a:xfrm>
          <a:custGeom>
            <a:avLst/>
            <a:gdLst/>
            <a:ahLst/>
            <a:cxnLst/>
            <a:rect l="l" t="t" r="r" b="b"/>
            <a:pathLst>
              <a:path w="23615" h="21235" extrusionOk="0">
                <a:moveTo>
                  <a:pt x="9855" y="1"/>
                </a:moveTo>
                <a:lnTo>
                  <a:pt x="9855" y="8285"/>
                </a:lnTo>
                <a:lnTo>
                  <a:pt x="9855" y="11284"/>
                </a:lnTo>
                <a:lnTo>
                  <a:pt x="9950" y="13760"/>
                </a:lnTo>
                <a:lnTo>
                  <a:pt x="5808" y="15664"/>
                </a:lnTo>
                <a:lnTo>
                  <a:pt x="2761" y="17140"/>
                </a:lnTo>
                <a:lnTo>
                  <a:pt x="1666" y="17711"/>
                </a:lnTo>
                <a:lnTo>
                  <a:pt x="1047" y="18044"/>
                </a:lnTo>
                <a:lnTo>
                  <a:pt x="762" y="18378"/>
                </a:lnTo>
                <a:lnTo>
                  <a:pt x="476" y="18759"/>
                </a:lnTo>
                <a:lnTo>
                  <a:pt x="238" y="19235"/>
                </a:lnTo>
                <a:lnTo>
                  <a:pt x="95" y="19711"/>
                </a:lnTo>
                <a:lnTo>
                  <a:pt x="0" y="20187"/>
                </a:lnTo>
                <a:lnTo>
                  <a:pt x="0" y="20615"/>
                </a:lnTo>
                <a:lnTo>
                  <a:pt x="48" y="20758"/>
                </a:lnTo>
                <a:lnTo>
                  <a:pt x="95" y="20901"/>
                </a:lnTo>
                <a:lnTo>
                  <a:pt x="191" y="20996"/>
                </a:lnTo>
                <a:lnTo>
                  <a:pt x="333" y="21091"/>
                </a:lnTo>
                <a:lnTo>
                  <a:pt x="714" y="21139"/>
                </a:lnTo>
                <a:lnTo>
                  <a:pt x="1476" y="21139"/>
                </a:lnTo>
                <a:lnTo>
                  <a:pt x="4047" y="21187"/>
                </a:lnTo>
                <a:lnTo>
                  <a:pt x="7618" y="21234"/>
                </a:lnTo>
                <a:lnTo>
                  <a:pt x="11617" y="21187"/>
                </a:lnTo>
                <a:lnTo>
                  <a:pt x="15663" y="21139"/>
                </a:lnTo>
                <a:lnTo>
                  <a:pt x="19187" y="21044"/>
                </a:lnTo>
                <a:lnTo>
                  <a:pt x="21805" y="20949"/>
                </a:lnTo>
                <a:lnTo>
                  <a:pt x="22614" y="20853"/>
                </a:lnTo>
                <a:lnTo>
                  <a:pt x="22852" y="20806"/>
                </a:lnTo>
                <a:lnTo>
                  <a:pt x="22995" y="20758"/>
                </a:lnTo>
                <a:lnTo>
                  <a:pt x="23043" y="20711"/>
                </a:lnTo>
                <a:lnTo>
                  <a:pt x="23091" y="20568"/>
                </a:lnTo>
                <a:lnTo>
                  <a:pt x="23186" y="20092"/>
                </a:lnTo>
                <a:lnTo>
                  <a:pt x="23281" y="19425"/>
                </a:lnTo>
                <a:lnTo>
                  <a:pt x="23329" y="18568"/>
                </a:lnTo>
                <a:lnTo>
                  <a:pt x="23471" y="16426"/>
                </a:lnTo>
                <a:lnTo>
                  <a:pt x="23567" y="13760"/>
                </a:lnTo>
                <a:lnTo>
                  <a:pt x="23614" y="11284"/>
                </a:lnTo>
                <a:lnTo>
                  <a:pt x="23614" y="8285"/>
                </a:lnTo>
                <a:lnTo>
                  <a:pt x="23614" y="2524"/>
                </a:lnTo>
                <a:lnTo>
                  <a:pt x="23614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8" name="Google Shape;6631;p66"/>
          <p:cNvSpPr/>
          <p:nvPr/>
        </p:nvSpPr>
        <p:spPr>
          <a:xfrm flipH="1">
            <a:off x="889528" y="4288311"/>
            <a:ext cx="455385" cy="251227"/>
          </a:xfrm>
          <a:custGeom>
            <a:avLst/>
            <a:gdLst/>
            <a:ahLst/>
            <a:cxnLst/>
            <a:rect l="l" t="t" r="r" b="b"/>
            <a:pathLst>
              <a:path w="23615" h="12951" extrusionOk="0">
                <a:moveTo>
                  <a:pt x="9855" y="1"/>
                </a:moveTo>
                <a:lnTo>
                  <a:pt x="9855" y="3000"/>
                </a:lnTo>
                <a:lnTo>
                  <a:pt x="9950" y="5476"/>
                </a:lnTo>
                <a:lnTo>
                  <a:pt x="5808" y="7380"/>
                </a:lnTo>
                <a:lnTo>
                  <a:pt x="2761" y="8856"/>
                </a:lnTo>
                <a:lnTo>
                  <a:pt x="1666" y="9427"/>
                </a:lnTo>
                <a:lnTo>
                  <a:pt x="1047" y="9760"/>
                </a:lnTo>
                <a:lnTo>
                  <a:pt x="762" y="10094"/>
                </a:lnTo>
                <a:lnTo>
                  <a:pt x="476" y="10475"/>
                </a:lnTo>
                <a:lnTo>
                  <a:pt x="286" y="10951"/>
                </a:lnTo>
                <a:lnTo>
                  <a:pt x="95" y="11427"/>
                </a:lnTo>
                <a:lnTo>
                  <a:pt x="0" y="11903"/>
                </a:lnTo>
                <a:lnTo>
                  <a:pt x="0" y="12331"/>
                </a:lnTo>
                <a:lnTo>
                  <a:pt x="48" y="12474"/>
                </a:lnTo>
                <a:lnTo>
                  <a:pt x="95" y="12617"/>
                </a:lnTo>
                <a:lnTo>
                  <a:pt x="191" y="12712"/>
                </a:lnTo>
                <a:lnTo>
                  <a:pt x="333" y="12807"/>
                </a:lnTo>
                <a:lnTo>
                  <a:pt x="714" y="12855"/>
                </a:lnTo>
                <a:lnTo>
                  <a:pt x="1476" y="12855"/>
                </a:lnTo>
                <a:lnTo>
                  <a:pt x="4047" y="12903"/>
                </a:lnTo>
                <a:lnTo>
                  <a:pt x="7618" y="12950"/>
                </a:lnTo>
                <a:lnTo>
                  <a:pt x="11617" y="12903"/>
                </a:lnTo>
                <a:lnTo>
                  <a:pt x="15663" y="12855"/>
                </a:lnTo>
                <a:lnTo>
                  <a:pt x="19187" y="12760"/>
                </a:lnTo>
                <a:lnTo>
                  <a:pt x="21805" y="12665"/>
                </a:lnTo>
                <a:lnTo>
                  <a:pt x="22614" y="12569"/>
                </a:lnTo>
                <a:lnTo>
                  <a:pt x="22852" y="12522"/>
                </a:lnTo>
                <a:lnTo>
                  <a:pt x="22995" y="12474"/>
                </a:lnTo>
                <a:lnTo>
                  <a:pt x="23043" y="12427"/>
                </a:lnTo>
                <a:lnTo>
                  <a:pt x="23091" y="12284"/>
                </a:lnTo>
                <a:lnTo>
                  <a:pt x="23186" y="11808"/>
                </a:lnTo>
                <a:lnTo>
                  <a:pt x="23281" y="11141"/>
                </a:lnTo>
                <a:lnTo>
                  <a:pt x="23329" y="10284"/>
                </a:lnTo>
                <a:lnTo>
                  <a:pt x="23471" y="8142"/>
                </a:lnTo>
                <a:lnTo>
                  <a:pt x="23567" y="5476"/>
                </a:lnTo>
                <a:lnTo>
                  <a:pt x="23614" y="3000"/>
                </a:lnTo>
                <a:lnTo>
                  <a:pt x="236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9" name="Google Shape;6632;p66"/>
          <p:cNvSpPr/>
          <p:nvPr/>
        </p:nvSpPr>
        <p:spPr>
          <a:xfrm flipH="1">
            <a:off x="888621" y="4346487"/>
            <a:ext cx="457217" cy="193051"/>
          </a:xfrm>
          <a:custGeom>
            <a:avLst/>
            <a:gdLst/>
            <a:ahLst/>
            <a:cxnLst/>
            <a:rect l="l" t="t" r="r" b="b"/>
            <a:pathLst>
              <a:path w="23710" h="9952" extrusionOk="0">
                <a:moveTo>
                  <a:pt x="9903" y="1"/>
                </a:moveTo>
                <a:lnTo>
                  <a:pt x="9998" y="2477"/>
                </a:lnTo>
                <a:lnTo>
                  <a:pt x="5809" y="4381"/>
                </a:lnTo>
                <a:lnTo>
                  <a:pt x="2762" y="5857"/>
                </a:lnTo>
                <a:lnTo>
                  <a:pt x="1667" y="6428"/>
                </a:lnTo>
                <a:lnTo>
                  <a:pt x="1048" y="6809"/>
                </a:lnTo>
                <a:lnTo>
                  <a:pt x="762" y="7095"/>
                </a:lnTo>
                <a:lnTo>
                  <a:pt x="477" y="7523"/>
                </a:lnTo>
                <a:lnTo>
                  <a:pt x="239" y="7999"/>
                </a:lnTo>
                <a:lnTo>
                  <a:pt x="96" y="8475"/>
                </a:lnTo>
                <a:lnTo>
                  <a:pt x="0" y="8951"/>
                </a:lnTo>
                <a:lnTo>
                  <a:pt x="0" y="9332"/>
                </a:lnTo>
                <a:lnTo>
                  <a:pt x="48" y="9523"/>
                </a:lnTo>
                <a:lnTo>
                  <a:pt x="96" y="9666"/>
                </a:lnTo>
                <a:lnTo>
                  <a:pt x="191" y="9761"/>
                </a:lnTo>
                <a:lnTo>
                  <a:pt x="286" y="9856"/>
                </a:lnTo>
                <a:lnTo>
                  <a:pt x="857" y="9904"/>
                </a:lnTo>
                <a:lnTo>
                  <a:pt x="2095" y="9904"/>
                </a:lnTo>
                <a:lnTo>
                  <a:pt x="6047" y="9951"/>
                </a:lnTo>
                <a:lnTo>
                  <a:pt x="11141" y="9951"/>
                </a:lnTo>
                <a:lnTo>
                  <a:pt x="16330" y="9904"/>
                </a:lnTo>
                <a:lnTo>
                  <a:pt x="20330" y="9761"/>
                </a:lnTo>
                <a:lnTo>
                  <a:pt x="22234" y="9666"/>
                </a:lnTo>
                <a:lnTo>
                  <a:pt x="22805" y="9570"/>
                </a:lnTo>
                <a:lnTo>
                  <a:pt x="23091" y="9523"/>
                </a:lnTo>
                <a:lnTo>
                  <a:pt x="23139" y="9428"/>
                </a:lnTo>
                <a:lnTo>
                  <a:pt x="23234" y="9237"/>
                </a:lnTo>
                <a:lnTo>
                  <a:pt x="23329" y="8571"/>
                </a:lnTo>
                <a:lnTo>
                  <a:pt x="23424" y="7666"/>
                </a:lnTo>
                <a:lnTo>
                  <a:pt x="23519" y="6428"/>
                </a:lnTo>
                <a:lnTo>
                  <a:pt x="23662" y="3429"/>
                </a:lnTo>
                <a:lnTo>
                  <a:pt x="23710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0" name="Google Shape;6633;p66"/>
          <p:cNvSpPr/>
          <p:nvPr/>
        </p:nvSpPr>
        <p:spPr>
          <a:xfrm flipH="1">
            <a:off x="920748" y="4519190"/>
            <a:ext cx="414079" cy="4636"/>
          </a:xfrm>
          <a:custGeom>
            <a:avLst/>
            <a:gdLst/>
            <a:ahLst/>
            <a:cxnLst/>
            <a:rect l="l" t="t" r="r" b="b"/>
            <a:pathLst>
              <a:path w="21473" h="239" extrusionOk="0">
                <a:moveTo>
                  <a:pt x="4381" y="1"/>
                </a:moveTo>
                <a:lnTo>
                  <a:pt x="48" y="96"/>
                </a:lnTo>
                <a:lnTo>
                  <a:pt x="1" y="96"/>
                </a:lnTo>
                <a:lnTo>
                  <a:pt x="48" y="144"/>
                </a:lnTo>
                <a:lnTo>
                  <a:pt x="4381" y="191"/>
                </a:lnTo>
                <a:lnTo>
                  <a:pt x="10760" y="239"/>
                </a:lnTo>
                <a:lnTo>
                  <a:pt x="17140" y="191"/>
                </a:lnTo>
                <a:lnTo>
                  <a:pt x="19711" y="191"/>
                </a:lnTo>
                <a:lnTo>
                  <a:pt x="21472" y="96"/>
                </a:lnTo>
                <a:lnTo>
                  <a:pt x="19711" y="48"/>
                </a:lnTo>
                <a:lnTo>
                  <a:pt x="1714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1" name="Google Shape;6634;p66"/>
          <p:cNvSpPr/>
          <p:nvPr/>
        </p:nvSpPr>
        <p:spPr>
          <a:xfrm flipH="1">
            <a:off x="1082326" y="4376981"/>
            <a:ext cx="81724" cy="22172"/>
          </a:xfrm>
          <a:custGeom>
            <a:avLst/>
            <a:gdLst/>
            <a:ahLst/>
            <a:cxnLst/>
            <a:rect l="l" t="t" r="r" b="b"/>
            <a:pathLst>
              <a:path w="4238" h="1143" extrusionOk="0">
                <a:moveTo>
                  <a:pt x="1143" y="0"/>
                </a:moveTo>
                <a:lnTo>
                  <a:pt x="571" y="48"/>
                </a:lnTo>
                <a:lnTo>
                  <a:pt x="48" y="95"/>
                </a:lnTo>
                <a:lnTo>
                  <a:pt x="0" y="143"/>
                </a:lnTo>
                <a:lnTo>
                  <a:pt x="0" y="191"/>
                </a:lnTo>
                <a:lnTo>
                  <a:pt x="0" y="238"/>
                </a:lnTo>
                <a:lnTo>
                  <a:pt x="48" y="286"/>
                </a:lnTo>
                <a:lnTo>
                  <a:pt x="1095" y="429"/>
                </a:lnTo>
                <a:lnTo>
                  <a:pt x="2142" y="619"/>
                </a:lnTo>
                <a:lnTo>
                  <a:pt x="3142" y="857"/>
                </a:lnTo>
                <a:lnTo>
                  <a:pt x="4190" y="1143"/>
                </a:lnTo>
                <a:lnTo>
                  <a:pt x="4237" y="1095"/>
                </a:lnTo>
                <a:lnTo>
                  <a:pt x="4237" y="1047"/>
                </a:lnTo>
                <a:lnTo>
                  <a:pt x="3809" y="714"/>
                </a:lnTo>
                <a:lnTo>
                  <a:pt x="3333" y="429"/>
                </a:lnTo>
                <a:lnTo>
                  <a:pt x="2809" y="238"/>
                </a:lnTo>
                <a:lnTo>
                  <a:pt x="2285" y="95"/>
                </a:lnTo>
                <a:lnTo>
                  <a:pt x="1714" y="48"/>
                </a:lnTo>
                <a:lnTo>
                  <a:pt x="1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2" name="Google Shape;6635;p66"/>
          <p:cNvSpPr/>
          <p:nvPr/>
        </p:nvSpPr>
        <p:spPr>
          <a:xfrm flipH="1">
            <a:off x="1101611" y="4388969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91" y="620"/>
                </a:lnTo>
                <a:lnTo>
                  <a:pt x="3190" y="858"/>
                </a:lnTo>
                <a:lnTo>
                  <a:pt x="4190" y="1144"/>
                </a:lnTo>
                <a:lnTo>
                  <a:pt x="4285" y="1096"/>
                </a:lnTo>
                <a:lnTo>
                  <a:pt x="4285" y="1048"/>
                </a:lnTo>
                <a:lnTo>
                  <a:pt x="3857" y="715"/>
                </a:lnTo>
                <a:lnTo>
                  <a:pt x="3381" y="429"/>
                </a:lnTo>
                <a:lnTo>
                  <a:pt x="2857" y="239"/>
                </a:lnTo>
                <a:lnTo>
                  <a:pt x="2286" y="96"/>
                </a:lnTo>
                <a:lnTo>
                  <a:pt x="1762" y="49"/>
                </a:lnTo>
                <a:lnTo>
                  <a:pt x="119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3" name="Google Shape;6636;p66"/>
          <p:cNvSpPr/>
          <p:nvPr/>
        </p:nvSpPr>
        <p:spPr>
          <a:xfrm flipH="1">
            <a:off x="1120894" y="4400976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43" y="572"/>
                </a:lnTo>
                <a:lnTo>
                  <a:pt x="3191" y="810"/>
                </a:lnTo>
                <a:lnTo>
                  <a:pt x="4190" y="1144"/>
                </a:lnTo>
                <a:lnTo>
                  <a:pt x="4286" y="1096"/>
                </a:lnTo>
                <a:lnTo>
                  <a:pt x="4286" y="1048"/>
                </a:lnTo>
                <a:lnTo>
                  <a:pt x="3810" y="715"/>
                </a:lnTo>
                <a:lnTo>
                  <a:pt x="3334" y="429"/>
                </a:lnTo>
                <a:lnTo>
                  <a:pt x="2857" y="239"/>
                </a:lnTo>
                <a:lnTo>
                  <a:pt x="2286" y="96"/>
                </a:lnTo>
                <a:lnTo>
                  <a:pt x="1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4" name="Google Shape;6637;p66"/>
          <p:cNvSpPr/>
          <p:nvPr/>
        </p:nvSpPr>
        <p:spPr>
          <a:xfrm flipH="1">
            <a:off x="1141084" y="4412984"/>
            <a:ext cx="81724" cy="21261"/>
          </a:xfrm>
          <a:custGeom>
            <a:avLst/>
            <a:gdLst/>
            <a:ahLst/>
            <a:cxnLst/>
            <a:rect l="l" t="t" r="r" b="b"/>
            <a:pathLst>
              <a:path w="4238" h="1096" extrusionOk="0">
                <a:moveTo>
                  <a:pt x="619" y="1"/>
                </a:moveTo>
                <a:lnTo>
                  <a:pt x="48" y="96"/>
                </a:lnTo>
                <a:lnTo>
                  <a:pt x="0" y="144"/>
                </a:lnTo>
                <a:lnTo>
                  <a:pt x="0" y="191"/>
                </a:lnTo>
                <a:lnTo>
                  <a:pt x="0" y="239"/>
                </a:lnTo>
                <a:lnTo>
                  <a:pt x="95" y="286"/>
                </a:lnTo>
                <a:lnTo>
                  <a:pt x="1143" y="382"/>
                </a:lnTo>
                <a:lnTo>
                  <a:pt x="2142" y="572"/>
                </a:lnTo>
                <a:lnTo>
                  <a:pt x="3190" y="810"/>
                </a:lnTo>
                <a:lnTo>
                  <a:pt x="4190" y="1096"/>
                </a:lnTo>
                <a:lnTo>
                  <a:pt x="4237" y="1096"/>
                </a:lnTo>
                <a:lnTo>
                  <a:pt x="4237" y="1048"/>
                </a:lnTo>
                <a:lnTo>
                  <a:pt x="3809" y="715"/>
                </a:lnTo>
                <a:lnTo>
                  <a:pt x="3333" y="429"/>
                </a:lnTo>
                <a:lnTo>
                  <a:pt x="2809" y="239"/>
                </a:lnTo>
                <a:lnTo>
                  <a:pt x="2285" y="96"/>
                </a:lnTo>
                <a:lnTo>
                  <a:pt x="171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5" name="Google Shape;6638;p66"/>
          <p:cNvSpPr/>
          <p:nvPr/>
        </p:nvSpPr>
        <p:spPr>
          <a:xfrm flipH="1">
            <a:off x="1130073" y="4307710"/>
            <a:ext cx="87239" cy="76662"/>
          </a:xfrm>
          <a:custGeom>
            <a:avLst/>
            <a:gdLst/>
            <a:ahLst/>
            <a:cxnLst/>
            <a:rect l="l" t="t" r="r" b="b"/>
            <a:pathLst>
              <a:path w="4524" h="3952" extrusionOk="0">
                <a:moveTo>
                  <a:pt x="1143" y="429"/>
                </a:moveTo>
                <a:lnTo>
                  <a:pt x="1477" y="524"/>
                </a:lnTo>
                <a:lnTo>
                  <a:pt x="1810" y="667"/>
                </a:lnTo>
                <a:lnTo>
                  <a:pt x="2096" y="810"/>
                </a:lnTo>
                <a:lnTo>
                  <a:pt x="2286" y="953"/>
                </a:lnTo>
                <a:lnTo>
                  <a:pt x="2667" y="1333"/>
                </a:lnTo>
                <a:lnTo>
                  <a:pt x="3048" y="1762"/>
                </a:lnTo>
                <a:lnTo>
                  <a:pt x="3714" y="2667"/>
                </a:lnTo>
                <a:lnTo>
                  <a:pt x="4333" y="3619"/>
                </a:lnTo>
                <a:lnTo>
                  <a:pt x="4333" y="3619"/>
                </a:lnTo>
                <a:lnTo>
                  <a:pt x="3524" y="3238"/>
                </a:lnTo>
                <a:lnTo>
                  <a:pt x="2667" y="2952"/>
                </a:lnTo>
                <a:lnTo>
                  <a:pt x="2048" y="2714"/>
                </a:lnTo>
                <a:lnTo>
                  <a:pt x="1715" y="2524"/>
                </a:lnTo>
                <a:lnTo>
                  <a:pt x="1381" y="2333"/>
                </a:lnTo>
                <a:lnTo>
                  <a:pt x="1048" y="2143"/>
                </a:lnTo>
                <a:lnTo>
                  <a:pt x="810" y="1905"/>
                </a:lnTo>
                <a:lnTo>
                  <a:pt x="572" y="1619"/>
                </a:lnTo>
                <a:lnTo>
                  <a:pt x="477" y="1333"/>
                </a:lnTo>
                <a:lnTo>
                  <a:pt x="477" y="1048"/>
                </a:lnTo>
                <a:lnTo>
                  <a:pt x="477" y="857"/>
                </a:lnTo>
                <a:lnTo>
                  <a:pt x="524" y="667"/>
                </a:lnTo>
                <a:lnTo>
                  <a:pt x="620" y="572"/>
                </a:lnTo>
                <a:lnTo>
                  <a:pt x="715" y="477"/>
                </a:lnTo>
                <a:lnTo>
                  <a:pt x="858" y="429"/>
                </a:lnTo>
                <a:close/>
                <a:moveTo>
                  <a:pt x="1001" y="0"/>
                </a:moveTo>
                <a:lnTo>
                  <a:pt x="715" y="96"/>
                </a:lnTo>
                <a:lnTo>
                  <a:pt x="429" y="238"/>
                </a:lnTo>
                <a:lnTo>
                  <a:pt x="191" y="477"/>
                </a:lnTo>
                <a:lnTo>
                  <a:pt x="48" y="762"/>
                </a:lnTo>
                <a:lnTo>
                  <a:pt x="1" y="1048"/>
                </a:lnTo>
                <a:lnTo>
                  <a:pt x="1" y="1286"/>
                </a:lnTo>
                <a:lnTo>
                  <a:pt x="96" y="1572"/>
                </a:lnTo>
                <a:lnTo>
                  <a:pt x="239" y="1810"/>
                </a:lnTo>
                <a:lnTo>
                  <a:pt x="429" y="2048"/>
                </a:lnTo>
                <a:lnTo>
                  <a:pt x="620" y="2286"/>
                </a:lnTo>
                <a:lnTo>
                  <a:pt x="858" y="2428"/>
                </a:lnTo>
                <a:lnTo>
                  <a:pt x="1239" y="2714"/>
                </a:lnTo>
                <a:lnTo>
                  <a:pt x="1619" y="2952"/>
                </a:lnTo>
                <a:lnTo>
                  <a:pt x="2048" y="3143"/>
                </a:lnTo>
                <a:lnTo>
                  <a:pt x="2524" y="3333"/>
                </a:lnTo>
                <a:lnTo>
                  <a:pt x="4286" y="3952"/>
                </a:lnTo>
                <a:lnTo>
                  <a:pt x="4428" y="3952"/>
                </a:lnTo>
                <a:lnTo>
                  <a:pt x="4476" y="3809"/>
                </a:lnTo>
                <a:lnTo>
                  <a:pt x="4524" y="3762"/>
                </a:lnTo>
                <a:lnTo>
                  <a:pt x="4524" y="3714"/>
                </a:lnTo>
                <a:lnTo>
                  <a:pt x="4381" y="3285"/>
                </a:lnTo>
                <a:lnTo>
                  <a:pt x="4143" y="2809"/>
                </a:lnTo>
                <a:lnTo>
                  <a:pt x="3905" y="2381"/>
                </a:lnTo>
                <a:lnTo>
                  <a:pt x="3667" y="2000"/>
                </a:lnTo>
                <a:lnTo>
                  <a:pt x="3381" y="1572"/>
                </a:lnTo>
                <a:lnTo>
                  <a:pt x="3048" y="1191"/>
                </a:lnTo>
                <a:lnTo>
                  <a:pt x="2714" y="857"/>
                </a:lnTo>
                <a:lnTo>
                  <a:pt x="2381" y="524"/>
                </a:lnTo>
                <a:lnTo>
                  <a:pt x="2143" y="334"/>
                </a:lnTo>
                <a:lnTo>
                  <a:pt x="1857" y="191"/>
                </a:lnTo>
                <a:lnTo>
                  <a:pt x="1572" y="96"/>
                </a:lnTo>
                <a:lnTo>
                  <a:pt x="128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6" name="Google Shape;6639;p66"/>
          <p:cNvSpPr/>
          <p:nvPr/>
        </p:nvSpPr>
        <p:spPr>
          <a:xfrm flipH="1">
            <a:off x="1038263" y="4325246"/>
            <a:ext cx="98251" cy="59126"/>
          </a:xfrm>
          <a:custGeom>
            <a:avLst/>
            <a:gdLst/>
            <a:ahLst/>
            <a:cxnLst/>
            <a:rect l="l" t="t" r="r" b="b"/>
            <a:pathLst>
              <a:path w="5095" h="3048" extrusionOk="0">
                <a:moveTo>
                  <a:pt x="4142" y="429"/>
                </a:moveTo>
                <a:lnTo>
                  <a:pt x="4428" y="477"/>
                </a:lnTo>
                <a:lnTo>
                  <a:pt x="4523" y="572"/>
                </a:lnTo>
                <a:lnTo>
                  <a:pt x="4618" y="668"/>
                </a:lnTo>
                <a:lnTo>
                  <a:pt x="4666" y="810"/>
                </a:lnTo>
                <a:lnTo>
                  <a:pt x="4666" y="1001"/>
                </a:lnTo>
                <a:lnTo>
                  <a:pt x="4618" y="1191"/>
                </a:lnTo>
                <a:lnTo>
                  <a:pt x="4523" y="1429"/>
                </a:lnTo>
                <a:lnTo>
                  <a:pt x="4380" y="1715"/>
                </a:lnTo>
                <a:lnTo>
                  <a:pt x="4095" y="1905"/>
                </a:lnTo>
                <a:lnTo>
                  <a:pt x="3761" y="2096"/>
                </a:lnTo>
                <a:lnTo>
                  <a:pt x="3428" y="2239"/>
                </a:lnTo>
                <a:lnTo>
                  <a:pt x="3047" y="2334"/>
                </a:lnTo>
                <a:lnTo>
                  <a:pt x="2666" y="2381"/>
                </a:lnTo>
                <a:lnTo>
                  <a:pt x="2000" y="2477"/>
                </a:lnTo>
                <a:lnTo>
                  <a:pt x="1095" y="2572"/>
                </a:lnTo>
                <a:lnTo>
                  <a:pt x="238" y="2715"/>
                </a:lnTo>
                <a:lnTo>
                  <a:pt x="1048" y="1953"/>
                </a:lnTo>
                <a:lnTo>
                  <a:pt x="1476" y="1572"/>
                </a:lnTo>
                <a:lnTo>
                  <a:pt x="1952" y="1239"/>
                </a:lnTo>
                <a:lnTo>
                  <a:pt x="2381" y="906"/>
                </a:lnTo>
                <a:lnTo>
                  <a:pt x="2857" y="668"/>
                </a:lnTo>
                <a:lnTo>
                  <a:pt x="3095" y="572"/>
                </a:lnTo>
                <a:lnTo>
                  <a:pt x="3428" y="477"/>
                </a:lnTo>
                <a:lnTo>
                  <a:pt x="3761" y="429"/>
                </a:lnTo>
                <a:close/>
                <a:moveTo>
                  <a:pt x="3476" y="1"/>
                </a:moveTo>
                <a:lnTo>
                  <a:pt x="3190" y="96"/>
                </a:lnTo>
                <a:lnTo>
                  <a:pt x="2905" y="191"/>
                </a:lnTo>
                <a:lnTo>
                  <a:pt x="2476" y="429"/>
                </a:lnTo>
                <a:lnTo>
                  <a:pt x="2048" y="715"/>
                </a:lnTo>
                <a:lnTo>
                  <a:pt x="1667" y="1001"/>
                </a:lnTo>
                <a:lnTo>
                  <a:pt x="1286" y="1286"/>
                </a:lnTo>
                <a:lnTo>
                  <a:pt x="953" y="1620"/>
                </a:lnTo>
                <a:lnTo>
                  <a:pt x="619" y="2001"/>
                </a:lnTo>
                <a:lnTo>
                  <a:pt x="286" y="2381"/>
                </a:lnTo>
                <a:lnTo>
                  <a:pt x="0" y="2762"/>
                </a:lnTo>
                <a:lnTo>
                  <a:pt x="0" y="2810"/>
                </a:lnTo>
                <a:lnTo>
                  <a:pt x="48" y="2810"/>
                </a:lnTo>
                <a:lnTo>
                  <a:pt x="48" y="2953"/>
                </a:lnTo>
                <a:lnTo>
                  <a:pt x="143" y="3048"/>
                </a:lnTo>
                <a:lnTo>
                  <a:pt x="191" y="3048"/>
                </a:lnTo>
                <a:lnTo>
                  <a:pt x="2095" y="2905"/>
                </a:lnTo>
                <a:lnTo>
                  <a:pt x="2571" y="2810"/>
                </a:lnTo>
                <a:lnTo>
                  <a:pt x="3000" y="2715"/>
                </a:lnTo>
                <a:lnTo>
                  <a:pt x="3476" y="2619"/>
                </a:lnTo>
                <a:lnTo>
                  <a:pt x="3904" y="2429"/>
                </a:lnTo>
                <a:lnTo>
                  <a:pt x="4142" y="2334"/>
                </a:lnTo>
                <a:lnTo>
                  <a:pt x="4428" y="2143"/>
                </a:lnTo>
                <a:lnTo>
                  <a:pt x="4618" y="1953"/>
                </a:lnTo>
                <a:lnTo>
                  <a:pt x="4856" y="1763"/>
                </a:lnTo>
                <a:lnTo>
                  <a:pt x="4999" y="1524"/>
                </a:lnTo>
                <a:lnTo>
                  <a:pt x="5095" y="1239"/>
                </a:lnTo>
                <a:lnTo>
                  <a:pt x="5095" y="1001"/>
                </a:lnTo>
                <a:lnTo>
                  <a:pt x="4999" y="668"/>
                </a:lnTo>
                <a:lnTo>
                  <a:pt x="4856" y="382"/>
                </a:lnTo>
                <a:lnTo>
                  <a:pt x="4618" y="191"/>
                </a:lnTo>
                <a:lnTo>
                  <a:pt x="4380" y="49"/>
                </a:lnTo>
                <a:lnTo>
                  <a:pt x="409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7" name="Google Shape;6640;p66"/>
          <p:cNvSpPr/>
          <p:nvPr/>
        </p:nvSpPr>
        <p:spPr>
          <a:xfrm flipH="1">
            <a:off x="801402" y="2991674"/>
            <a:ext cx="380102" cy="1264340"/>
          </a:xfrm>
          <a:custGeom>
            <a:avLst/>
            <a:gdLst/>
            <a:ahLst/>
            <a:cxnLst/>
            <a:rect l="l" t="t" r="r" b="b"/>
            <a:pathLst>
              <a:path w="19711" h="65178" extrusionOk="0">
                <a:moveTo>
                  <a:pt x="6856" y="1"/>
                </a:moveTo>
                <a:lnTo>
                  <a:pt x="6094" y="4714"/>
                </a:lnTo>
                <a:lnTo>
                  <a:pt x="4476" y="15569"/>
                </a:lnTo>
                <a:lnTo>
                  <a:pt x="2667" y="27757"/>
                </a:lnTo>
                <a:lnTo>
                  <a:pt x="2000" y="32803"/>
                </a:lnTo>
                <a:lnTo>
                  <a:pt x="1572" y="36374"/>
                </a:lnTo>
                <a:lnTo>
                  <a:pt x="1334" y="39183"/>
                </a:lnTo>
                <a:lnTo>
                  <a:pt x="1048" y="43182"/>
                </a:lnTo>
                <a:lnTo>
                  <a:pt x="572" y="52799"/>
                </a:lnTo>
                <a:lnTo>
                  <a:pt x="143" y="61416"/>
                </a:lnTo>
                <a:lnTo>
                  <a:pt x="0" y="65177"/>
                </a:lnTo>
                <a:lnTo>
                  <a:pt x="15140" y="65177"/>
                </a:lnTo>
                <a:lnTo>
                  <a:pt x="15426" y="54513"/>
                </a:lnTo>
                <a:lnTo>
                  <a:pt x="15854" y="39135"/>
                </a:lnTo>
                <a:lnTo>
                  <a:pt x="15902" y="37231"/>
                </a:lnTo>
                <a:lnTo>
                  <a:pt x="17854" y="18425"/>
                </a:lnTo>
                <a:lnTo>
                  <a:pt x="1971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8" name="Google Shape;6641;p66"/>
          <p:cNvSpPr/>
          <p:nvPr/>
        </p:nvSpPr>
        <p:spPr>
          <a:xfrm flipH="1">
            <a:off x="832622" y="3017532"/>
            <a:ext cx="94567" cy="1192295"/>
          </a:xfrm>
          <a:custGeom>
            <a:avLst/>
            <a:gdLst/>
            <a:ahLst/>
            <a:cxnLst/>
            <a:rect l="l" t="t" r="r" b="b"/>
            <a:pathLst>
              <a:path w="4904" h="61464" extrusionOk="0">
                <a:moveTo>
                  <a:pt x="4809" y="1"/>
                </a:moveTo>
                <a:lnTo>
                  <a:pt x="3904" y="6666"/>
                </a:lnTo>
                <a:lnTo>
                  <a:pt x="3428" y="9999"/>
                </a:lnTo>
                <a:lnTo>
                  <a:pt x="3000" y="13379"/>
                </a:lnTo>
                <a:lnTo>
                  <a:pt x="2381" y="19282"/>
                </a:lnTo>
                <a:lnTo>
                  <a:pt x="1809" y="25234"/>
                </a:lnTo>
                <a:lnTo>
                  <a:pt x="1286" y="31232"/>
                </a:lnTo>
                <a:lnTo>
                  <a:pt x="905" y="37183"/>
                </a:lnTo>
                <a:lnTo>
                  <a:pt x="619" y="43230"/>
                </a:lnTo>
                <a:lnTo>
                  <a:pt x="333" y="49276"/>
                </a:lnTo>
                <a:lnTo>
                  <a:pt x="143" y="55322"/>
                </a:lnTo>
                <a:lnTo>
                  <a:pt x="0" y="61369"/>
                </a:lnTo>
                <a:lnTo>
                  <a:pt x="0" y="61416"/>
                </a:lnTo>
                <a:lnTo>
                  <a:pt x="95" y="61464"/>
                </a:lnTo>
                <a:lnTo>
                  <a:pt x="143" y="61416"/>
                </a:lnTo>
                <a:lnTo>
                  <a:pt x="143" y="61369"/>
                </a:lnTo>
                <a:lnTo>
                  <a:pt x="381" y="54608"/>
                </a:lnTo>
                <a:lnTo>
                  <a:pt x="619" y="47800"/>
                </a:lnTo>
                <a:lnTo>
                  <a:pt x="905" y="41801"/>
                </a:lnTo>
                <a:lnTo>
                  <a:pt x="1238" y="35850"/>
                </a:lnTo>
                <a:lnTo>
                  <a:pt x="1667" y="29852"/>
                </a:lnTo>
                <a:lnTo>
                  <a:pt x="2190" y="23853"/>
                </a:lnTo>
                <a:lnTo>
                  <a:pt x="2714" y="17902"/>
                </a:lnTo>
                <a:lnTo>
                  <a:pt x="3380" y="11903"/>
                </a:lnTo>
                <a:lnTo>
                  <a:pt x="4047" y="5952"/>
                </a:lnTo>
                <a:lnTo>
                  <a:pt x="4475" y="3000"/>
                </a:lnTo>
                <a:lnTo>
                  <a:pt x="490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9" name="Google Shape;6642;p66"/>
          <p:cNvSpPr/>
          <p:nvPr/>
        </p:nvSpPr>
        <p:spPr>
          <a:xfrm flipH="1">
            <a:off x="901464" y="4205190"/>
            <a:ext cx="262586" cy="7410"/>
          </a:xfrm>
          <a:custGeom>
            <a:avLst/>
            <a:gdLst/>
            <a:ahLst/>
            <a:cxnLst/>
            <a:rect l="l" t="t" r="r" b="b"/>
            <a:pathLst>
              <a:path w="13617" h="382" extrusionOk="0">
                <a:moveTo>
                  <a:pt x="5285" y="1"/>
                </a:moveTo>
                <a:lnTo>
                  <a:pt x="2619" y="96"/>
                </a:lnTo>
                <a:lnTo>
                  <a:pt x="1286" y="144"/>
                </a:lnTo>
                <a:lnTo>
                  <a:pt x="667" y="144"/>
                </a:lnTo>
                <a:lnTo>
                  <a:pt x="48" y="191"/>
                </a:lnTo>
                <a:lnTo>
                  <a:pt x="0" y="191"/>
                </a:lnTo>
                <a:lnTo>
                  <a:pt x="0" y="239"/>
                </a:lnTo>
                <a:lnTo>
                  <a:pt x="714" y="239"/>
                </a:lnTo>
                <a:lnTo>
                  <a:pt x="1524" y="286"/>
                </a:lnTo>
                <a:lnTo>
                  <a:pt x="2999" y="334"/>
                </a:lnTo>
                <a:lnTo>
                  <a:pt x="5618" y="382"/>
                </a:lnTo>
                <a:lnTo>
                  <a:pt x="8284" y="382"/>
                </a:lnTo>
                <a:lnTo>
                  <a:pt x="10903" y="334"/>
                </a:lnTo>
                <a:lnTo>
                  <a:pt x="12283" y="239"/>
                </a:lnTo>
                <a:lnTo>
                  <a:pt x="13616" y="191"/>
                </a:lnTo>
                <a:lnTo>
                  <a:pt x="13616" y="144"/>
                </a:lnTo>
                <a:lnTo>
                  <a:pt x="12807" y="144"/>
                </a:lnTo>
                <a:lnTo>
                  <a:pt x="12045" y="96"/>
                </a:lnTo>
                <a:lnTo>
                  <a:pt x="10569" y="48"/>
                </a:lnTo>
                <a:lnTo>
                  <a:pt x="790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0" name="Google Shape;6643;p66"/>
          <p:cNvSpPr/>
          <p:nvPr/>
        </p:nvSpPr>
        <p:spPr>
          <a:xfrm flipH="1">
            <a:off x="801402" y="2991674"/>
            <a:ext cx="212102" cy="759170"/>
          </a:xfrm>
          <a:custGeom>
            <a:avLst/>
            <a:gdLst/>
            <a:ahLst/>
            <a:cxnLst/>
            <a:rect l="l" t="t" r="r" b="b"/>
            <a:pathLst>
              <a:path w="10999" h="39136" extrusionOk="0">
                <a:moveTo>
                  <a:pt x="1" y="1"/>
                </a:moveTo>
                <a:lnTo>
                  <a:pt x="7142" y="39135"/>
                </a:lnTo>
                <a:lnTo>
                  <a:pt x="7190" y="37231"/>
                </a:lnTo>
                <a:lnTo>
                  <a:pt x="9142" y="18425"/>
                </a:lnTo>
                <a:lnTo>
                  <a:pt x="10999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1" name="Google Shape;6644;p66"/>
          <p:cNvSpPr/>
          <p:nvPr/>
        </p:nvSpPr>
        <p:spPr>
          <a:xfrm flipH="1">
            <a:off x="184457" y="3970626"/>
            <a:ext cx="411303" cy="553199"/>
          </a:xfrm>
          <a:custGeom>
            <a:avLst/>
            <a:gdLst/>
            <a:ahLst/>
            <a:cxnLst/>
            <a:rect l="l" t="t" r="r" b="b"/>
            <a:pathLst>
              <a:path w="21329" h="28518" extrusionOk="0">
                <a:moveTo>
                  <a:pt x="12664" y="0"/>
                </a:moveTo>
                <a:lnTo>
                  <a:pt x="476" y="5523"/>
                </a:lnTo>
                <a:lnTo>
                  <a:pt x="3999" y="12712"/>
                </a:lnTo>
                <a:lnTo>
                  <a:pt x="5475" y="15664"/>
                </a:lnTo>
                <a:lnTo>
                  <a:pt x="6570" y="17901"/>
                </a:lnTo>
                <a:lnTo>
                  <a:pt x="3571" y="21329"/>
                </a:lnTo>
                <a:lnTo>
                  <a:pt x="1428" y="23900"/>
                </a:lnTo>
                <a:lnTo>
                  <a:pt x="619" y="24852"/>
                </a:lnTo>
                <a:lnTo>
                  <a:pt x="238" y="25471"/>
                </a:lnTo>
                <a:lnTo>
                  <a:pt x="95" y="25852"/>
                </a:lnTo>
                <a:lnTo>
                  <a:pt x="0" y="26328"/>
                </a:lnTo>
                <a:lnTo>
                  <a:pt x="0" y="26852"/>
                </a:lnTo>
                <a:lnTo>
                  <a:pt x="48" y="27375"/>
                </a:lnTo>
                <a:lnTo>
                  <a:pt x="143" y="27851"/>
                </a:lnTo>
                <a:lnTo>
                  <a:pt x="333" y="28232"/>
                </a:lnTo>
                <a:lnTo>
                  <a:pt x="429" y="28327"/>
                </a:lnTo>
                <a:lnTo>
                  <a:pt x="524" y="28470"/>
                </a:lnTo>
                <a:lnTo>
                  <a:pt x="667" y="28518"/>
                </a:lnTo>
                <a:lnTo>
                  <a:pt x="809" y="28518"/>
                </a:lnTo>
                <a:lnTo>
                  <a:pt x="1143" y="28423"/>
                </a:lnTo>
                <a:lnTo>
                  <a:pt x="1904" y="28137"/>
                </a:lnTo>
                <a:lnTo>
                  <a:pt x="4237" y="27090"/>
                </a:lnTo>
                <a:lnTo>
                  <a:pt x="7475" y="25661"/>
                </a:lnTo>
                <a:lnTo>
                  <a:pt x="11141" y="23947"/>
                </a:lnTo>
                <a:lnTo>
                  <a:pt x="14807" y="22281"/>
                </a:lnTo>
                <a:lnTo>
                  <a:pt x="17996" y="20710"/>
                </a:lnTo>
                <a:lnTo>
                  <a:pt x="20282" y="19520"/>
                </a:lnTo>
                <a:lnTo>
                  <a:pt x="20996" y="19139"/>
                </a:lnTo>
                <a:lnTo>
                  <a:pt x="21186" y="18996"/>
                </a:lnTo>
                <a:lnTo>
                  <a:pt x="21281" y="18901"/>
                </a:lnTo>
                <a:lnTo>
                  <a:pt x="21329" y="18806"/>
                </a:lnTo>
                <a:lnTo>
                  <a:pt x="21329" y="18663"/>
                </a:lnTo>
                <a:lnTo>
                  <a:pt x="21234" y="18187"/>
                </a:lnTo>
                <a:lnTo>
                  <a:pt x="20996" y="17568"/>
                </a:lnTo>
                <a:lnTo>
                  <a:pt x="20710" y="16759"/>
                </a:lnTo>
                <a:lnTo>
                  <a:pt x="19948" y="14711"/>
                </a:lnTo>
                <a:lnTo>
                  <a:pt x="18949" y="12283"/>
                </a:lnTo>
                <a:lnTo>
                  <a:pt x="18472" y="11141"/>
                </a:lnTo>
                <a:lnTo>
                  <a:pt x="17949" y="9998"/>
                </a:lnTo>
                <a:lnTo>
                  <a:pt x="16568" y="7189"/>
                </a:lnTo>
                <a:lnTo>
                  <a:pt x="15092" y="4428"/>
                </a:lnTo>
                <a:lnTo>
                  <a:pt x="13854" y="2143"/>
                </a:lnTo>
                <a:lnTo>
                  <a:pt x="12664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2" name="Google Shape;6645;p66"/>
          <p:cNvSpPr/>
          <p:nvPr/>
        </p:nvSpPr>
        <p:spPr>
          <a:xfrm flipH="1">
            <a:off x="184457" y="4110080"/>
            <a:ext cx="411303" cy="413746"/>
          </a:xfrm>
          <a:custGeom>
            <a:avLst/>
            <a:gdLst/>
            <a:ahLst/>
            <a:cxnLst/>
            <a:rect l="l" t="t" r="r" b="b"/>
            <a:pathLst>
              <a:path w="21329" h="21329" extrusionOk="0">
                <a:moveTo>
                  <a:pt x="16568" y="0"/>
                </a:moveTo>
                <a:lnTo>
                  <a:pt x="10141" y="2857"/>
                </a:lnTo>
                <a:lnTo>
                  <a:pt x="3999" y="5523"/>
                </a:lnTo>
                <a:lnTo>
                  <a:pt x="5475" y="8475"/>
                </a:lnTo>
                <a:lnTo>
                  <a:pt x="6523" y="10712"/>
                </a:lnTo>
                <a:lnTo>
                  <a:pt x="3571" y="14140"/>
                </a:lnTo>
                <a:lnTo>
                  <a:pt x="1428" y="16711"/>
                </a:lnTo>
                <a:lnTo>
                  <a:pt x="619" y="17663"/>
                </a:lnTo>
                <a:lnTo>
                  <a:pt x="238" y="18282"/>
                </a:lnTo>
                <a:lnTo>
                  <a:pt x="95" y="18663"/>
                </a:lnTo>
                <a:lnTo>
                  <a:pt x="0" y="19139"/>
                </a:lnTo>
                <a:lnTo>
                  <a:pt x="0" y="19663"/>
                </a:lnTo>
                <a:lnTo>
                  <a:pt x="48" y="20186"/>
                </a:lnTo>
                <a:lnTo>
                  <a:pt x="143" y="20662"/>
                </a:lnTo>
                <a:lnTo>
                  <a:pt x="333" y="21043"/>
                </a:lnTo>
                <a:lnTo>
                  <a:pt x="429" y="21138"/>
                </a:lnTo>
                <a:lnTo>
                  <a:pt x="524" y="21281"/>
                </a:lnTo>
                <a:lnTo>
                  <a:pt x="667" y="21329"/>
                </a:lnTo>
                <a:lnTo>
                  <a:pt x="809" y="21329"/>
                </a:lnTo>
                <a:lnTo>
                  <a:pt x="1143" y="21234"/>
                </a:lnTo>
                <a:lnTo>
                  <a:pt x="1904" y="20948"/>
                </a:lnTo>
                <a:lnTo>
                  <a:pt x="4237" y="19901"/>
                </a:lnTo>
                <a:lnTo>
                  <a:pt x="7475" y="18472"/>
                </a:lnTo>
                <a:lnTo>
                  <a:pt x="11141" y="16758"/>
                </a:lnTo>
                <a:lnTo>
                  <a:pt x="14807" y="15092"/>
                </a:lnTo>
                <a:lnTo>
                  <a:pt x="17996" y="13521"/>
                </a:lnTo>
                <a:lnTo>
                  <a:pt x="20282" y="12331"/>
                </a:lnTo>
                <a:lnTo>
                  <a:pt x="20996" y="11950"/>
                </a:lnTo>
                <a:lnTo>
                  <a:pt x="21186" y="11807"/>
                </a:lnTo>
                <a:lnTo>
                  <a:pt x="21281" y="11712"/>
                </a:lnTo>
                <a:lnTo>
                  <a:pt x="21329" y="11617"/>
                </a:lnTo>
                <a:lnTo>
                  <a:pt x="21329" y="11474"/>
                </a:lnTo>
                <a:lnTo>
                  <a:pt x="21234" y="10998"/>
                </a:lnTo>
                <a:lnTo>
                  <a:pt x="20996" y="10379"/>
                </a:lnTo>
                <a:lnTo>
                  <a:pt x="20710" y="9570"/>
                </a:lnTo>
                <a:lnTo>
                  <a:pt x="19948" y="7522"/>
                </a:lnTo>
                <a:lnTo>
                  <a:pt x="18949" y="5094"/>
                </a:lnTo>
                <a:lnTo>
                  <a:pt x="18472" y="3952"/>
                </a:lnTo>
                <a:lnTo>
                  <a:pt x="17949" y="2809"/>
                </a:lnTo>
                <a:lnTo>
                  <a:pt x="165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3" name="Google Shape;6646;p66"/>
          <p:cNvSpPr/>
          <p:nvPr/>
        </p:nvSpPr>
        <p:spPr>
          <a:xfrm flipH="1">
            <a:off x="183532" y="4163639"/>
            <a:ext cx="413154" cy="361118"/>
          </a:xfrm>
          <a:custGeom>
            <a:avLst/>
            <a:gdLst/>
            <a:ahLst/>
            <a:cxnLst/>
            <a:rect l="l" t="t" r="r" b="b"/>
            <a:pathLst>
              <a:path w="21425" h="18616" extrusionOk="0">
                <a:moveTo>
                  <a:pt x="18044" y="0"/>
                </a:moveTo>
                <a:lnTo>
                  <a:pt x="5476" y="5714"/>
                </a:lnTo>
                <a:lnTo>
                  <a:pt x="6571" y="7951"/>
                </a:lnTo>
                <a:lnTo>
                  <a:pt x="3571" y="11379"/>
                </a:lnTo>
                <a:lnTo>
                  <a:pt x="1429" y="13950"/>
                </a:lnTo>
                <a:lnTo>
                  <a:pt x="619" y="14950"/>
                </a:lnTo>
                <a:lnTo>
                  <a:pt x="239" y="15569"/>
                </a:lnTo>
                <a:lnTo>
                  <a:pt x="96" y="15949"/>
                </a:lnTo>
                <a:lnTo>
                  <a:pt x="1" y="16473"/>
                </a:lnTo>
                <a:lnTo>
                  <a:pt x="1" y="16949"/>
                </a:lnTo>
                <a:lnTo>
                  <a:pt x="48" y="17473"/>
                </a:lnTo>
                <a:lnTo>
                  <a:pt x="143" y="17949"/>
                </a:lnTo>
                <a:lnTo>
                  <a:pt x="334" y="18330"/>
                </a:lnTo>
                <a:lnTo>
                  <a:pt x="429" y="18473"/>
                </a:lnTo>
                <a:lnTo>
                  <a:pt x="524" y="18568"/>
                </a:lnTo>
                <a:lnTo>
                  <a:pt x="667" y="18615"/>
                </a:lnTo>
                <a:lnTo>
                  <a:pt x="810" y="18615"/>
                </a:lnTo>
                <a:lnTo>
                  <a:pt x="1143" y="18520"/>
                </a:lnTo>
                <a:lnTo>
                  <a:pt x="1905" y="18235"/>
                </a:lnTo>
                <a:lnTo>
                  <a:pt x="4285" y="17187"/>
                </a:lnTo>
                <a:lnTo>
                  <a:pt x="7523" y="15711"/>
                </a:lnTo>
                <a:lnTo>
                  <a:pt x="11189" y="14045"/>
                </a:lnTo>
                <a:lnTo>
                  <a:pt x="14855" y="12331"/>
                </a:lnTo>
                <a:lnTo>
                  <a:pt x="18092" y="10760"/>
                </a:lnTo>
                <a:lnTo>
                  <a:pt x="20425" y="9570"/>
                </a:lnTo>
                <a:lnTo>
                  <a:pt x="21091" y="9189"/>
                </a:lnTo>
                <a:lnTo>
                  <a:pt x="21329" y="9046"/>
                </a:lnTo>
                <a:lnTo>
                  <a:pt x="21425" y="8951"/>
                </a:lnTo>
                <a:lnTo>
                  <a:pt x="21425" y="8808"/>
                </a:lnTo>
                <a:lnTo>
                  <a:pt x="21425" y="8618"/>
                </a:lnTo>
                <a:lnTo>
                  <a:pt x="21234" y="7999"/>
                </a:lnTo>
                <a:lnTo>
                  <a:pt x="20949" y="7094"/>
                </a:lnTo>
                <a:lnTo>
                  <a:pt x="20520" y="5952"/>
                </a:lnTo>
                <a:lnTo>
                  <a:pt x="19425" y="3190"/>
                </a:lnTo>
                <a:lnTo>
                  <a:pt x="18044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4" name="Google Shape;6647;p66"/>
          <p:cNvSpPr/>
          <p:nvPr/>
        </p:nvSpPr>
        <p:spPr>
          <a:xfrm flipH="1">
            <a:off x="205573" y="4336342"/>
            <a:ext cx="378251" cy="171791"/>
          </a:xfrm>
          <a:custGeom>
            <a:avLst/>
            <a:gdLst/>
            <a:ahLst/>
            <a:cxnLst/>
            <a:rect l="l" t="t" r="r" b="b"/>
            <a:pathLst>
              <a:path w="19615" h="8856" extrusionOk="0">
                <a:moveTo>
                  <a:pt x="19615" y="0"/>
                </a:moveTo>
                <a:lnTo>
                  <a:pt x="17949" y="667"/>
                </a:lnTo>
                <a:lnTo>
                  <a:pt x="15616" y="1714"/>
                </a:lnTo>
                <a:lnTo>
                  <a:pt x="9808" y="4285"/>
                </a:lnTo>
                <a:lnTo>
                  <a:pt x="3999" y="6951"/>
                </a:lnTo>
                <a:lnTo>
                  <a:pt x="48" y="8808"/>
                </a:lnTo>
                <a:lnTo>
                  <a:pt x="0" y="8856"/>
                </a:lnTo>
                <a:lnTo>
                  <a:pt x="95" y="8856"/>
                </a:lnTo>
                <a:lnTo>
                  <a:pt x="4047" y="7094"/>
                </a:lnTo>
                <a:lnTo>
                  <a:pt x="9903" y="4523"/>
                </a:lnTo>
                <a:lnTo>
                  <a:pt x="15663" y="1857"/>
                </a:lnTo>
                <a:lnTo>
                  <a:pt x="17996" y="762"/>
                </a:lnTo>
                <a:lnTo>
                  <a:pt x="19615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5" name="Google Shape;6648;p66"/>
          <p:cNvSpPr/>
          <p:nvPr/>
        </p:nvSpPr>
        <p:spPr>
          <a:xfrm flipH="1">
            <a:off x="403867" y="4287399"/>
            <a:ext cx="81724" cy="23104"/>
          </a:xfrm>
          <a:custGeom>
            <a:avLst/>
            <a:gdLst/>
            <a:ahLst/>
            <a:cxnLst/>
            <a:rect l="l" t="t" r="r" b="b"/>
            <a:pathLst>
              <a:path w="4238" h="1191" extrusionOk="0">
                <a:moveTo>
                  <a:pt x="3142" y="0"/>
                </a:moveTo>
                <a:lnTo>
                  <a:pt x="2619" y="48"/>
                </a:lnTo>
                <a:lnTo>
                  <a:pt x="2047" y="143"/>
                </a:lnTo>
                <a:lnTo>
                  <a:pt x="1524" y="286"/>
                </a:lnTo>
                <a:lnTo>
                  <a:pt x="1000" y="476"/>
                </a:lnTo>
                <a:lnTo>
                  <a:pt x="476" y="762"/>
                </a:lnTo>
                <a:lnTo>
                  <a:pt x="48" y="1047"/>
                </a:lnTo>
                <a:lnTo>
                  <a:pt x="0" y="1143"/>
                </a:lnTo>
                <a:lnTo>
                  <a:pt x="48" y="1190"/>
                </a:lnTo>
                <a:lnTo>
                  <a:pt x="95" y="1190"/>
                </a:lnTo>
                <a:lnTo>
                  <a:pt x="1095" y="905"/>
                </a:lnTo>
                <a:lnTo>
                  <a:pt x="2143" y="619"/>
                </a:lnTo>
                <a:lnTo>
                  <a:pt x="3142" y="429"/>
                </a:lnTo>
                <a:lnTo>
                  <a:pt x="4190" y="286"/>
                </a:lnTo>
                <a:lnTo>
                  <a:pt x="4237" y="238"/>
                </a:lnTo>
                <a:lnTo>
                  <a:pt x="4237" y="190"/>
                </a:lnTo>
                <a:lnTo>
                  <a:pt x="3714" y="48"/>
                </a:lnTo>
                <a:lnTo>
                  <a:pt x="3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6" name="Google Shape;6649;p66"/>
          <p:cNvSpPr/>
          <p:nvPr/>
        </p:nvSpPr>
        <p:spPr>
          <a:xfrm flipH="1">
            <a:off x="416729" y="4305867"/>
            <a:ext cx="81724" cy="24034"/>
          </a:xfrm>
          <a:custGeom>
            <a:avLst/>
            <a:gdLst/>
            <a:ahLst/>
            <a:cxnLst/>
            <a:rect l="l" t="t" r="r" b="b"/>
            <a:pathLst>
              <a:path w="4238" h="1239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91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7" name="Google Shape;6650;p66"/>
          <p:cNvSpPr/>
          <p:nvPr/>
        </p:nvSpPr>
        <p:spPr>
          <a:xfrm flipH="1">
            <a:off x="428666" y="4325246"/>
            <a:ext cx="82631" cy="23122"/>
          </a:xfrm>
          <a:custGeom>
            <a:avLst/>
            <a:gdLst/>
            <a:ahLst/>
            <a:cxnLst/>
            <a:rect l="l" t="t" r="r" b="b"/>
            <a:pathLst>
              <a:path w="4285" h="1192" extrusionOk="0">
                <a:moveTo>
                  <a:pt x="3142" y="1"/>
                </a:moveTo>
                <a:lnTo>
                  <a:pt x="2619" y="49"/>
                </a:lnTo>
                <a:lnTo>
                  <a:pt x="2047" y="144"/>
                </a:lnTo>
                <a:lnTo>
                  <a:pt x="1524" y="287"/>
                </a:lnTo>
                <a:lnTo>
                  <a:pt x="1000" y="477"/>
                </a:lnTo>
                <a:lnTo>
                  <a:pt x="476" y="763"/>
                </a:lnTo>
                <a:lnTo>
                  <a:pt x="48" y="1048"/>
                </a:lnTo>
                <a:lnTo>
                  <a:pt x="0" y="1144"/>
                </a:lnTo>
                <a:lnTo>
                  <a:pt x="48" y="1191"/>
                </a:lnTo>
                <a:lnTo>
                  <a:pt x="95" y="1191"/>
                </a:lnTo>
                <a:lnTo>
                  <a:pt x="1143" y="906"/>
                </a:lnTo>
                <a:lnTo>
                  <a:pt x="2143" y="620"/>
                </a:lnTo>
                <a:lnTo>
                  <a:pt x="3190" y="429"/>
                </a:lnTo>
                <a:lnTo>
                  <a:pt x="4190" y="287"/>
                </a:lnTo>
                <a:lnTo>
                  <a:pt x="4285" y="239"/>
                </a:lnTo>
                <a:lnTo>
                  <a:pt x="4237" y="191"/>
                </a:lnTo>
                <a:lnTo>
                  <a:pt x="3714" y="49"/>
                </a:lnTo>
                <a:lnTo>
                  <a:pt x="314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8" name="Google Shape;6651;p66"/>
          <p:cNvSpPr/>
          <p:nvPr/>
        </p:nvSpPr>
        <p:spPr>
          <a:xfrm flipH="1">
            <a:off x="442434" y="4343732"/>
            <a:ext cx="81724" cy="24015"/>
          </a:xfrm>
          <a:custGeom>
            <a:avLst/>
            <a:gdLst/>
            <a:ahLst/>
            <a:cxnLst/>
            <a:rect l="l" t="t" r="r" b="b"/>
            <a:pathLst>
              <a:path w="4238" h="1238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43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9" name="Google Shape;6652;p66"/>
          <p:cNvSpPr/>
          <p:nvPr/>
        </p:nvSpPr>
        <p:spPr>
          <a:xfrm flipH="1">
            <a:off x="454371" y="4253220"/>
            <a:ext cx="102840" cy="50804"/>
          </a:xfrm>
          <a:custGeom>
            <a:avLst/>
            <a:gdLst/>
            <a:ahLst/>
            <a:cxnLst/>
            <a:rect l="l" t="t" r="r" b="b"/>
            <a:pathLst>
              <a:path w="5333" h="2619" extrusionOk="0">
                <a:moveTo>
                  <a:pt x="1572" y="429"/>
                </a:moveTo>
                <a:lnTo>
                  <a:pt x="1905" y="477"/>
                </a:lnTo>
                <a:lnTo>
                  <a:pt x="2191" y="524"/>
                </a:lnTo>
                <a:lnTo>
                  <a:pt x="2667" y="715"/>
                </a:lnTo>
                <a:lnTo>
                  <a:pt x="3191" y="953"/>
                </a:lnTo>
                <a:lnTo>
                  <a:pt x="3667" y="1238"/>
                </a:lnTo>
                <a:lnTo>
                  <a:pt x="4190" y="1524"/>
                </a:lnTo>
                <a:lnTo>
                  <a:pt x="5143" y="2095"/>
                </a:lnTo>
                <a:lnTo>
                  <a:pt x="4238" y="2143"/>
                </a:lnTo>
                <a:lnTo>
                  <a:pt x="3333" y="2191"/>
                </a:lnTo>
                <a:lnTo>
                  <a:pt x="2667" y="2238"/>
                </a:lnTo>
                <a:lnTo>
                  <a:pt x="1905" y="2191"/>
                </a:lnTo>
                <a:lnTo>
                  <a:pt x="1524" y="2143"/>
                </a:lnTo>
                <a:lnTo>
                  <a:pt x="1191" y="2000"/>
                </a:lnTo>
                <a:lnTo>
                  <a:pt x="858" y="1857"/>
                </a:lnTo>
                <a:lnTo>
                  <a:pt x="667" y="1619"/>
                </a:lnTo>
                <a:lnTo>
                  <a:pt x="524" y="1381"/>
                </a:lnTo>
                <a:lnTo>
                  <a:pt x="477" y="1191"/>
                </a:lnTo>
                <a:lnTo>
                  <a:pt x="429" y="1000"/>
                </a:lnTo>
                <a:lnTo>
                  <a:pt x="477" y="857"/>
                </a:lnTo>
                <a:lnTo>
                  <a:pt x="524" y="762"/>
                </a:lnTo>
                <a:lnTo>
                  <a:pt x="620" y="667"/>
                </a:lnTo>
                <a:lnTo>
                  <a:pt x="905" y="524"/>
                </a:lnTo>
                <a:lnTo>
                  <a:pt x="1239" y="477"/>
                </a:lnTo>
                <a:lnTo>
                  <a:pt x="1572" y="429"/>
                </a:lnTo>
                <a:close/>
                <a:moveTo>
                  <a:pt x="1429" y="0"/>
                </a:moveTo>
                <a:lnTo>
                  <a:pt x="1143" y="48"/>
                </a:lnTo>
                <a:lnTo>
                  <a:pt x="810" y="96"/>
                </a:lnTo>
                <a:lnTo>
                  <a:pt x="572" y="239"/>
                </a:lnTo>
                <a:lnTo>
                  <a:pt x="334" y="381"/>
                </a:lnTo>
                <a:lnTo>
                  <a:pt x="144" y="619"/>
                </a:lnTo>
                <a:lnTo>
                  <a:pt x="48" y="953"/>
                </a:lnTo>
                <a:lnTo>
                  <a:pt x="1" y="1238"/>
                </a:lnTo>
                <a:lnTo>
                  <a:pt x="96" y="1524"/>
                </a:lnTo>
                <a:lnTo>
                  <a:pt x="239" y="1762"/>
                </a:lnTo>
                <a:lnTo>
                  <a:pt x="429" y="2000"/>
                </a:lnTo>
                <a:lnTo>
                  <a:pt x="620" y="2143"/>
                </a:lnTo>
                <a:lnTo>
                  <a:pt x="905" y="2286"/>
                </a:lnTo>
                <a:lnTo>
                  <a:pt x="1191" y="2429"/>
                </a:lnTo>
                <a:lnTo>
                  <a:pt x="1429" y="2476"/>
                </a:lnTo>
                <a:lnTo>
                  <a:pt x="1905" y="2571"/>
                </a:lnTo>
                <a:lnTo>
                  <a:pt x="2381" y="2619"/>
                </a:lnTo>
                <a:lnTo>
                  <a:pt x="3333" y="2619"/>
                </a:lnTo>
                <a:lnTo>
                  <a:pt x="5190" y="2429"/>
                </a:lnTo>
                <a:lnTo>
                  <a:pt x="5285" y="2429"/>
                </a:lnTo>
                <a:lnTo>
                  <a:pt x="5333" y="2333"/>
                </a:lnTo>
                <a:lnTo>
                  <a:pt x="5333" y="2286"/>
                </a:lnTo>
                <a:lnTo>
                  <a:pt x="5333" y="2191"/>
                </a:lnTo>
                <a:lnTo>
                  <a:pt x="5333" y="2143"/>
                </a:lnTo>
                <a:lnTo>
                  <a:pt x="5000" y="1762"/>
                </a:lnTo>
                <a:lnTo>
                  <a:pt x="4619" y="1476"/>
                </a:lnTo>
                <a:lnTo>
                  <a:pt x="4238" y="1191"/>
                </a:lnTo>
                <a:lnTo>
                  <a:pt x="3809" y="905"/>
                </a:lnTo>
                <a:lnTo>
                  <a:pt x="3381" y="667"/>
                </a:lnTo>
                <a:lnTo>
                  <a:pt x="2952" y="429"/>
                </a:lnTo>
                <a:lnTo>
                  <a:pt x="2524" y="239"/>
                </a:lnTo>
                <a:lnTo>
                  <a:pt x="2048" y="96"/>
                </a:lnTo>
                <a:lnTo>
                  <a:pt x="1762" y="48"/>
                </a:lnTo>
                <a:lnTo>
                  <a:pt x="142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0" name="Google Shape;6653;p66"/>
          <p:cNvSpPr/>
          <p:nvPr/>
        </p:nvSpPr>
        <p:spPr>
          <a:xfrm flipH="1">
            <a:off x="383677" y="4213512"/>
            <a:ext cx="77135" cy="86827"/>
          </a:xfrm>
          <a:custGeom>
            <a:avLst/>
            <a:gdLst/>
            <a:ahLst/>
            <a:cxnLst/>
            <a:rect l="l" t="t" r="r" b="b"/>
            <a:pathLst>
              <a:path w="4000" h="4476" extrusionOk="0">
                <a:moveTo>
                  <a:pt x="3095" y="381"/>
                </a:moveTo>
                <a:lnTo>
                  <a:pt x="3238" y="429"/>
                </a:lnTo>
                <a:lnTo>
                  <a:pt x="3333" y="476"/>
                </a:lnTo>
                <a:lnTo>
                  <a:pt x="3476" y="572"/>
                </a:lnTo>
                <a:lnTo>
                  <a:pt x="3524" y="714"/>
                </a:lnTo>
                <a:lnTo>
                  <a:pt x="3571" y="952"/>
                </a:lnTo>
                <a:lnTo>
                  <a:pt x="3619" y="1191"/>
                </a:lnTo>
                <a:lnTo>
                  <a:pt x="3524" y="1524"/>
                </a:lnTo>
                <a:lnTo>
                  <a:pt x="3381" y="1809"/>
                </a:lnTo>
                <a:lnTo>
                  <a:pt x="3143" y="2095"/>
                </a:lnTo>
                <a:lnTo>
                  <a:pt x="2905" y="2381"/>
                </a:lnTo>
                <a:lnTo>
                  <a:pt x="2286" y="2809"/>
                </a:lnTo>
                <a:lnTo>
                  <a:pt x="1715" y="3190"/>
                </a:lnTo>
                <a:lnTo>
                  <a:pt x="953" y="3619"/>
                </a:lnTo>
                <a:lnTo>
                  <a:pt x="191" y="4095"/>
                </a:lnTo>
                <a:lnTo>
                  <a:pt x="667" y="3095"/>
                </a:lnTo>
                <a:lnTo>
                  <a:pt x="1143" y="2095"/>
                </a:lnTo>
                <a:lnTo>
                  <a:pt x="1429" y="1619"/>
                </a:lnTo>
                <a:lnTo>
                  <a:pt x="1762" y="1143"/>
                </a:lnTo>
                <a:lnTo>
                  <a:pt x="1905" y="952"/>
                </a:lnTo>
                <a:lnTo>
                  <a:pt x="2191" y="762"/>
                </a:lnTo>
                <a:lnTo>
                  <a:pt x="2476" y="572"/>
                </a:lnTo>
                <a:lnTo>
                  <a:pt x="2810" y="429"/>
                </a:lnTo>
                <a:lnTo>
                  <a:pt x="3095" y="381"/>
                </a:lnTo>
                <a:close/>
                <a:moveTo>
                  <a:pt x="2857" y="0"/>
                </a:moveTo>
                <a:lnTo>
                  <a:pt x="2572" y="48"/>
                </a:lnTo>
                <a:lnTo>
                  <a:pt x="2286" y="143"/>
                </a:lnTo>
                <a:lnTo>
                  <a:pt x="2048" y="334"/>
                </a:lnTo>
                <a:lnTo>
                  <a:pt x="1810" y="524"/>
                </a:lnTo>
                <a:lnTo>
                  <a:pt x="1572" y="714"/>
                </a:lnTo>
                <a:lnTo>
                  <a:pt x="1286" y="1143"/>
                </a:lnTo>
                <a:lnTo>
                  <a:pt x="1000" y="1524"/>
                </a:lnTo>
                <a:lnTo>
                  <a:pt x="762" y="1952"/>
                </a:lnTo>
                <a:lnTo>
                  <a:pt x="572" y="2381"/>
                </a:lnTo>
                <a:lnTo>
                  <a:pt x="382" y="2857"/>
                </a:lnTo>
                <a:lnTo>
                  <a:pt x="239" y="3333"/>
                </a:lnTo>
                <a:lnTo>
                  <a:pt x="96" y="3761"/>
                </a:lnTo>
                <a:lnTo>
                  <a:pt x="1" y="4285"/>
                </a:lnTo>
                <a:lnTo>
                  <a:pt x="48" y="4333"/>
                </a:lnTo>
                <a:lnTo>
                  <a:pt x="144" y="4428"/>
                </a:lnTo>
                <a:lnTo>
                  <a:pt x="239" y="4476"/>
                </a:lnTo>
                <a:lnTo>
                  <a:pt x="286" y="4428"/>
                </a:lnTo>
                <a:lnTo>
                  <a:pt x="1953" y="3523"/>
                </a:lnTo>
                <a:lnTo>
                  <a:pt x="2762" y="3000"/>
                </a:lnTo>
                <a:lnTo>
                  <a:pt x="3095" y="2714"/>
                </a:lnTo>
                <a:lnTo>
                  <a:pt x="3429" y="2381"/>
                </a:lnTo>
                <a:lnTo>
                  <a:pt x="3619" y="2143"/>
                </a:lnTo>
                <a:lnTo>
                  <a:pt x="3762" y="1905"/>
                </a:lnTo>
                <a:lnTo>
                  <a:pt x="3905" y="1619"/>
                </a:lnTo>
                <a:lnTo>
                  <a:pt x="4000" y="1381"/>
                </a:lnTo>
                <a:lnTo>
                  <a:pt x="4000" y="1095"/>
                </a:lnTo>
                <a:lnTo>
                  <a:pt x="4000" y="810"/>
                </a:lnTo>
                <a:lnTo>
                  <a:pt x="3905" y="524"/>
                </a:lnTo>
                <a:lnTo>
                  <a:pt x="3714" y="286"/>
                </a:lnTo>
                <a:lnTo>
                  <a:pt x="3429" y="96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1" name="Google Shape;6654;p66"/>
          <p:cNvSpPr/>
          <p:nvPr/>
        </p:nvSpPr>
        <p:spPr>
          <a:xfrm flipH="1">
            <a:off x="264330" y="2991674"/>
            <a:ext cx="785889" cy="1205233"/>
          </a:xfrm>
          <a:custGeom>
            <a:avLst/>
            <a:gdLst/>
            <a:ahLst/>
            <a:cxnLst/>
            <a:rect l="l" t="t" r="r" b="b"/>
            <a:pathLst>
              <a:path w="40754" h="62131" extrusionOk="0">
                <a:moveTo>
                  <a:pt x="1" y="1"/>
                </a:moveTo>
                <a:lnTo>
                  <a:pt x="239" y="905"/>
                </a:lnTo>
                <a:lnTo>
                  <a:pt x="524" y="1858"/>
                </a:lnTo>
                <a:lnTo>
                  <a:pt x="1000" y="3000"/>
                </a:lnTo>
                <a:lnTo>
                  <a:pt x="1286" y="3667"/>
                </a:lnTo>
                <a:lnTo>
                  <a:pt x="1619" y="4286"/>
                </a:lnTo>
                <a:lnTo>
                  <a:pt x="2000" y="4952"/>
                </a:lnTo>
                <a:lnTo>
                  <a:pt x="2429" y="5619"/>
                </a:lnTo>
                <a:lnTo>
                  <a:pt x="2905" y="6285"/>
                </a:lnTo>
                <a:lnTo>
                  <a:pt x="3476" y="6904"/>
                </a:lnTo>
                <a:lnTo>
                  <a:pt x="4047" y="7475"/>
                </a:lnTo>
                <a:lnTo>
                  <a:pt x="4714" y="8047"/>
                </a:lnTo>
                <a:lnTo>
                  <a:pt x="8951" y="22091"/>
                </a:lnTo>
                <a:lnTo>
                  <a:pt x="12046" y="32375"/>
                </a:lnTo>
                <a:lnTo>
                  <a:pt x="13236" y="36279"/>
                </a:lnTo>
                <a:lnTo>
                  <a:pt x="13950" y="38469"/>
                </a:lnTo>
                <a:lnTo>
                  <a:pt x="14379" y="39611"/>
                </a:lnTo>
                <a:lnTo>
                  <a:pt x="14997" y="41040"/>
                </a:lnTo>
                <a:lnTo>
                  <a:pt x="15712" y="42658"/>
                </a:lnTo>
                <a:lnTo>
                  <a:pt x="16521" y="44420"/>
                </a:lnTo>
                <a:lnTo>
                  <a:pt x="18425" y="48324"/>
                </a:lnTo>
                <a:lnTo>
                  <a:pt x="20473" y="52323"/>
                </a:lnTo>
                <a:lnTo>
                  <a:pt x="22377" y="56084"/>
                </a:lnTo>
                <a:lnTo>
                  <a:pt x="24043" y="59226"/>
                </a:lnTo>
                <a:lnTo>
                  <a:pt x="25614" y="62130"/>
                </a:lnTo>
                <a:lnTo>
                  <a:pt x="40754" y="55656"/>
                </a:lnTo>
                <a:lnTo>
                  <a:pt x="34803" y="45277"/>
                </a:lnTo>
                <a:lnTo>
                  <a:pt x="30470" y="37802"/>
                </a:lnTo>
                <a:lnTo>
                  <a:pt x="28852" y="35089"/>
                </a:lnTo>
                <a:lnTo>
                  <a:pt x="28280" y="34184"/>
                </a:lnTo>
                <a:lnTo>
                  <a:pt x="27947" y="33708"/>
                </a:lnTo>
                <a:lnTo>
                  <a:pt x="27757" y="33279"/>
                </a:lnTo>
                <a:lnTo>
                  <a:pt x="27423" y="32422"/>
                </a:lnTo>
                <a:lnTo>
                  <a:pt x="26519" y="29614"/>
                </a:lnTo>
                <a:lnTo>
                  <a:pt x="25376" y="25900"/>
                </a:lnTo>
                <a:lnTo>
                  <a:pt x="24138" y="21663"/>
                </a:lnTo>
                <a:lnTo>
                  <a:pt x="22901" y="17426"/>
                </a:lnTo>
                <a:lnTo>
                  <a:pt x="21901" y="13760"/>
                </a:lnTo>
                <a:lnTo>
                  <a:pt x="21234" y="11094"/>
                </a:lnTo>
                <a:lnTo>
                  <a:pt x="21044" y="10284"/>
                </a:lnTo>
                <a:lnTo>
                  <a:pt x="20949" y="9951"/>
                </a:lnTo>
                <a:lnTo>
                  <a:pt x="21091" y="8713"/>
                </a:lnTo>
                <a:lnTo>
                  <a:pt x="21139" y="7571"/>
                </a:lnTo>
                <a:lnTo>
                  <a:pt x="21091" y="6523"/>
                </a:lnTo>
                <a:lnTo>
                  <a:pt x="20996" y="5523"/>
                </a:lnTo>
                <a:lnTo>
                  <a:pt x="20853" y="4619"/>
                </a:lnTo>
                <a:lnTo>
                  <a:pt x="20663" y="3810"/>
                </a:lnTo>
                <a:lnTo>
                  <a:pt x="20425" y="3095"/>
                </a:lnTo>
                <a:lnTo>
                  <a:pt x="20139" y="2429"/>
                </a:lnTo>
                <a:lnTo>
                  <a:pt x="19901" y="1858"/>
                </a:lnTo>
                <a:lnTo>
                  <a:pt x="19616" y="1334"/>
                </a:lnTo>
                <a:lnTo>
                  <a:pt x="19139" y="572"/>
                </a:lnTo>
                <a:lnTo>
                  <a:pt x="18806" y="144"/>
                </a:lnTo>
                <a:lnTo>
                  <a:pt x="1866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2" name="Google Shape;6655;p66"/>
          <p:cNvSpPr/>
          <p:nvPr/>
        </p:nvSpPr>
        <p:spPr>
          <a:xfrm flipH="1">
            <a:off x="710517" y="3028627"/>
            <a:ext cx="104672" cy="81279"/>
          </a:xfrm>
          <a:custGeom>
            <a:avLst/>
            <a:gdLst/>
            <a:ahLst/>
            <a:cxnLst/>
            <a:rect l="l" t="t" r="r" b="b"/>
            <a:pathLst>
              <a:path w="5428" h="4190" extrusionOk="0">
                <a:moveTo>
                  <a:pt x="1" y="0"/>
                </a:moveTo>
                <a:lnTo>
                  <a:pt x="1" y="48"/>
                </a:lnTo>
                <a:lnTo>
                  <a:pt x="96" y="524"/>
                </a:lnTo>
                <a:lnTo>
                  <a:pt x="239" y="952"/>
                </a:lnTo>
                <a:lnTo>
                  <a:pt x="381" y="1381"/>
                </a:lnTo>
                <a:lnTo>
                  <a:pt x="619" y="1762"/>
                </a:lnTo>
                <a:lnTo>
                  <a:pt x="905" y="2143"/>
                </a:lnTo>
                <a:lnTo>
                  <a:pt x="1191" y="2476"/>
                </a:lnTo>
                <a:lnTo>
                  <a:pt x="1524" y="2809"/>
                </a:lnTo>
                <a:lnTo>
                  <a:pt x="1857" y="3095"/>
                </a:lnTo>
                <a:lnTo>
                  <a:pt x="2238" y="3333"/>
                </a:lnTo>
                <a:lnTo>
                  <a:pt x="2619" y="3571"/>
                </a:lnTo>
                <a:lnTo>
                  <a:pt x="3048" y="3761"/>
                </a:lnTo>
                <a:lnTo>
                  <a:pt x="3476" y="3904"/>
                </a:lnTo>
                <a:lnTo>
                  <a:pt x="3952" y="3999"/>
                </a:lnTo>
                <a:lnTo>
                  <a:pt x="4381" y="4095"/>
                </a:lnTo>
                <a:lnTo>
                  <a:pt x="4857" y="4142"/>
                </a:lnTo>
                <a:lnTo>
                  <a:pt x="5333" y="4190"/>
                </a:lnTo>
                <a:lnTo>
                  <a:pt x="5380" y="4142"/>
                </a:lnTo>
                <a:lnTo>
                  <a:pt x="5428" y="4047"/>
                </a:lnTo>
                <a:lnTo>
                  <a:pt x="5428" y="3904"/>
                </a:lnTo>
                <a:lnTo>
                  <a:pt x="5333" y="3856"/>
                </a:lnTo>
                <a:lnTo>
                  <a:pt x="4857" y="3809"/>
                </a:lnTo>
                <a:lnTo>
                  <a:pt x="4428" y="3761"/>
                </a:lnTo>
                <a:lnTo>
                  <a:pt x="3952" y="3666"/>
                </a:lnTo>
                <a:lnTo>
                  <a:pt x="3524" y="3523"/>
                </a:lnTo>
                <a:lnTo>
                  <a:pt x="3143" y="3380"/>
                </a:lnTo>
                <a:lnTo>
                  <a:pt x="2714" y="3190"/>
                </a:lnTo>
                <a:lnTo>
                  <a:pt x="2333" y="2952"/>
                </a:lnTo>
                <a:lnTo>
                  <a:pt x="1953" y="2714"/>
                </a:lnTo>
                <a:lnTo>
                  <a:pt x="1619" y="2428"/>
                </a:lnTo>
                <a:lnTo>
                  <a:pt x="1334" y="2143"/>
                </a:lnTo>
                <a:lnTo>
                  <a:pt x="1048" y="1857"/>
                </a:lnTo>
                <a:lnTo>
                  <a:pt x="810" y="1524"/>
                </a:lnTo>
                <a:lnTo>
                  <a:pt x="572" y="1190"/>
                </a:lnTo>
                <a:lnTo>
                  <a:pt x="381" y="810"/>
                </a:lnTo>
                <a:lnTo>
                  <a:pt x="239" y="429"/>
                </a:lnTo>
                <a:lnTo>
                  <a:pt x="96" y="48"/>
                </a:lnTo>
                <a:lnTo>
                  <a:pt x="9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3" name="Google Shape;6656;p66"/>
          <p:cNvSpPr/>
          <p:nvPr/>
        </p:nvSpPr>
        <p:spPr>
          <a:xfrm flipH="1">
            <a:off x="907886" y="3114504"/>
            <a:ext cx="98270" cy="60968"/>
          </a:xfrm>
          <a:custGeom>
            <a:avLst/>
            <a:gdLst/>
            <a:ahLst/>
            <a:cxnLst/>
            <a:rect l="l" t="t" r="r" b="b"/>
            <a:pathLst>
              <a:path w="5096" h="3143" extrusionOk="0">
                <a:moveTo>
                  <a:pt x="48" y="1"/>
                </a:moveTo>
                <a:lnTo>
                  <a:pt x="1" y="48"/>
                </a:lnTo>
                <a:lnTo>
                  <a:pt x="48" y="96"/>
                </a:lnTo>
                <a:lnTo>
                  <a:pt x="620" y="524"/>
                </a:lnTo>
                <a:lnTo>
                  <a:pt x="1191" y="953"/>
                </a:lnTo>
                <a:lnTo>
                  <a:pt x="1810" y="1334"/>
                </a:lnTo>
                <a:lnTo>
                  <a:pt x="2429" y="1715"/>
                </a:lnTo>
                <a:lnTo>
                  <a:pt x="3714" y="2429"/>
                </a:lnTo>
                <a:lnTo>
                  <a:pt x="5047" y="3143"/>
                </a:lnTo>
                <a:lnTo>
                  <a:pt x="5095" y="3095"/>
                </a:lnTo>
                <a:lnTo>
                  <a:pt x="5047" y="3048"/>
                </a:lnTo>
                <a:lnTo>
                  <a:pt x="3857" y="2191"/>
                </a:lnTo>
                <a:lnTo>
                  <a:pt x="3238" y="1762"/>
                </a:lnTo>
                <a:lnTo>
                  <a:pt x="2619" y="1381"/>
                </a:lnTo>
                <a:lnTo>
                  <a:pt x="2000" y="1001"/>
                </a:lnTo>
                <a:lnTo>
                  <a:pt x="1382" y="620"/>
                </a:lnTo>
                <a:lnTo>
                  <a:pt x="715" y="286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4" name="Google Shape;6657;p66"/>
          <p:cNvSpPr/>
          <p:nvPr/>
        </p:nvSpPr>
        <p:spPr>
          <a:xfrm flipH="1">
            <a:off x="949211" y="3014777"/>
            <a:ext cx="63366" cy="132994"/>
          </a:xfrm>
          <a:custGeom>
            <a:avLst/>
            <a:gdLst/>
            <a:ahLst/>
            <a:cxnLst/>
            <a:rect l="l" t="t" r="r" b="b"/>
            <a:pathLst>
              <a:path w="3286" h="6856" extrusionOk="0">
                <a:moveTo>
                  <a:pt x="1" y="0"/>
                </a:moveTo>
                <a:lnTo>
                  <a:pt x="286" y="1952"/>
                </a:lnTo>
                <a:lnTo>
                  <a:pt x="429" y="2761"/>
                </a:lnTo>
                <a:lnTo>
                  <a:pt x="619" y="3571"/>
                </a:lnTo>
                <a:lnTo>
                  <a:pt x="762" y="3904"/>
                </a:lnTo>
                <a:lnTo>
                  <a:pt x="1000" y="4237"/>
                </a:lnTo>
                <a:lnTo>
                  <a:pt x="1238" y="4523"/>
                </a:lnTo>
                <a:lnTo>
                  <a:pt x="1524" y="4809"/>
                </a:lnTo>
                <a:lnTo>
                  <a:pt x="2191" y="5285"/>
                </a:lnTo>
                <a:lnTo>
                  <a:pt x="2524" y="5475"/>
                </a:lnTo>
                <a:lnTo>
                  <a:pt x="2857" y="5713"/>
                </a:lnTo>
                <a:lnTo>
                  <a:pt x="2905" y="5856"/>
                </a:lnTo>
                <a:lnTo>
                  <a:pt x="3048" y="6380"/>
                </a:lnTo>
                <a:lnTo>
                  <a:pt x="3095" y="6618"/>
                </a:lnTo>
                <a:lnTo>
                  <a:pt x="3190" y="6856"/>
                </a:lnTo>
                <a:lnTo>
                  <a:pt x="3286" y="6856"/>
                </a:lnTo>
                <a:lnTo>
                  <a:pt x="3286" y="6570"/>
                </a:lnTo>
                <a:lnTo>
                  <a:pt x="3238" y="6332"/>
                </a:lnTo>
                <a:lnTo>
                  <a:pt x="3190" y="5856"/>
                </a:lnTo>
                <a:lnTo>
                  <a:pt x="2905" y="4523"/>
                </a:lnTo>
                <a:lnTo>
                  <a:pt x="2571" y="2952"/>
                </a:lnTo>
                <a:lnTo>
                  <a:pt x="2191" y="1619"/>
                </a:lnTo>
                <a:lnTo>
                  <a:pt x="1762" y="238"/>
                </a:lnTo>
                <a:lnTo>
                  <a:pt x="1715" y="190"/>
                </a:lnTo>
                <a:lnTo>
                  <a:pt x="1715" y="238"/>
                </a:lnTo>
                <a:lnTo>
                  <a:pt x="2000" y="1619"/>
                </a:lnTo>
                <a:lnTo>
                  <a:pt x="2286" y="3047"/>
                </a:lnTo>
                <a:lnTo>
                  <a:pt x="2619" y="4475"/>
                </a:lnTo>
                <a:lnTo>
                  <a:pt x="2762" y="5142"/>
                </a:lnTo>
                <a:lnTo>
                  <a:pt x="2810" y="5332"/>
                </a:lnTo>
                <a:lnTo>
                  <a:pt x="2381" y="5094"/>
                </a:lnTo>
                <a:lnTo>
                  <a:pt x="1715" y="4570"/>
                </a:lnTo>
                <a:lnTo>
                  <a:pt x="1429" y="4285"/>
                </a:lnTo>
                <a:lnTo>
                  <a:pt x="1238" y="3952"/>
                </a:lnTo>
                <a:lnTo>
                  <a:pt x="1048" y="3618"/>
                </a:lnTo>
                <a:lnTo>
                  <a:pt x="905" y="3237"/>
                </a:lnTo>
                <a:lnTo>
                  <a:pt x="715" y="2476"/>
                </a:lnTo>
                <a:lnTo>
                  <a:pt x="477" y="1714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5" name="Google Shape;6658;p66"/>
          <p:cNvSpPr/>
          <p:nvPr/>
        </p:nvSpPr>
        <p:spPr>
          <a:xfrm flipH="1">
            <a:off x="315741" y="4031575"/>
            <a:ext cx="242377" cy="107136"/>
          </a:xfrm>
          <a:custGeom>
            <a:avLst/>
            <a:gdLst/>
            <a:ahLst/>
            <a:cxnLst/>
            <a:rect l="l" t="t" r="r" b="b"/>
            <a:pathLst>
              <a:path w="12569" h="5523" extrusionOk="0">
                <a:moveTo>
                  <a:pt x="12521" y="0"/>
                </a:moveTo>
                <a:lnTo>
                  <a:pt x="12426" y="48"/>
                </a:lnTo>
                <a:lnTo>
                  <a:pt x="8998" y="1429"/>
                </a:lnTo>
                <a:lnTo>
                  <a:pt x="6523" y="2428"/>
                </a:lnTo>
                <a:lnTo>
                  <a:pt x="4761" y="3238"/>
                </a:lnTo>
                <a:lnTo>
                  <a:pt x="2238" y="4428"/>
                </a:lnTo>
                <a:lnTo>
                  <a:pt x="48" y="5475"/>
                </a:lnTo>
                <a:lnTo>
                  <a:pt x="0" y="5523"/>
                </a:lnTo>
                <a:lnTo>
                  <a:pt x="48" y="5523"/>
                </a:lnTo>
                <a:lnTo>
                  <a:pt x="3333" y="4190"/>
                </a:lnTo>
                <a:lnTo>
                  <a:pt x="5808" y="3143"/>
                </a:lnTo>
                <a:lnTo>
                  <a:pt x="7665" y="2381"/>
                </a:lnTo>
                <a:lnTo>
                  <a:pt x="12474" y="143"/>
                </a:lnTo>
                <a:lnTo>
                  <a:pt x="12569" y="96"/>
                </a:lnTo>
                <a:lnTo>
                  <a:pt x="12569" y="48"/>
                </a:lnTo>
                <a:lnTo>
                  <a:pt x="1252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6" name="Google Shape;6659;p66"/>
          <p:cNvSpPr/>
          <p:nvPr/>
        </p:nvSpPr>
        <p:spPr>
          <a:xfrm flipH="1">
            <a:off x="331341" y="3003682"/>
            <a:ext cx="378269" cy="1026982"/>
          </a:xfrm>
          <a:custGeom>
            <a:avLst/>
            <a:gdLst/>
            <a:ahLst/>
            <a:cxnLst/>
            <a:rect l="l" t="t" r="r" b="b"/>
            <a:pathLst>
              <a:path w="19616" h="52942" extrusionOk="0">
                <a:moveTo>
                  <a:pt x="1" y="1"/>
                </a:moveTo>
                <a:lnTo>
                  <a:pt x="429" y="810"/>
                </a:lnTo>
                <a:lnTo>
                  <a:pt x="858" y="1619"/>
                </a:lnTo>
                <a:lnTo>
                  <a:pt x="1191" y="2429"/>
                </a:lnTo>
                <a:lnTo>
                  <a:pt x="1429" y="3286"/>
                </a:lnTo>
                <a:lnTo>
                  <a:pt x="1667" y="4143"/>
                </a:lnTo>
                <a:lnTo>
                  <a:pt x="1810" y="5000"/>
                </a:lnTo>
                <a:lnTo>
                  <a:pt x="1905" y="5904"/>
                </a:lnTo>
                <a:lnTo>
                  <a:pt x="1905" y="6761"/>
                </a:lnTo>
                <a:lnTo>
                  <a:pt x="1857" y="7666"/>
                </a:lnTo>
                <a:lnTo>
                  <a:pt x="1762" y="8523"/>
                </a:lnTo>
                <a:lnTo>
                  <a:pt x="1667" y="8951"/>
                </a:lnTo>
                <a:lnTo>
                  <a:pt x="1619" y="9189"/>
                </a:lnTo>
                <a:lnTo>
                  <a:pt x="1619" y="9427"/>
                </a:lnTo>
                <a:lnTo>
                  <a:pt x="1762" y="10332"/>
                </a:lnTo>
                <a:lnTo>
                  <a:pt x="2143" y="12093"/>
                </a:lnTo>
                <a:lnTo>
                  <a:pt x="2571" y="13807"/>
                </a:lnTo>
                <a:lnTo>
                  <a:pt x="3476" y="17283"/>
                </a:lnTo>
                <a:lnTo>
                  <a:pt x="4381" y="20711"/>
                </a:lnTo>
                <a:lnTo>
                  <a:pt x="6285" y="27614"/>
                </a:lnTo>
                <a:lnTo>
                  <a:pt x="7285" y="31042"/>
                </a:lnTo>
                <a:lnTo>
                  <a:pt x="7856" y="32756"/>
                </a:lnTo>
                <a:lnTo>
                  <a:pt x="7951" y="33184"/>
                </a:lnTo>
                <a:lnTo>
                  <a:pt x="8142" y="33613"/>
                </a:lnTo>
                <a:lnTo>
                  <a:pt x="8570" y="34422"/>
                </a:lnTo>
                <a:lnTo>
                  <a:pt x="10284" y="37517"/>
                </a:lnTo>
                <a:lnTo>
                  <a:pt x="12093" y="40611"/>
                </a:lnTo>
                <a:lnTo>
                  <a:pt x="16331" y="47752"/>
                </a:lnTo>
                <a:lnTo>
                  <a:pt x="18235" y="50942"/>
                </a:lnTo>
                <a:lnTo>
                  <a:pt x="18997" y="52085"/>
                </a:lnTo>
                <a:lnTo>
                  <a:pt x="19520" y="52847"/>
                </a:lnTo>
                <a:lnTo>
                  <a:pt x="19568" y="52942"/>
                </a:lnTo>
                <a:lnTo>
                  <a:pt x="19616" y="52942"/>
                </a:lnTo>
                <a:lnTo>
                  <a:pt x="19568" y="52799"/>
                </a:lnTo>
                <a:lnTo>
                  <a:pt x="17949" y="49895"/>
                </a:lnTo>
                <a:lnTo>
                  <a:pt x="15521" y="45753"/>
                </a:lnTo>
                <a:lnTo>
                  <a:pt x="12379" y="40468"/>
                </a:lnTo>
                <a:lnTo>
                  <a:pt x="10617" y="37374"/>
                </a:lnTo>
                <a:lnTo>
                  <a:pt x="9713" y="35803"/>
                </a:lnTo>
                <a:lnTo>
                  <a:pt x="8856" y="34231"/>
                </a:lnTo>
                <a:lnTo>
                  <a:pt x="8665" y="33851"/>
                </a:lnTo>
                <a:lnTo>
                  <a:pt x="8475" y="33470"/>
                </a:lnTo>
                <a:lnTo>
                  <a:pt x="8189" y="32660"/>
                </a:lnTo>
                <a:lnTo>
                  <a:pt x="7666" y="30946"/>
                </a:lnTo>
                <a:lnTo>
                  <a:pt x="6666" y="27519"/>
                </a:lnTo>
                <a:lnTo>
                  <a:pt x="4762" y="20615"/>
                </a:lnTo>
                <a:lnTo>
                  <a:pt x="2857" y="13760"/>
                </a:lnTo>
                <a:lnTo>
                  <a:pt x="2429" y="11998"/>
                </a:lnTo>
                <a:lnTo>
                  <a:pt x="2000" y="10284"/>
                </a:lnTo>
                <a:lnTo>
                  <a:pt x="1905" y="9856"/>
                </a:lnTo>
                <a:lnTo>
                  <a:pt x="1810" y="9427"/>
                </a:lnTo>
                <a:lnTo>
                  <a:pt x="1857" y="9237"/>
                </a:lnTo>
                <a:lnTo>
                  <a:pt x="1905" y="8999"/>
                </a:lnTo>
                <a:lnTo>
                  <a:pt x="1953" y="8570"/>
                </a:lnTo>
                <a:lnTo>
                  <a:pt x="2095" y="7666"/>
                </a:lnTo>
                <a:lnTo>
                  <a:pt x="2095" y="6761"/>
                </a:lnTo>
                <a:lnTo>
                  <a:pt x="2048" y="5857"/>
                </a:lnTo>
                <a:lnTo>
                  <a:pt x="1953" y="5000"/>
                </a:lnTo>
                <a:lnTo>
                  <a:pt x="1762" y="4095"/>
                </a:lnTo>
                <a:lnTo>
                  <a:pt x="1524" y="3238"/>
                </a:lnTo>
                <a:lnTo>
                  <a:pt x="1238" y="2429"/>
                </a:lnTo>
                <a:lnTo>
                  <a:pt x="905" y="1572"/>
                </a:lnTo>
                <a:lnTo>
                  <a:pt x="477" y="810"/>
                </a:lnTo>
                <a:lnTo>
                  <a:pt x="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7" name="Google Shape;6660;p66"/>
          <p:cNvSpPr/>
          <p:nvPr/>
        </p:nvSpPr>
        <p:spPr>
          <a:xfrm flipH="1">
            <a:off x="732539" y="2266703"/>
            <a:ext cx="378269" cy="569843"/>
          </a:xfrm>
          <a:custGeom>
            <a:avLst/>
            <a:gdLst/>
            <a:ahLst/>
            <a:cxnLst/>
            <a:rect l="l" t="t" r="r" b="b"/>
            <a:pathLst>
              <a:path w="19616" h="29376" extrusionOk="0">
                <a:moveTo>
                  <a:pt x="10474" y="1"/>
                </a:moveTo>
                <a:lnTo>
                  <a:pt x="9665" y="48"/>
                </a:lnTo>
                <a:lnTo>
                  <a:pt x="8856" y="144"/>
                </a:lnTo>
                <a:lnTo>
                  <a:pt x="8094" y="287"/>
                </a:lnTo>
                <a:lnTo>
                  <a:pt x="7380" y="525"/>
                </a:lnTo>
                <a:lnTo>
                  <a:pt x="6713" y="858"/>
                </a:lnTo>
                <a:lnTo>
                  <a:pt x="6094" y="1286"/>
                </a:lnTo>
                <a:lnTo>
                  <a:pt x="5809" y="1524"/>
                </a:lnTo>
                <a:lnTo>
                  <a:pt x="5571" y="1762"/>
                </a:lnTo>
                <a:lnTo>
                  <a:pt x="5333" y="2048"/>
                </a:lnTo>
                <a:lnTo>
                  <a:pt x="5142" y="2334"/>
                </a:lnTo>
                <a:lnTo>
                  <a:pt x="4952" y="2667"/>
                </a:lnTo>
                <a:lnTo>
                  <a:pt x="4809" y="3095"/>
                </a:lnTo>
                <a:lnTo>
                  <a:pt x="4761" y="3476"/>
                </a:lnTo>
                <a:lnTo>
                  <a:pt x="4714" y="3952"/>
                </a:lnTo>
                <a:lnTo>
                  <a:pt x="4666" y="4429"/>
                </a:lnTo>
                <a:lnTo>
                  <a:pt x="4666" y="4905"/>
                </a:lnTo>
                <a:lnTo>
                  <a:pt x="4761" y="5904"/>
                </a:lnTo>
                <a:lnTo>
                  <a:pt x="4999" y="7904"/>
                </a:lnTo>
                <a:lnTo>
                  <a:pt x="5047" y="8904"/>
                </a:lnTo>
                <a:lnTo>
                  <a:pt x="5047" y="9332"/>
                </a:lnTo>
                <a:lnTo>
                  <a:pt x="4999" y="9761"/>
                </a:lnTo>
                <a:lnTo>
                  <a:pt x="4857" y="10237"/>
                </a:lnTo>
                <a:lnTo>
                  <a:pt x="4618" y="10760"/>
                </a:lnTo>
                <a:lnTo>
                  <a:pt x="4333" y="11379"/>
                </a:lnTo>
                <a:lnTo>
                  <a:pt x="3904" y="12094"/>
                </a:lnTo>
                <a:lnTo>
                  <a:pt x="3000" y="13617"/>
                </a:lnTo>
                <a:lnTo>
                  <a:pt x="2000" y="15379"/>
                </a:lnTo>
                <a:lnTo>
                  <a:pt x="1524" y="16331"/>
                </a:lnTo>
                <a:lnTo>
                  <a:pt x="1048" y="17283"/>
                </a:lnTo>
                <a:lnTo>
                  <a:pt x="667" y="18283"/>
                </a:lnTo>
                <a:lnTo>
                  <a:pt x="334" y="19282"/>
                </a:lnTo>
                <a:lnTo>
                  <a:pt x="143" y="20282"/>
                </a:lnTo>
                <a:lnTo>
                  <a:pt x="48" y="20758"/>
                </a:lnTo>
                <a:lnTo>
                  <a:pt x="0" y="21282"/>
                </a:lnTo>
                <a:lnTo>
                  <a:pt x="0" y="21806"/>
                </a:lnTo>
                <a:lnTo>
                  <a:pt x="0" y="22282"/>
                </a:lnTo>
                <a:lnTo>
                  <a:pt x="48" y="22806"/>
                </a:lnTo>
                <a:lnTo>
                  <a:pt x="143" y="23282"/>
                </a:lnTo>
                <a:lnTo>
                  <a:pt x="286" y="23901"/>
                </a:lnTo>
                <a:lnTo>
                  <a:pt x="524" y="24472"/>
                </a:lnTo>
                <a:lnTo>
                  <a:pt x="810" y="24996"/>
                </a:lnTo>
                <a:lnTo>
                  <a:pt x="1143" y="25519"/>
                </a:lnTo>
                <a:lnTo>
                  <a:pt x="1476" y="25995"/>
                </a:lnTo>
                <a:lnTo>
                  <a:pt x="1905" y="26424"/>
                </a:lnTo>
                <a:lnTo>
                  <a:pt x="2333" y="26852"/>
                </a:lnTo>
                <a:lnTo>
                  <a:pt x="2809" y="27233"/>
                </a:lnTo>
                <a:lnTo>
                  <a:pt x="3333" y="27566"/>
                </a:lnTo>
                <a:lnTo>
                  <a:pt x="3857" y="27900"/>
                </a:lnTo>
                <a:lnTo>
                  <a:pt x="4428" y="28185"/>
                </a:lnTo>
                <a:lnTo>
                  <a:pt x="4999" y="28471"/>
                </a:lnTo>
                <a:lnTo>
                  <a:pt x="5618" y="28661"/>
                </a:lnTo>
                <a:lnTo>
                  <a:pt x="6285" y="28852"/>
                </a:lnTo>
                <a:lnTo>
                  <a:pt x="6904" y="29042"/>
                </a:lnTo>
                <a:lnTo>
                  <a:pt x="7570" y="29137"/>
                </a:lnTo>
                <a:lnTo>
                  <a:pt x="8237" y="29233"/>
                </a:lnTo>
                <a:lnTo>
                  <a:pt x="8903" y="29328"/>
                </a:lnTo>
                <a:lnTo>
                  <a:pt x="9570" y="29376"/>
                </a:lnTo>
                <a:lnTo>
                  <a:pt x="10236" y="29376"/>
                </a:lnTo>
                <a:lnTo>
                  <a:pt x="10903" y="29328"/>
                </a:lnTo>
                <a:lnTo>
                  <a:pt x="11569" y="29280"/>
                </a:lnTo>
                <a:lnTo>
                  <a:pt x="12236" y="29185"/>
                </a:lnTo>
                <a:lnTo>
                  <a:pt x="12902" y="29042"/>
                </a:lnTo>
                <a:lnTo>
                  <a:pt x="13521" y="28899"/>
                </a:lnTo>
                <a:lnTo>
                  <a:pt x="14140" y="28709"/>
                </a:lnTo>
                <a:lnTo>
                  <a:pt x="14759" y="28519"/>
                </a:lnTo>
                <a:lnTo>
                  <a:pt x="15331" y="28233"/>
                </a:lnTo>
                <a:lnTo>
                  <a:pt x="15854" y="27995"/>
                </a:lnTo>
                <a:lnTo>
                  <a:pt x="16378" y="27662"/>
                </a:lnTo>
                <a:lnTo>
                  <a:pt x="16854" y="27328"/>
                </a:lnTo>
                <a:lnTo>
                  <a:pt x="17330" y="26947"/>
                </a:lnTo>
                <a:lnTo>
                  <a:pt x="17759" y="26519"/>
                </a:lnTo>
                <a:lnTo>
                  <a:pt x="18139" y="26043"/>
                </a:lnTo>
                <a:lnTo>
                  <a:pt x="18520" y="25614"/>
                </a:lnTo>
                <a:lnTo>
                  <a:pt x="18806" y="25138"/>
                </a:lnTo>
                <a:lnTo>
                  <a:pt x="19044" y="24662"/>
                </a:lnTo>
                <a:lnTo>
                  <a:pt x="19234" y="24186"/>
                </a:lnTo>
                <a:lnTo>
                  <a:pt x="19377" y="23662"/>
                </a:lnTo>
                <a:lnTo>
                  <a:pt x="19520" y="23186"/>
                </a:lnTo>
                <a:lnTo>
                  <a:pt x="19568" y="22663"/>
                </a:lnTo>
                <a:lnTo>
                  <a:pt x="19615" y="22187"/>
                </a:lnTo>
                <a:lnTo>
                  <a:pt x="19615" y="21663"/>
                </a:lnTo>
                <a:lnTo>
                  <a:pt x="19615" y="21139"/>
                </a:lnTo>
                <a:lnTo>
                  <a:pt x="19473" y="20139"/>
                </a:lnTo>
                <a:lnTo>
                  <a:pt x="19282" y="19140"/>
                </a:lnTo>
                <a:lnTo>
                  <a:pt x="18996" y="18140"/>
                </a:lnTo>
                <a:lnTo>
                  <a:pt x="18663" y="17188"/>
                </a:lnTo>
                <a:lnTo>
                  <a:pt x="17997" y="15426"/>
                </a:lnTo>
                <a:lnTo>
                  <a:pt x="17378" y="13807"/>
                </a:lnTo>
                <a:lnTo>
                  <a:pt x="17140" y="13141"/>
                </a:lnTo>
                <a:lnTo>
                  <a:pt x="16997" y="12522"/>
                </a:lnTo>
                <a:lnTo>
                  <a:pt x="16806" y="11379"/>
                </a:lnTo>
                <a:lnTo>
                  <a:pt x="16711" y="10284"/>
                </a:lnTo>
                <a:lnTo>
                  <a:pt x="16616" y="8094"/>
                </a:lnTo>
                <a:lnTo>
                  <a:pt x="16568" y="7047"/>
                </a:lnTo>
                <a:lnTo>
                  <a:pt x="16473" y="6000"/>
                </a:lnTo>
                <a:lnTo>
                  <a:pt x="16378" y="5000"/>
                </a:lnTo>
                <a:lnTo>
                  <a:pt x="16140" y="3952"/>
                </a:lnTo>
                <a:lnTo>
                  <a:pt x="15997" y="3381"/>
                </a:lnTo>
                <a:lnTo>
                  <a:pt x="15759" y="2857"/>
                </a:lnTo>
                <a:lnTo>
                  <a:pt x="15521" y="2381"/>
                </a:lnTo>
                <a:lnTo>
                  <a:pt x="15235" y="1953"/>
                </a:lnTo>
                <a:lnTo>
                  <a:pt x="14902" y="1572"/>
                </a:lnTo>
                <a:lnTo>
                  <a:pt x="14569" y="1286"/>
                </a:lnTo>
                <a:lnTo>
                  <a:pt x="14188" y="1001"/>
                </a:lnTo>
                <a:lnTo>
                  <a:pt x="13807" y="763"/>
                </a:lnTo>
                <a:lnTo>
                  <a:pt x="13426" y="572"/>
                </a:lnTo>
                <a:lnTo>
                  <a:pt x="12998" y="429"/>
                </a:lnTo>
                <a:lnTo>
                  <a:pt x="12569" y="287"/>
                </a:lnTo>
                <a:lnTo>
                  <a:pt x="12141" y="191"/>
                </a:lnTo>
                <a:lnTo>
                  <a:pt x="11284" y="48"/>
                </a:lnTo>
                <a:lnTo>
                  <a:pt x="1047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8" name="Google Shape;6661;p66"/>
          <p:cNvSpPr/>
          <p:nvPr/>
        </p:nvSpPr>
        <p:spPr>
          <a:xfrm flipH="1">
            <a:off x="1016222" y="2372908"/>
            <a:ext cx="99176" cy="340808"/>
          </a:xfrm>
          <a:custGeom>
            <a:avLst/>
            <a:gdLst/>
            <a:ahLst/>
            <a:cxnLst/>
            <a:rect l="l" t="t" r="r" b="b"/>
            <a:pathLst>
              <a:path w="5143" h="17569" extrusionOk="0">
                <a:moveTo>
                  <a:pt x="4952" y="1"/>
                </a:moveTo>
                <a:lnTo>
                  <a:pt x="4952" y="1144"/>
                </a:lnTo>
                <a:lnTo>
                  <a:pt x="4904" y="2286"/>
                </a:lnTo>
                <a:lnTo>
                  <a:pt x="4856" y="2857"/>
                </a:lnTo>
                <a:lnTo>
                  <a:pt x="4761" y="3429"/>
                </a:lnTo>
                <a:lnTo>
                  <a:pt x="4666" y="4000"/>
                </a:lnTo>
                <a:lnTo>
                  <a:pt x="4476" y="4571"/>
                </a:lnTo>
                <a:lnTo>
                  <a:pt x="4285" y="5095"/>
                </a:lnTo>
                <a:lnTo>
                  <a:pt x="4000" y="5619"/>
                </a:lnTo>
                <a:lnTo>
                  <a:pt x="3714" y="6095"/>
                </a:lnTo>
                <a:lnTo>
                  <a:pt x="3333" y="6571"/>
                </a:lnTo>
                <a:lnTo>
                  <a:pt x="2666" y="7571"/>
                </a:lnTo>
                <a:lnTo>
                  <a:pt x="2048" y="8570"/>
                </a:lnTo>
                <a:lnTo>
                  <a:pt x="1429" y="9618"/>
                </a:lnTo>
                <a:lnTo>
                  <a:pt x="953" y="10665"/>
                </a:lnTo>
                <a:lnTo>
                  <a:pt x="524" y="11808"/>
                </a:lnTo>
                <a:lnTo>
                  <a:pt x="238" y="12951"/>
                </a:lnTo>
                <a:lnTo>
                  <a:pt x="143" y="13522"/>
                </a:lnTo>
                <a:lnTo>
                  <a:pt x="48" y="14093"/>
                </a:lnTo>
                <a:lnTo>
                  <a:pt x="0" y="14712"/>
                </a:lnTo>
                <a:lnTo>
                  <a:pt x="0" y="15283"/>
                </a:lnTo>
                <a:lnTo>
                  <a:pt x="48" y="15855"/>
                </a:lnTo>
                <a:lnTo>
                  <a:pt x="96" y="16426"/>
                </a:lnTo>
                <a:lnTo>
                  <a:pt x="191" y="16997"/>
                </a:lnTo>
                <a:lnTo>
                  <a:pt x="334" y="17569"/>
                </a:lnTo>
                <a:lnTo>
                  <a:pt x="238" y="16426"/>
                </a:lnTo>
                <a:lnTo>
                  <a:pt x="238" y="15283"/>
                </a:lnTo>
                <a:lnTo>
                  <a:pt x="334" y="14141"/>
                </a:lnTo>
                <a:lnTo>
                  <a:pt x="572" y="13046"/>
                </a:lnTo>
                <a:lnTo>
                  <a:pt x="905" y="11903"/>
                </a:lnTo>
                <a:lnTo>
                  <a:pt x="1333" y="10856"/>
                </a:lnTo>
                <a:lnTo>
                  <a:pt x="1857" y="9808"/>
                </a:lnTo>
                <a:lnTo>
                  <a:pt x="2428" y="8809"/>
                </a:lnTo>
                <a:lnTo>
                  <a:pt x="3047" y="7809"/>
                </a:lnTo>
                <a:lnTo>
                  <a:pt x="3714" y="6809"/>
                </a:lnTo>
                <a:lnTo>
                  <a:pt x="4333" y="5762"/>
                </a:lnTo>
                <a:lnTo>
                  <a:pt x="4618" y="5238"/>
                </a:lnTo>
                <a:lnTo>
                  <a:pt x="4809" y="4667"/>
                </a:lnTo>
                <a:lnTo>
                  <a:pt x="4952" y="4095"/>
                </a:lnTo>
                <a:lnTo>
                  <a:pt x="5047" y="3524"/>
                </a:lnTo>
                <a:lnTo>
                  <a:pt x="5095" y="2905"/>
                </a:lnTo>
                <a:lnTo>
                  <a:pt x="5142" y="2334"/>
                </a:lnTo>
                <a:lnTo>
                  <a:pt x="5142" y="1762"/>
                </a:lnTo>
                <a:lnTo>
                  <a:pt x="5095" y="1191"/>
                </a:lnTo>
                <a:lnTo>
                  <a:pt x="5047" y="572"/>
                </a:lnTo>
                <a:lnTo>
                  <a:pt x="495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9" name="Google Shape;6662;p66"/>
          <p:cNvSpPr/>
          <p:nvPr/>
        </p:nvSpPr>
        <p:spPr>
          <a:xfrm flipH="1">
            <a:off x="720602" y="2388621"/>
            <a:ext cx="73471" cy="351884"/>
          </a:xfrm>
          <a:custGeom>
            <a:avLst/>
            <a:gdLst/>
            <a:ahLst/>
            <a:cxnLst/>
            <a:rect l="l" t="t" r="r" b="b"/>
            <a:pathLst>
              <a:path w="3810" h="18140" extrusionOk="0">
                <a:moveTo>
                  <a:pt x="1" y="0"/>
                </a:moveTo>
                <a:lnTo>
                  <a:pt x="48" y="1190"/>
                </a:lnTo>
                <a:lnTo>
                  <a:pt x="96" y="2333"/>
                </a:lnTo>
                <a:lnTo>
                  <a:pt x="239" y="3523"/>
                </a:lnTo>
                <a:lnTo>
                  <a:pt x="381" y="4714"/>
                </a:lnTo>
                <a:lnTo>
                  <a:pt x="619" y="5856"/>
                </a:lnTo>
                <a:lnTo>
                  <a:pt x="905" y="6999"/>
                </a:lnTo>
                <a:lnTo>
                  <a:pt x="1334" y="8141"/>
                </a:lnTo>
                <a:lnTo>
                  <a:pt x="1857" y="9236"/>
                </a:lnTo>
                <a:lnTo>
                  <a:pt x="2333" y="10284"/>
                </a:lnTo>
                <a:lnTo>
                  <a:pt x="2762" y="11379"/>
                </a:lnTo>
                <a:lnTo>
                  <a:pt x="3095" y="12474"/>
                </a:lnTo>
                <a:lnTo>
                  <a:pt x="3381" y="13616"/>
                </a:lnTo>
                <a:lnTo>
                  <a:pt x="3476" y="14188"/>
                </a:lnTo>
                <a:lnTo>
                  <a:pt x="3524" y="14759"/>
                </a:lnTo>
                <a:lnTo>
                  <a:pt x="3524" y="15330"/>
                </a:lnTo>
                <a:lnTo>
                  <a:pt x="3476" y="15949"/>
                </a:lnTo>
                <a:lnTo>
                  <a:pt x="3381" y="16521"/>
                </a:lnTo>
                <a:lnTo>
                  <a:pt x="3190" y="17092"/>
                </a:lnTo>
                <a:lnTo>
                  <a:pt x="3000" y="17616"/>
                </a:lnTo>
                <a:lnTo>
                  <a:pt x="2714" y="18139"/>
                </a:lnTo>
                <a:lnTo>
                  <a:pt x="3048" y="17663"/>
                </a:lnTo>
                <a:lnTo>
                  <a:pt x="3333" y="17092"/>
                </a:lnTo>
                <a:lnTo>
                  <a:pt x="3524" y="16521"/>
                </a:lnTo>
                <a:lnTo>
                  <a:pt x="3714" y="15949"/>
                </a:lnTo>
                <a:lnTo>
                  <a:pt x="3762" y="15378"/>
                </a:lnTo>
                <a:lnTo>
                  <a:pt x="3809" y="14759"/>
                </a:lnTo>
                <a:lnTo>
                  <a:pt x="3809" y="14188"/>
                </a:lnTo>
                <a:lnTo>
                  <a:pt x="3762" y="13569"/>
                </a:lnTo>
                <a:lnTo>
                  <a:pt x="3524" y="12379"/>
                </a:lnTo>
                <a:lnTo>
                  <a:pt x="3190" y="11236"/>
                </a:lnTo>
                <a:lnTo>
                  <a:pt x="2762" y="10141"/>
                </a:lnTo>
                <a:lnTo>
                  <a:pt x="2286" y="9046"/>
                </a:lnTo>
                <a:lnTo>
                  <a:pt x="1762" y="7951"/>
                </a:lnTo>
                <a:lnTo>
                  <a:pt x="1524" y="7427"/>
                </a:lnTo>
                <a:lnTo>
                  <a:pt x="1334" y="6904"/>
                </a:lnTo>
                <a:lnTo>
                  <a:pt x="1000" y="5761"/>
                </a:lnTo>
                <a:lnTo>
                  <a:pt x="715" y="4666"/>
                </a:lnTo>
                <a:lnTo>
                  <a:pt x="477" y="3476"/>
                </a:lnTo>
                <a:lnTo>
                  <a:pt x="334" y="2333"/>
                </a:lnTo>
                <a:lnTo>
                  <a:pt x="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0" name="Google Shape;6663;p66"/>
          <p:cNvSpPr/>
          <p:nvPr/>
        </p:nvSpPr>
        <p:spPr>
          <a:xfrm flipH="1">
            <a:off x="917084" y="2302726"/>
            <a:ext cx="470060" cy="501503"/>
          </a:xfrm>
          <a:custGeom>
            <a:avLst/>
            <a:gdLst/>
            <a:ahLst/>
            <a:cxnLst/>
            <a:rect l="l" t="t" r="r" b="b"/>
            <a:pathLst>
              <a:path w="24376" h="25853" extrusionOk="0">
                <a:moveTo>
                  <a:pt x="571" y="1"/>
                </a:moveTo>
                <a:lnTo>
                  <a:pt x="0" y="16188"/>
                </a:lnTo>
                <a:lnTo>
                  <a:pt x="333" y="17235"/>
                </a:lnTo>
                <a:lnTo>
                  <a:pt x="762" y="18616"/>
                </a:lnTo>
                <a:lnTo>
                  <a:pt x="1333" y="20139"/>
                </a:lnTo>
                <a:lnTo>
                  <a:pt x="1666" y="20901"/>
                </a:lnTo>
                <a:lnTo>
                  <a:pt x="2000" y="21710"/>
                </a:lnTo>
                <a:lnTo>
                  <a:pt x="2428" y="22472"/>
                </a:lnTo>
                <a:lnTo>
                  <a:pt x="2809" y="23186"/>
                </a:lnTo>
                <a:lnTo>
                  <a:pt x="3285" y="23853"/>
                </a:lnTo>
                <a:lnTo>
                  <a:pt x="3761" y="24424"/>
                </a:lnTo>
                <a:lnTo>
                  <a:pt x="4237" y="24948"/>
                </a:lnTo>
                <a:lnTo>
                  <a:pt x="4809" y="25329"/>
                </a:lnTo>
                <a:lnTo>
                  <a:pt x="5094" y="25519"/>
                </a:lnTo>
                <a:lnTo>
                  <a:pt x="5380" y="25614"/>
                </a:lnTo>
                <a:lnTo>
                  <a:pt x="5666" y="25709"/>
                </a:lnTo>
                <a:lnTo>
                  <a:pt x="5951" y="25805"/>
                </a:lnTo>
                <a:lnTo>
                  <a:pt x="6523" y="25852"/>
                </a:lnTo>
                <a:lnTo>
                  <a:pt x="7141" y="25852"/>
                </a:lnTo>
                <a:lnTo>
                  <a:pt x="7713" y="25805"/>
                </a:lnTo>
                <a:lnTo>
                  <a:pt x="8379" y="25709"/>
                </a:lnTo>
                <a:lnTo>
                  <a:pt x="8998" y="25567"/>
                </a:lnTo>
                <a:lnTo>
                  <a:pt x="9665" y="25424"/>
                </a:lnTo>
                <a:lnTo>
                  <a:pt x="10331" y="25186"/>
                </a:lnTo>
                <a:lnTo>
                  <a:pt x="10998" y="24948"/>
                </a:lnTo>
                <a:lnTo>
                  <a:pt x="12378" y="24376"/>
                </a:lnTo>
                <a:lnTo>
                  <a:pt x="13759" y="23710"/>
                </a:lnTo>
                <a:lnTo>
                  <a:pt x="15092" y="22948"/>
                </a:lnTo>
                <a:lnTo>
                  <a:pt x="16425" y="22139"/>
                </a:lnTo>
                <a:lnTo>
                  <a:pt x="17711" y="21282"/>
                </a:lnTo>
                <a:lnTo>
                  <a:pt x="18901" y="20425"/>
                </a:lnTo>
                <a:lnTo>
                  <a:pt x="20043" y="19568"/>
                </a:lnTo>
                <a:lnTo>
                  <a:pt x="21043" y="18759"/>
                </a:lnTo>
                <a:lnTo>
                  <a:pt x="21948" y="17949"/>
                </a:lnTo>
                <a:lnTo>
                  <a:pt x="22662" y="17235"/>
                </a:lnTo>
                <a:lnTo>
                  <a:pt x="23233" y="16664"/>
                </a:lnTo>
                <a:lnTo>
                  <a:pt x="23662" y="16140"/>
                </a:lnTo>
                <a:lnTo>
                  <a:pt x="23852" y="15854"/>
                </a:lnTo>
                <a:lnTo>
                  <a:pt x="24043" y="15521"/>
                </a:lnTo>
                <a:lnTo>
                  <a:pt x="24185" y="15188"/>
                </a:lnTo>
                <a:lnTo>
                  <a:pt x="24281" y="14902"/>
                </a:lnTo>
                <a:lnTo>
                  <a:pt x="24376" y="14617"/>
                </a:lnTo>
                <a:lnTo>
                  <a:pt x="24376" y="14378"/>
                </a:lnTo>
                <a:lnTo>
                  <a:pt x="24328" y="14093"/>
                </a:lnTo>
                <a:lnTo>
                  <a:pt x="24281" y="13902"/>
                </a:lnTo>
                <a:lnTo>
                  <a:pt x="24138" y="13712"/>
                </a:lnTo>
                <a:lnTo>
                  <a:pt x="23947" y="13522"/>
                </a:lnTo>
                <a:lnTo>
                  <a:pt x="23709" y="13379"/>
                </a:lnTo>
                <a:lnTo>
                  <a:pt x="23424" y="13283"/>
                </a:lnTo>
                <a:lnTo>
                  <a:pt x="23090" y="13236"/>
                </a:lnTo>
                <a:lnTo>
                  <a:pt x="22281" y="13236"/>
                </a:lnTo>
                <a:lnTo>
                  <a:pt x="21757" y="13331"/>
                </a:lnTo>
                <a:lnTo>
                  <a:pt x="19710" y="13760"/>
                </a:lnTo>
                <a:lnTo>
                  <a:pt x="17853" y="14236"/>
                </a:lnTo>
                <a:lnTo>
                  <a:pt x="16092" y="14759"/>
                </a:lnTo>
                <a:lnTo>
                  <a:pt x="14521" y="15235"/>
                </a:lnTo>
                <a:lnTo>
                  <a:pt x="13045" y="15664"/>
                </a:lnTo>
                <a:lnTo>
                  <a:pt x="11712" y="15997"/>
                </a:lnTo>
                <a:lnTo>
                  <a:pt x="10522" y="16235"/>
                </a:lnTo>
                <a:lnTo>
                  <a:pt x="9950" y="16283"/>
                </a:lnTo>
                <a:lnTo>
                  <a:pt x="9427" y="16330"/>
                </a:lnTo>
                <a:lnTo>
                  <a:pt x="9331" y="16283"/>
                </a:lnTo>
                <a:lnTo>
                  <a:pt x="9236" y="16140"/>
                </a:lnTo>
                <a:lnTo>
                  <a:pt x="8903" y="15712"/>
                </a:lnTo>
                <a:lnTo>
                  <a:pt x="8522" y="15045"/>
                </a:lnTo>
                <a:lnTo>
                  <a:pt x="7998" y="14140"/>
                </a:lnTo>
                <a:lnTo>
                  <a:pt x="6903" y="11855"/>
                </a:lnTo>
                <a:lnTo>
                  <a:pt x="5570" y="9189"/>
                </a:lnTo>
                <a:lnTo>
                  <a:pt x="4237" y="6333"/>
                </a:lnTo>
                <a:lnTo>
                  <a:pt x="2857" y="3714"/>
                </a:lnTo>
                <a:lnTo>
                  <a:pt x="2238" y="2524"/>
                </a:lnTo>
                <a:lnTo>
                  <a:pt x="1619" y="1476"/>
                </a:lnTo>
                <a:lnTo>
                  <a:pt x="1047" y="620"/>
                </a:lnTo>
                <a:lnTo>
                  <a:pt x="571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1" name="Google Shape;6664;p66"/>
          <p:cNvSpPr/>
          <p:nvPr/>
        </p:nvSpPr>
        <p:spPr>
          <a:xfrm flipH="1">
            <a:off x="905148" y="2553933"/>
            <a:ext cx="263493" cy="225350"/>
          </a:xfrm>
          <a:custGeom>
            <a:avLst/>
            <a:gdLst/>
            <a:ahLst/>
            <a:cxnLst/>
            <a:rect l="l" t="t" r="r" b="b"/>
            <a:pathLst>
              <a:path w="13664" h="11617" extrusionOk="0">
                <a:moveTo>
                  <a:pt x="11521" y="0"/>
                </a:moveTo>
                <a:lnTo>
                  <a:pt x="10807" y="48"/>
                </a:lnTo>
                <a:lnTo>
                  <a:pt x="10093" y="191"/>
                </a:lnTo>
                <a:lnTo>
                  <a:pt x="8522" y="524"/>
                </a:lnTo>
                <a:lnTo>
                  <a:pt x="6856" y="905"/>
                </a:lnTo>
                <a:lnTo>
                  <a:pt x="3571" y="1809"/>
                </a:lnTo>
                <a:lnTo>
                  <a:pt x="1047" y="2524"/>
                </a:lnTo>
                <a:lnTo>
                  <a:pt x="0" y="2809"/>
                </a:lnTo>
                <a:lnTo>
                  <a:pt x="2952" y="9570"/>
                </a:lnTo>
                <a:lnTo>
                  <a:pt x="3856" y="11617"/>
                </a:lnTo>
                <a:lnTo>
                  <a:pt x="4904" y="10807"/>
                </a:lnTo>
                <a:lnTo>
                  <a:pt x="6046" y="9950"/>
                </a:lnTo>
                <a:lnTo>
                  <a:pt x="7427" y="8855"/>
                </a:lnTo>
                <a:lnTo>
                  <a:pt x="8903" y="7665"/>
                </a:lnTo>
                <a:lnTo>
                  <a:pt x="10331" y="6380"/>
                </a:lnTo>
                <a:lnTo>
                  <a:pt x="10998" y="5761"/>
                </a:lnTo>
                <a:lnTo>
                  <a:pt x="11569" y="5142"/>
                </a:lnTo>
                <a:lnTo>
                  <a:pt x="12093" y="4523"/>
                </a:lnTo>
                <a:lnTo>
                  <a:pt x="12521" y="3952"/>
                </a:lnTo>
                <a:lnTo>
                  <a:pt x="13093" y="3047"/>
                </a:lnTo>
                <a:lnTo>
                  <a:pt x="13283" y="2666"/>
                </a:lnTo>
                <a:lnTo>
                  <a:pt x="13473" y="2285"/>
                </a:lnTo>
                <a:lnTo>
                  <a:pt x="13569" y="1905"/>
                </a:lnTo>
                <a:lnTo>
                  <a:pt x="13664" y="1571"/>
                </a:lnTo>
                <a:lnTo>
                  <a:pt x="13664" y="1286"/>
                </a:lnTo>
                <a:lnTo>
                  <a:pt x="13664" y="1000"/>
                </a:lnTo>
                <a:lnTo>
                  <a:pt x="13569" y="762"/>
                </a:lnTo>
                <a:lnTo>
                  <a:pt x="13426" y="524"/>
                </a:lnTo>
                <a:lnTo>
                  <a:pt x="13235" y="381"/>
                </a:lnTo>
                <a:lnTo>
                  <a:pt x="12997" y="191"/>
                </a:lnTo>
                <a:lnTo>
                  <a:pt x="12712" y="95"/>
                </a:lnTo>
                <a:lnTo>
                  <a:pt x="12378" y="48"/>
                </a:lnTo>
                <a:lnTo>
                  <a:pt x="11998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2" name="Google Shape;6665;p66"/>
          <p:cNvSpPr/>
          <p:nvPr/>
        </p:nvSpPr>
        <p:spPr>
          <a:xfrm flipH="1">
            <a:off x="1164957" y="260842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1" y="0"/>
                </a:moveTo>
                <a:lnTo>
                  <a:pt x="96" y="238"/>
                </a:lnTo>
                <a:lnTo>
                  <a:pt x="143" y="191"/>
                </a:lnTo>
                <a:lnTo>
                  <a:pt x="143" y="143"/>
                </a:lnTo>
                <a:lnTo>
                  <a:pt x="96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3" name="Google Shape;6666;p66"/>
          <p:cNvSpPr/>
          <p:nvPr/>
        </p:nvSpPr>
        <p:spPr>
          <a:xfrm flipH="1">
            <a:off x="1118136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4" name="Google Shape;6667;p66"/>
          <p:cNvSpPr/>
          <p:nvPr/>
        </p:nvSpPr>
        <p:spPr>
          <a:xfrm flipH="1">
            <a:off x="1072241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5" name="Google Shape;6668;p66"/>
          <p:cNvSpPr/>
          <p:nvPr/>
        </p:nvSpPr>
        <p:spPr>
          <a:xfrm flipH="1">
            <a:off x="1025401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8" name="Google Shape;666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9" name="Google Shape;667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0" name="Google Shape;6671;p66"/>
          <p:cNvSpPr/>
          <p:nvPr/>
        </p:nvSpPr>
        <p:spPr>
          <a:xfrm flipH="1">
            <a:off x="1048368" y="2575174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238" y="0"/>
                </a:moveTo>
                <a:lnTo>
                  <a:pt x="0" y="48"/>
                </a:lnTo>
                <a:lnTo>
                  <a:pt x="0" y="95"/>
                </a:lnTo>
                <a:lnTo>
                  <a:pt x="48" y="191"/>
                </a:lnTo>
                <a:lnTo>
                  <a:pt x="143" y="238"/>
                </a:lnTo>
                <a:lnTo>
                  <a:pt x="238" y="191"/>
                </a:lnTo>
                <a:lnTo>
                  <a:pt x="286" y="95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1" name="Google Shape;6672;p66"/>
          <p:cNvSpPr/>
          <p:nvPr/>
        </p:nvSpPr>
        <p:spPr>
          <a:xfrm flipH="1">
            <a:off x="1002453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3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2" name="Google Shape;667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3" name="Google Shape;667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4" name="Google Shape;6675;p66"/>
          <p:cNvSpPr/>
          <p:nvPr/>
        </p:nvSpPr>
        <p:spPr>
          <a:xfrm flipH="1">
            <a:off x="1118136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5" name="Google Shape;6676;p66"/>
          <p:cNvSpPr/>
          <p:nvPr/>
        </p:nvSpPr>
        <p:spPr>
          <a:xfrm flipH="1">
            <a:off x="1072241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6" name="Google Shape;6677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7" name="Google Shape;6678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8" name="Google Shape;6679;p66"/>
          <p:cNvSpPr/>
          <p:nvPr/>
        </p:nvSpPr>
        <p:spPr>
          <a:xfrm flipH="1">
            <a:off x="1142010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39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9" name="Google Shape;6680;p66"/>
          <p:cNvSpPr/>
          <p:nvPr/>
        </p:nvSpPr>
        <p:spPr>
          <a:xfrm flipH="1">
            <a:off x="1095189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191"/>
                </a:lnTo>
                <a:lnTo>
                  <a:pt x="143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0" name="Google Shape;6681;p66"/>
          <p:cNvSpPr/>
          <p:nvPr/>
        </p:nvSpPr>
        <p:spPr>
          <a:xfrm flipH="1">
            <a:off x="1048368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1" name="Google Shape;668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2" name="Google Shape;668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3" name="Google Shape;6684;p66"/>
          <p:cNvSpPr/>
          <p:nvPr/>
        </p:nvSpPr>
        <p:spPr>
          <a:xfrm flipH="1">
            <a:off x="1072241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4" name="Google Shape;6685;p66"/>
          <p:cNvSpPr/>
          <p:nvPr/>
        </p:nvSpPr>
        <p:spPr>
          <a:xfrm flipH="1">
            <a:off x="1095189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5" name="Google Shape;6686;p66"/>
          <p:cNvSpPr/>
          <p:nvPr/>
        </p:nvSpPr>
        <p:spPr>
          <a:xfrm flipH="1">
            <a:off x="1048368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6" name="Google Shape;6687;p66"/>
          <p:cNvSpPr/>
          <p:nvPr/>
        </p:nvSpPr>
        <p:spPr>
          <a:xfrm flipH="1">
            <a:off x="905148" y="2553933"/>
            <a:ext cx="206587" cy="225350"/>
          </a:xfrm>
          <a:custGeom>
            <a:avLst/>
            <a:gdLst/>
            <a:ahLst/>
            <a:cxnLst/>
            <a:rect l="l" t="t" r="r" b="b"/>
            <a:pathLst>
              <a:path w="10713" h="11617" extrusionOk="0">
                <a:moveTo>
                  <a:pt x="8570" y="0"/>
                </a:moveTo>
                <a:lnTo>
                  <a:pt x="4381" y="4618"/>
                </a:lnTo>
                <a:lnTo>
                  <a:pt x="1" y="9570"/>
                </a:lnTo>
                <a:lnTo>
                  <a:pt x="905" y="11617"/>
                </a:lnTo>
                <a:lnTo>
                  <a:pt x="1953" y="10807"/>
                </a:lnTo>
                <a:lnTo>
                  <a:pt x="3095" y="9950"/>
                </a:lnTo>
                <a:lnTo>
                  <a:pt x="4476" y="8855"/>
                </a:lnTo>
                <a:lnTo>
                  <a:pt x="5952" y="7665"/>
                </a:lnTo>
                <a:lnTo>
                  <a:pt x="7380" y="6380"/>
                </a:lnTo>
                <a:lnTo>
                  <a:pt x="8047" y="5761"/>
                </a:lnTo>
                <a:lnTo>
                  <a:pt x="8618" y="5142"/>
                </a:lnTo>
                <a:lnTo>
                  <a:pt x="9142" y="4523"/>
                </a:lnTo>
                <a:lnTo>
                  <a:pt x="9570" y="3952"/>
                </a:lnTo>
                <a:lnTo>
                  <a:pt x="10142" y="3047"/>
                </a:lnTo>
                <a:lnTo>
                  <a:pt x="10332" y="2666"/>
                </a:lnTo>
                <a:lnTo>
                  <a:pt x="10522" y="2285"/>
                </a:lnTo>
                <a:lnTo>
                  <a:pt x="10618" y="1905"/>
                </a:lnTo>
                <a:lnTo>
                  <a:pt x="10713" y="1571"/>
                </a:lnTo>
                <a:lnTo>
                  <a:pt x="10713" y="1286"/>
                </a:lnTo>
                <a:lnTo>
                  <a:pt x="10713" y="1000"/>
                </a:lnTo>
                <a:lnTo>
                  <a:pt x="10618" y="762"/>
                </a:lnTo>
                <a:lnTo>
                  <a:pt x="10475" y="524"/>
                </a:lnTo>
                <a:lnTo>
                  <a:pt x="10284" y="381"/>
                </a:lnTo>
                <a:lnTo>
                  <a:pt x="10046" y="191"/>
                </a:lnTo>
                <a:lnTo>
                  <a:pt x="9761" y="95"/>
                </a:lnTo>
                <a:lnTo>
                  <a:pt x="9427" y="48"/>
                </a:lnTo>
                <a:lnTo>
                  <a:pt x="904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7" name="Google Shape;6688;p66"/>
          <p:cNvSpPr/>
          <p:nvPr/>
        </p:nvSpPr>
        <p:spPr>
          <a:xfrm flipH="1">
            <a:off x="1071316" y="2610265"/>
            <a:ext cx="62441" cy="143159"/>
          </a:xfrm>
          <a:custGeom>
            <a:avLst/>
            <a:gdLst/>
            <a:ahLst/>
            <a:cxnLst/>
            <a:rect l="l" t="t" r="r" b="b"/>
            <a:pathLst>
              <a:path w="3238" h="7380" extrusionOk="0">
                <a:moveTo>
                  <a:pt x="0" y="0"/>
                </a:moveTo>
                <a:lnTo>
                  <a:pt x="0" y="48"/>
                </a:lnTo>
                <a:lnTo>
                  <a:pt x="714" y="1905"/>
                </a:lnTo>
                <a:lnTo>
                  <a:pt x="1476" y="3761"/>
                </a:lnTo>
                <a:lnTo>
                  <a:pt x="2333" y="5571"/>
                </a:lnTo>
                <a:lnTo>
                  <a:pt x="3190" y="7332"/>
                </a:lnTo>
                <a:lnTo>
                  <a:pt x="3238" y="7380"/>
                </a:lnTo>
                <a:lnTo>
                  <a:pt x="3238" y="7332"/>
                </a:lnTo>
                <a:lnTo>
                  <a:pt x="2619" y="5856"/>
                </a:lnTo>
                <a:lnTo>
                  <a:pt x="1666" y="3619"/>
                </a:lnTo>
                <a:lnTo>
                  <a:pt x="714" y="1476"/>
                </a:lnTo>
                <a:lnTo>
                  <a:pt x="48" y="48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8" name="Google Shape;6689;p66"/>
          <p:cNvSpPr/>
          <p:nvPr/>
        </p:nvSpPr>
        <p:spPr>
          <a:xfrm flipH="1">
            <a:off x="1319189" y="2287944"/>
            <a:ext cx="213028" cy="280770"/>
          </a:xfrm>
          <a:custGeom>
            <a:avLst/>
            <a:gdLst/>
            <a:ahLst/>
            <a:cxnLst/>
            <a:rect l="l" t="t" r="r" b="b"/>
            <a:pathLst>
              <a:path w="11047" h="14474" extrusionOk="0">
                <a:moveTo>
                  <a:pt x="5762" y="1"/>
                </a:moveTo>
                <a:lnTo>
                  <a:pt x="5000" y="48"/>
                </a:lnTo>
                <a:lnTo>
                  <a:pt x="4333" y="191"/>
                </a:lnTo>
                <a:lnTo>
                  <a:pt x="3667" y="334"/>
                </a:lnTo>
                <a:lnTo>
                  <a:pt x="3095" y="572"/>
                </a:lnTo>
                <a:lnTo>
                  <a:pt x="2572" y="858"/>
                </a:lnTo>
                <a:lnTo>
                  <a:pt x="2334" y="1048"/>
                </a:lnTo>
                <a:lnTo>
                  <a:pt x="2143" y="1239"/>
                </a:lnTo>
                <a:lnTo>
                  <a:pt x="2000" y="1429"/>
                </a:lnTo>
                <a:lnTo>
                  <a:pt x="1858" y="1667"/>
                </a:lnTo>
                <a:lnTo>
                  <a:pt x="1762" y="1858"/>
                </a:lnTo>
                <a:lnTo>
                  <a:pt x="1715" y="2048"/>
                </a:lnTo>
                <a:lnTo>
                  <a:pt x="1715" y="2191"/>
                </a:lnTo>
                <a:lnTo>
                  <a:pt x="1762" y="2334"/>
                </a:lnTo>
                <a:lnTo>
                  <a:pt x="1858" y="2429"/>
                </a:lnTo>
                <a:lnTo>
                  <a:pt x="1953" y="2524"/>
                </a:lnTo>
                <a:lnTo>
                  <a:pt x="2191" y="2667"/>
                </a:lnTo>
                <a:lnTo>
                  <a:pt x="2429" y="2762"/>
                </a:lnTo>
                <a:lnTo>
                  <a:pt x="2667" y="2810"/>
                </a:lnTo>
                <a:lnTo>
                  <a:pt x="2953" y="2810"/>
                </a:lnTo>
                <a:lnTo>
                  <a:pt x="2572" y="2953"/>
                </a:lnTo>
                <a:lnTo>
                  <a:pt x="2143" y="3048"/>
                </a:lnTo>
                <a:lnTo>
                  <a:pt x="1715" y="3286"/>
                </a:lnTo>
                <a:lnTo>
                  <a:pt x="1239" y="3524"/>
                </a:lnTo>
                <a:lnTo>
                  <a:pt x="810" y="3857"/>
                </a:lnTo>
                <a:lnTo>
                  <a:pt x="620" y="4048"/>
                </a:lnTo>
                <a:lnTo>
                  <a:pt x="525" y="4286"/>
                </a:lnTo>
                <a:lnTo>
                  <a:pt x="382" y="4524"/>
                </a:lnTo>
                <a:lnTo>
                  <a:pt x="334" y="4762"/>
                </a:lnTo>
                <a:lnTo>
                  <a:pt x="334" y="5000"/>
                </a:lnTo>
                <a:lnTo>
                  <a:pt x="382" y="5238"/>
                </a:lnTo>
                <a:lnTo>
                  <a:pt x="477" y="5428"/>
                </a:lnTo>
                <a:lnTo>
                  <a:pt x="572" y="5571"/>
                </a:lnTo>
                <a:lnTo>
                  <a:pt x="715" y="5714"/>
                </a:lnTo>
                <a:lnTo>
                  <a:pt x="905" y="5809"/>
                </a:lnTo>
                <a:lnTo>
                  <a:pt x="1239" y="5952"/>
                </a:lnTo>
                <a:lnTo>
                  <a:pt x="1620" y="6047"/>
                </a:lnTo>
                <a:lnTo>
                  <a:pt x="2000" y="6095"/>
                </a:lnTo>
                <a:lnTo>
                  <a:pt x="2381" y="6095"/>
                </a:lnTo>
                <a:lnTo>
                  <a:pt x="1953" y="6238"/>
                </a:lnTo>
                <a:lnTo>
                  <a:pt x="1572" y="6380"/>
                </a:lnTo>
                <a:lnTo>
                  <a:pt x="1143" y="6571"/>
                </a:lnTo>
                <a:lnTo>
                  <a:pt x="715" y="6857"/>
                </a:lnTo>
                <a:lnTo>
                  <a:pt x="525" y="6999"/>
                </a:lnTo>
                <a:lnTo>
                  <a:pt x="382" y="7190"/>
                </a:lnTo>
                <a:lnTo>
                  <a:pt x="239" y="7380"/>
                </a:lnTo>
                <a:lnTo>
                  <a:pt x="144" y="7618"/>
                </a:lnTo>
                <a:lnTo>
                  <a:pt x="48" y="7856"/>
                </a:lnTo>
                <a:lnTo>
                  <a:pt x="1" y="8094"/>
                </a:lnTo>
                <a:lnTo>
                  <a:pt x="48" y="8380"/>
                </a:lnTo>
                <a:lnTo>
                  <a:pt x="96" y="8570"/>
                </a:lnTo>
                <a:lnTo>
                  <a:pt x="191" y="8761"/>
                </a:lnTo>
                <a:lnTo>
                  <a:pt x="334" y="8904"/>
                </a:lnTo>
                <a:lnTo>
                  <a:pt x="477" y="8999"/>
                </a:lnTo>
                <a:lnTo>
                  <a:pt x="667" y="9094"/>
                </a:lnTo>
                <a:lnTo>
                  <a:pt x="1048" y="9189"/>
                </a:lnTo>
                <a:lnTo>
                  <a:pt x="1429" y="9237"/>
                </a:lnTo>
                <a:lnTo>
                  <a:pt x="1810" y="9237"/>
                </a:lnTo>
                <a:lnTo>
                  <a:pt x="2191" y="9189"/>
                </a:lnTo>
                <a:lnTo>
                  <a:pt x="1905" y="9380"/>
                </a:lnTo>
                <a:lnTo>
                  <a:pt x="1667" y="9618"/>
                </a:lnTo>
                <a:lnTo>
                  <a:pt x="1381" y="9856"/>
                </a:lnTo>
                <a:lnTo>
                  <a:pt x="1143" y="10142"/>
                </a:lnTo>
                <a:lnTo>
                  <a:pt x="905" y="10475"/>
                </a:lnTo>
                <a:lnTo>
                  <a:pt x="858" y="10665"/>
                </a:lnTo>
                <a:lnTo>
                  <a:pt x="810" y="10856"/>
                </a:lnTo>
                <a:lnTo>
                  <a:pt x="810" y="11046"/>
                </a:lnTo>
                <a:lnTo>
                  <a:pt x="810" y="11237"/>
                </a:lnTo>
                <a:lnTo>
                  <a:pt x="953" y="11570"/>
                </a:lnTo>
                <a:lnTo>
                  <a:pt x="1143" y="11760"/>
                </a:lnTo>
                <a:lnTo>
                  <a:pt x="1381" y="11951"/>
                </a:lnTo>
                <a:lnTo>
                  <a:pt x="1715" y="11998"/>
                </a:lnTo>
                <a:lnTo>
                  <a:pt x="2048" y="12046"/>
                </a:lnTo>
                <a:lnTo>
                  <a:pt x="2429" y="11998"/>
                </a:lnTo>
                <a:lnTo>
                  <a:pt x="3286" y="11855"/>
                </a:lnTo>
                <a:lnTo>
                  <a:pt x="4238" y="11665"/>
                </a:lnTo>
                <a:lnTo>
                  <a:pt x="5095" y="11475"/>
                </a:lnTo>
                <a:lnTo>
                  <a:pt x="5523" y="11427"/>
                </a:lnTo>
                <a:lnTo>
                  <a:pt x="5904" y="11379"/>
                </a:lnTo>
                <a:lnTo>
                  <a:pt x="6285" y="11379"/>
                </a:lnTo>
                <a:lnTo>
                  <a:pt x="6571" y="11427"/>
                </a:lnTo>
                <a:lnTo>
                  <a:pt x="6047" y="13903"/>
                </a:lnTo>
                <a:lnTo>
                  <a:pt x="6047" y="14141"/>
                </a:lnTo>
                <a:lnTo>
                  <a:pt x="7285" y="14474"/>
                </a:lnTo>
                <a:lnTo>
                  <a:pt x="8047" y="13379"/>
                </a:lnTo>
                <a:lnTo>
                  <a:pt x="8856" y="12427"/>
                </a:lnTo>
                <a:lnTo>
                  <a:pt x="9380" y="11808"/>
                </a:lnTo>
                <a:lnTo>
                  <a:pt x="9808" y="11189"/>
                </a:lnTo>
                <a:lnTo>
                  <a:pt x="10142" y="10618"/>
                </a:lnTo>
                <a:lnTo>
                  <a:pt x="10237" y="10380"/>
                </a:lnTo>
                <a:lnTo>
                  <a:pt x="10332" y="10094"/>
                </a:lnTo>
                <a:lnTo>
                  <a:pt x="10380" y="9904"/>
                </a:lnTo>
                <a:lnTo>
                  <a:pt x="10332" y="9665"/>
                </a:lnTo>
                <a:lnTo>
                  <a:pt x="10332" y="9427"/>
                </a:lnTo>
                <a:lnTo>
                  <a:pt x="10237" y="9237"/>
                </a:lnTo>
                <a:lnTo>
                  <a:pt x="10142" y="9047"/>
                </a:lnTo>
                <a:lnTo>
                  <a:pt x="9999" y="8856"/>
                </a:lnTo>
                <a:lnTo>
                  <a:pt x="9856" y="8713"/>
                </a:lnTo>
                <a:lnTo>
                  <a:pt x="9665" y="8570"/>
                </a:lnTo>
                <a:lnTo>
                  <a:pt x="9856" y="8475"/>
                </a:lnTo>
                <a:lnTo>
                  <a:pt x="10046" y="8332"/>
                </a:lnTo>
                <a:lnTo>
                  <a:pt x="10284" y="8190"/>
                </a:lnTo>
                <a:lnTo>
                  <a:pt x="10522" y="7952"/>
                </a:lnTo>
                <a:lnTo>
                  <a:pt x="10760" y="7666"/>
                </a:lnTo>
                <a:lnTo>
                  <a:pt x="10903" y="7333"/>
                </a:lnTo>
                <a:lnTo>
                  <a:pt x="10951" y="6904"/>
                </a:lnTo>
                <a:lnTo>
                  <a:pt x="10951" y="6714"/>
                </a:lnTo>
                <a:lnTo>
                  <a:pt x="10856" y="6523"/>
                </a:lnTo>
                <a:lnTo>
                  <a:pt x="10713" y="6333"/>
                </a:lnTo>
                <a:lnTo>
                  <a:pt x="10522" y="6142"/>
                </a:lnTo>
                <a:lnTo>
                  <a:pt x="10237" y="5904"/>
                </a:lnTo>
                <a:lnTo>
                  <a:pt x="10094" y="5809"/>
                </a:lnTo>
                <a:lnTo>
                  <a:pt x="10284" y="5666"/>
                </a:lnTo>
                <a:lnTo>
                  <a:pt x="10475" y="5524"/>
                </a:lnTo>
                <a:lnTo>
                  <a:pt x="10618" y="5381"/>
                </a:lnTo>
                <a:lnTo>
                  <a:pt x="10760" y="5190"/>
                </a:lnTo>
                <a:lnTo>
                  <a:pt x="10903" y="5000"/>
                </a:lnTo>
                <a:lnTo>
                  <a:pt x="10999" y="4809"/>
                </a:lnTo>
                <a:lnTo>
                  <a:pt x="11046" y="4571"/>
                </a:lnTo>
                <a:lnTo>
                  <a:pt x="11046" y="4333"/>
                </a:lnTo>
                <a:lnTo>
                  <a:pt x="10999" y="4048"/>
                </a:lnTo>
                <a:lnTo>
                  <a:pt x="10903" y="3810"/>
                </a:lnTo>
                <a:lnTo>
                  <a:pt x="10760" y="3572"/>
                </a:lnTo>
                <a:lnTo>
                  <a:pt x="10618" y="3429"/>
                </a:lnTo>
                <a:lnTo>
                  <a:pt x="10284" y="3191"/>
                </a:lnTo>
                <a:lnTo>
                  <a:pt x="10142" y="3095"/>
                </a:lnTo>
                <a:lnTo>
                  <a:pt x="10237" y="2953"/>
                </a:lnTo>
                <a:lnTo>
                  <a:pt x="10475" y="2572"/>
                </a:lnTo>
                <a:lnTo>
                  <a:pt x="10570" y="2286"/>
                </a:lnTo>
                <a:lnTo>
                  <a:pt x="10665" y="2000"/>
                </a:lnTo>
                <a:lnTo>
                  <a:pt x="10665" y="1715"/>
                </a:lnTo>
                <a:lnTo>
                  <a:pt x="10618" y="1429"/>
                </a:lnTo>
                <a:lnTo>
                  <a:pt x="10522" y="1286"/>
                </a:lnTo>
                <a:lnTo>
                  <a:pt x="10427" y="1096"/>
                </a:lnTo>
                <a:lnTo>
                  <a:pt x="10094" y="858"/>
                </a:lnTo>
                <a:lnTo>
                  <a:pt x="9665" y="620"/>
                </a:lnTo>
                <a:lnTo>
                  <a:pt x="9142" y="429"/>
                </a:lnTo>
                <a:lnTo>
                  <a:pt x="8570" y="239"/>
                </a:lnTo>
                <a:lnTo>
                  <a:pt x="7904" y="96"/>
                </a:lnTo>
                <a:lnTo>
                  <a:pt x="7190" y="48"/>
                </a:lnTo>
                <a:lnTo>
                  <a:pt x="647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9" name="Google Shape;6690;p66"/>
          <p:cNvSpPr/>
          <p:nvPr/>
        </p:nvSpPr>
        <p:spPr>
          <a:xfrm flipH="1">
            <a:off x="1349483" y="2516979"/>
            <a:ext cx="66124" cy="119164"/>
          </a:xfrm>
          <a:custGeom>
            <a:avLst/>
            <a:gdLst/>
            <a:ahLst/>
            <a:cxnLst/>
            <a:rect l="l" t="t" r="r" b="b"/>
            <a:pathLst>
              <a:path w="3429" h="6143" extrusionOk="0">
                <a:moveTo>
                  <a:pt x="619" y="1"/>
                </a:moveTo>
                <a:lnTo>
                  <a:pt x="0" y="2096"/>
                </a:lnTo>
                <a:lnTo>
                  <a:pt x="0" y="2334"/>
                </a:lnTo>
                <a:lnTo>
                  <a:pt x="48" y="2857"/>
                </a:lnTo>
                <a:lnTo>
                  <a:pt x="143" y="3333"/>
                </a:lnTo>
                <a:lnTo>
                  <a:pt x="286" y="3810"/>
                </a:lnTo>
                <a:lnTo>
                  <a:pt x="429" y="4286"/>
                </a:lnTo>
                <a:lnTo>
                  <a:pt x="667" y="4667"/>
                </a:lnTo>
                <a:lnTo>
                  <a:pt x="905" y="5047"/>
                </a:lnTo>
                <a:lnTo>
                  <a:pt x="1190" y="5381"/>
                </a:lnTo>
                <a:lnTo>
                  <a:pt x="1476" y="5666"/>
                </a:lnTo>
                <a:lnTo>
                  <a:pt x="1762" y="5857"/>
                </a:lnTo>
                <a:lnTo>
                  <a:pt x="2047" y="6047"/>
                </a:lnTo>
                <a:lnTo>
                  <a:pt x="2333" y="6142"/>
                </a:lnTo>
                <a:lnTo>
                  <a:pt x="2571" y="6142"/>
                </a:lnTo>
                <a:lnTo>
                  <a:pt x="2809" y="6095"/>
                </a:lnTo>
                <a:lnTo>
                  <a:pt x="3047" y="6000"/>
                </a:lnTo>
                <a:lnTo>
                  <a:pt x="3238" y="5762"/>
                </a:lnTo>
                <a:lnTo>
                  <a:pt x="3333" y="5428"/>
                </a:lnTo>
                <a:lnTo>
                  <a:pt x="3428" y="5190"/>
                </a:lnTo>
                <a:lnTo>
                  <a:pt x="3428" y="4905"/>
                </a:lnTo>
                <a:lnTo>
                  <a:pt x="3428" y="4571"/>
                </a:lnTo>
                <a:lnTo>
                  <a:pt x="3380" y="4286"/>
                </a:lnTo>
                <a:lnTo>
                  <a:pt x="3190" y="3667"/>
                </a:lnTo>
                <a:lnTo>
                  <a:pt x="3000" y="3000"/>
                </a:lnTo>
                <a:lnTo>
                  <a:pt x="2809" y="2381"/>
                </a:lnTo>
                <a:lnTo>
                  <a:pt x="2666" y="1762"/>
                </a:lnTo>
                <a:lnTo>
                  <a:pt x="2619" y="1477"/>
                </a:lnTo>
                <a:lnTo>
                  <a:pt x="2666" y="1143"/>
                </a:lnTo>
                <a:lnTo>
                  <a:pt x="2714" y="858"/>
                </a:lnTo>
                <a:lnTo>
                  <a:pt x="2809" y="620"/>
                </a:lnTo>
                <a:lnTo>
                  <a:pt x="619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0" name="Google Shape;6691;p66"/>
          <p:cNvSpPr/>
          <p:nvPr/>
        </p:nvSpPr>
        <p:spPr>
          <a:xfrm flipH="1">
            <a:off x="1340304" y="2334131"/>
            <a:ext cx="137744" cy="12027"/>
          </a:xfrm>
          <a:custGeom>
            <a:avLst/>
            <a:gdLst/>
            <a:ahLst/>
            <a:cxnLst/>
            <a:rect l="l" t="t" r="r" b="b"/>
            <a:pathLst>
              <a:path w="7143" h="620" extrusionOk="0">
                <a:moveTo>
                  <a:pt x="2714" y="0"/>
                </a:moveTo>
                <a:lnTo>
                  <a:pt x="1810" y="96"/>
                </a:lnTo>
                <a:lnTo>
                  <a:pt x="905" y="238"/>
                </a:lnTo>
                <a:lnTo>
                  <a:pt x="48" y="429"/>
                </a:lnTo>
                <a:lnTo>
                  <a:pt x="1" y="476"/>
                </a:lnTo>
                <a:lnTo>
                  <a:pt x="1" y="524"/>
                </a:lnTo>
                <a:lnTo>
                  <a:pt x="1" y="572"/>
                </a:lnTo>
                <a:lnTo>
                  <a:pt x="48" y="572"/>
                </a:lnTo>
                <a:lnTo>
                  <a:pt x="953" y="476"/>
                </a:lnTo>
                <a:lnTo>
                  <a:pt x="1810" y="381"/>
                </a:lnTo>
                <a:lnTo>
                  <a:pt x="2714" y="381"/>
                </a:lnTo>
                <a:lnTo>
                  <a:pt x="3619" y="334"/>
                </a:lnTo>
                <a:lnTo>
                  <a:pt x="4476" y="381"/>
                </a:lnTo>
                <a:lnTo>
                  <a:pt x="5381" y="429"/>
                </a:lnTo>
                <a:lnTo>
                  <a:pt x="6285" y="524"/>
                </a:lnTo>
                <a:lnTo>
                  <a:pt x="7142" y="619"/>
                </a:lnTo>
                <a:lnTo>
                  <a:pt x="6285" y="334"/>
                </a:lnTo>
                <a:lnTo>
                  <a:pt x="5381" y="143"/>
                </a:lnTo>
                <a:lnTo>
                  <a:pt x="4524" y="48"/>
                </a:lnTo>
                <a:lnTo>
                  <a:pt x="361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1" name="Google Shape;6692;p66"/>
          <p:cNvSpPr/>
          <p:nvPr/>
        </p:nvSpPr>
        <p:spPr>
          <a:xfrm flipH="1">
            <a:off x="1337566" y="2388621"/>
            <a:ext cx="151493" cy="19418"/>
          </a:xfrm>
          <a:custGeom>
            <a:avLst/>
            <a:gdLst/>
            <a:ahLst/>
            <a:cxnLst/>
            <a:rect l="l" t="t" r="r" b="b"/>
            <a:pathLst>
              <a:path w="7856" h="1001" extrusionOk="0">
                <a:moveTo>
                  <a:pt x="3952" y="0"/>
                </a:moveTo>
                <a:lnTo>
                  <a:pt x="2952" y="95"/>
                </a:lnTo>
                <a:lnTo>
                  <a:pt x="1952" y="238"/>
                </a:lnTo>
                <a:lnTo>
                  <a:pt x="1000" y="524"/>
                </a:lnTo>
                <a:lnTo>
                  <a:pt x="48" y="857"/>
                </a:lnTo>
                <a:lnTo>
                  <a:pt x="0" y="952"/>
                </a:lnTo>
                <a:lnTo>
                  <a:pt x="0" y="1000"/>
                </a:lnTo>
                <a:lnTo>
                  <a:pt x="48" y="952"/>
                </a:lnTo>
                <a:lnTo>
                  <a:pt x="762" y="762"/>
                </a:lnTo>
                <a:lnTo>
                  <a:pt x="1667" y="619"/>
                </a:lnTo>
                <a:lnTo>
                  <a:pt x="2667" y="476"/>
                </a:lnTo>
                <a:lnTo>
                  <a:pt x="3762" y="429"/>
                </a:lnTo>
                <a:lnTo>
                  <a:pt x="4857" y="381"/>
                </a:lnTo>
                <a:lnTo>
                  <a:pt x="5952" y="429"/>
                </a:lnTo>
                <a:lnTo>
                  <a:pt x="6951" y="476"/>
                </a:lnTo>
                <a:lnTo>
                  <a:pt x="7856" y="619"/>
                </a:lnTo>
                <a:lnTo>
                  <a:pt x="7856" y="572"/>
                </a:lnTo>
                <a:lnTo>
                  <a:pt x="6904" y="286"/>
                </a:lnTo>
                <a:lnTo>
                  <a:pt x="5904" y="95"/>
                </a:lnTo>
                <a:lnTo>
                  <a:pt x="4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2" name="Google Shape;6693;p66"/>
          <p:cNvSpPr/>
          <p:nvPr/>
        </p:nvSpPr>
        <p:spPr>
          <a:xfrm flipH="1">
            <a:off x="1347652" y="2444022"/>
            <a:ext cx="145997" cy="24965"/>
          </a:xfrm>
          <a:custGeom>
            <a:avLst/>
            <a:gdLst/>
            <a:ahLst/>
            <a:cxnLst/>
            <a:rect l="l" t="t" r="r" b="b"/>
            <a:pathLst>
              <a:path w="7571" h="1287" extrusionOk="0">
                <a:moveTo>
                  <a:pt x="4380" y="1"/>
                </a:moveTo>
                <a:lnTo>
                  <a:pt x="3333" y="96"/>
                </a:lnTo>
                <a:lnTo>
                  <a:pt x="2905" y="144"/>
                </a:lnTo>
                <a:lnTo>
                  <a:pt x="2476" y="191"/>
                </a:lnTo>
                <a:lnTo>
                  <a:pt x="2000" y="286"/>
                </a:lnTo>
                <a:lnTo>
                  <a:pt x="1571" y="429"/>
                </a:lnTo>
                <a:lnTo>
                  <a:pt x="1191" y="572"/>
                </a:lnTo>
                <a:lnTo>
                  <a:pt x="762" y="763"/>
                </a:lnTo>
                <a:lnTo>
                  <a:pt x="381" y="1001"/>
                </a:lnTo>
                <a:lnTo>
                  <a:pt x="0" y="1239"/>
                </a:lnTo>
                <a:lnTo>
                  <a:pt x="0" y="1286"/>
                </a:lnTo>
                <a:lnTo>
                  <a:pt x="48" y="1286"/>
                </a:lnTo>
                <a:lnTo>
                  <a:pt x="953" y="1001"/>
                </a:lnTo>
                <a:lnTo>
                  <a:pt x="1857" y="715"/>
                </a:lnTo>
                <a:lnTo>
                  <a:pt x="2809" y="572"/>
                </a:lnTo>
                <a:lnTo>
                  <a:pt x="3714" y="429"/>
                </a:lnTo>
                <a:lnTo>
                  <a:pt x="4666" y="382"/>
                </a:lnTo>
                <a:lnTo>
                  <a:pt x="5618" y="382"/>
                </a:lnTo>
                <a:lnTo>
                  <a:pt x="6570" y="429"/>
                </a:lnTo>
                <a:lnTo>
                  <a:pt x="7523" y="477"/>
                </a:lnTo>
                <a:lnTo>
                  <a:pt x="7570" y="477"/>
                </a:lnTo>
                <a:lnTo>
                  <a:pt x="7523" y="429"/>
                </a:lnTo>
                <a:lnTo>
                  <a:pt x="7047" y="286"/>
                </a:lnTo>
                <a:lnTo>
                  <a:pt x="6523" y="144"/>
                </a:lnTo>
                <a:lnTo>
                  <a:pt x="5999" y="96"/>
                </a:lnTo>
                <a:lnTo>
                  <a:pt x="5475" y="48"/>
                </a:lnTo>
                <a:lnTo>
                  <a:pt x="438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3" name="Google Shape;6694;p66"/>
          <p:cNvSpPr/>
          <p:nvPr/>
        </p:nvSpPr>
        <p:spPr>
          <a:xfrm flipH="1">
            <a:off x="1329293" y="2453256"/>
            <a:ext cx="88166" cy="187504"/>
          </a:xfrm>
          <a:custGeom>
            <a:avLst/>
            <a:gdLst/>
            <a:ahLst/>
            <a:cxnLst/>
            <a:rect l="l" t="t" r="r" b="b"/>
            <a:pathLst>
              <a:path w="4572" h="9666" extrusionOk="0">
                <a:moveTo>
                  <a:pt x="3619" y="1"/>
                </a:moveTo>
                <a:lnTo>
                  <a:pt x="3619" y="48"/>
                </a:lnTo>
                <a:lnTo>
                  <a:pt x="3810" y="239"/>
                </a:lnTo>
                <a:lnTo>
                  <a:pt x="3953" y="382"/>
                </a:lnTo>
                <a:lnTo>
                  <a:pt x="4048" y="620"/>
                </a:lnTo>
                <a:lnTo>
                  <a:pt x="4143" y="810"/>
                </a:lnTo>
                <a:lnTo>
                  <a:pt x="4191" y="1048"/>
                </a:lnTo>
                <a:lnTo>
                  <a:pt x="4191" y="1286"/>
                </a:lnTo>
                <a:lnTo>
                  <a:pt x="4191" y="1524"/>
                </a:lnTo>
                <a:lnTo>
                  <a:pt x="4095" y="1762"/>
                </a:lnTo>
                <a:lnTo>
                  <a:pt x="3905" y="2143"/>
                </a:lnTo>
                <a:lnTo>
                  <a:pt x="3619" y="2524"/>
                </a:lnTo>
                <a:lnTo>
                  <a:pt x="3000" y="3429"/>
                </a:lnTo>
                <a:lnTo>
                  <a:pt x="2810" y="3762"/>
                </a:lnTo>
                <a:lnTo>
                  <a:pt x="2667" y="4143"/>
                </a:lnTo>
                <a:lnTo>
                  <a:pt x="2572" y="4524"/>
                </a:lnTo>
                <a:lnTo>
                  <a:pt x="2524" y="4905"/>
                </a:lnTo>
                <a:lnTo>
                  <a:pt x="2619" y="5333"/>
                </a:lnTo>
                <a:lnTo>
                  <a:pt x="2715" y="5809"/>
                </a:lnTo>
                <a:lnTo>
                  <a:pt x="2810" y="6238"/>
                </a:lnTo>
                <a:lnTo>
                  <a:pt x="3000" y="6666"/>
                </a:lnTo>
                <a:lnTo>
                  <a:pt x="3286" y="7428"/>
                </a:lnTo>
                <a:lnTo>
                  <a:pt x="3429" y="7856"/>
                </a:lnTo>
                <a:lnTo>
                  <a:pt x="3429" y="8047"/>
                </a:lnTo>
                <a:lnTo>
                  <a:pt x="3429" y="8285"/>
                </a:lnTo>
                <a:lnTo>
                  <a:pt x="3381" y="8475"/>
                </a:lnTo>
                <a:lnTo>
                  <a:pt x="3334" y="8666"/>
                </a:lnTo>
                <a:lnTo>
                  <a:pt x="3238" y="8856"/>
                </a:lnTo>
                <a:lnTo>
                  <a:pt x="3096" y="8999"/>
                </a:lnTo>
                <a:lnTo>
                  <a:pt x="2953" y="9142"/>
                </a:lnTo>
                <a:lnTo>
                  <a:pt x="2762" y="9189"/>
                </a:lnTo>
                <a:lnTo>
                  <a:pt x="2572" y="9237"/>
                </a:lnTo>
                <a:lnTo>
                  <a:pt x="2381" y="9237"/>
                </a:lnTo>
                <a:lnTo>
                  <a:pt x="2143" y="9189"/>
                </a:lnTo>
                <a:lnTo>
                  <a:pt x="1953" y="9094"/>
                </a:lnTo>
                <a:lnTo>
                  <a:pt x="1620" y="8809"/>
                </a:lnTo>
                <a:lnTo>
                  <a:pt x="1286" y="8475"/>
                </a:lnTo>
                <a:lnTo>
                  <a:pt x="1048" y="8094"/>
                </a:lnTo>
                <a:lnTo>
                  <a:pt x="810" y="7761"/>
                </a:lnTo>
                <a:lnTo>
                  <a:pt x="667" y="7380"/>
                </a:lnTo>
                <a:lnTo>
                  <a:pt x="525" y="6999"/>
                </a:lnTo>
                <a:lnTo>
                  <a:pt x="429" y="6571"/>
                </a:lnTo>
                <a:lnTo>
                  <a:pt x="334" y="6142"/>
                </a:lnTo>
                <a:lnTo>
                  <a:pt x="334" y="5666"/>
                </a:lnTo>
                <a:lnTo>
                  <a:pt x="334" y="5190"/>
                </a:lnTo>
                <a:lnTo>
                  <a:pt x="382" y="4714"/>
                </a:lnTo>
                <a:lnTo>
                  <a:pt x="525" y="3810"/>
                </a:lnTo>
                <a:lnTo>
                  <a:pt x="715" y="2905"/>
                </a:lnTo>
                <a:lnTo>
                  <a:pt x="667" y="2857"/>
                </a:lnTo>
                <a:lnTo>
                  <a:pt x="620" y="2857"/>
                </a:lnTo>
                <a:lnTo>
                  <a:pt x="239" y="4095"/>
                </a:lnTo>
                <a:lnTo>
                  <a:pt x="96" y="4619"/>
                </a:lnTo>
                <a:lnTo>
                  <a:pt x="1" y="5190"/>
                </a:lnTo>
                <a:lnTo>
                  <a:pt x="1" y="5714"/>
                </a:lnTo>
                <a:lnTo>
                  <a:pt x="1" y="6285"/>
                </a:lnTo>
                <a:lnTo>
                  <a:pt x="96" y="6809"/>
                </a:lnTo>
                <a:lnTo>
                  <a:pt x="239" y="7333"/>
                </a:lnTo>
                <a:lnTo>
                  <a:pt x="382" y="7761"/>
                </a:lnTo>
                <a:lnTo>
                  <a:pt x="620" y="8142"/>
                </a:lnTo>
                <a:lnTo>
                  <a:pt x="858" y="8570"/>
                </a:lnTo>
                <a:lnTo>
                  <a:pt x="1144" y="8951"/>
                </a:lnTo>
                <a:lnTo>
                  <a:pt x="1524" y="9237"/>
                </a:lnTo>
                <a:lnTo>
                  <a:pt x="1905" y="9475"/>
                </a:lnTo>
                <a:lnTo>
                  <a:pt x="2096" y="9570"/>
                </a:lnTo>
                <a:lnTo>
                  <a:pt x="2286" y="9618"/>
                </a:lnTo>
                <a:lnTo>
                  <a:pt x="2524" y="9665"/>
                </a:lnTo>
                <a:lnTo>
                  <a:pt x="2762" y="9618"/>
                </a:lnTo>
                <a:lnTo>
                  <a:pt x="2953" y="9570"/>
                </a:lnTo>
                <a:lnTo>
                  <a:pt x="3143" y="9523"/>
                </a:lnTo>
                <a:lnTo>
                  <a:pt x="3429" y="9285"/>
                </a:lnTo>
                <a:lnTo>
                  <a:pt x="3667" y="8999"/>
                </a:lnTo>
                <a:lnTo>
                  <a:pt x="3762" y="8809"/>
                </a:lnTo>
                <a:lnTo>
                  <a:pt x="3810" y="8618"/>
                </a:lnTo>
                <a:lnTo>
                  <a:pt x="3857" y="8190"/>
                </a:lnTo>
                <a:lnTo>
                  <a:pt x="3810" y="7714"/>
                </a:lnTo>
                <a:lnTo>
                  <a:pt x="3714" y="7285"/>
                </a:lnTo>
                <a:lnTo>
                  <a:pt x="3572" y="6857"/>
                </a:lnTo>
                <a:lnTo>
                  <a:pt x="3334" y="6333"/>
                </a:lnTo>
                <a:lnTo>
                  <a:pt x="3143" y="5809"/>
                </a:lnTo>
                <a:lnTo>
                  <a:pt x="3000" y="5238"/>
                </a:lnTo>
                <a:lnTo>
                  <a:pt x="3000" y="4952"/>
                </a:lnTo>
                <a:lnTo>
                  <a:pt x="3000" y="4714"/>
                </a:lnTo>
                <a:lnTo>
                  <a:pt x="3048" y="4428"/>
                </a:lnTo>
                <a:lnTo>
                  <a:pt x="3143" y="4143"/>
                </a:lnTo>
                <a:lnTo>
                  <a:pt x="3286" y="3905"/>
                </a:lnTo>
                <a:lnTo>
                  <a:pt x="3429" y="3667"/>
                </a:lnTo>
                <a:lnTo>
                  <a:pt x="4095" y="2762"/>
                </a:lnTo>
                <a:lnTo>
                  <a:pt x="4333" y="2429"/>
                </a:lnTo>
                <a:lnTo>
                  <a:pt x="4476" y="2048"/>
                </a:lnTo>
                <a:lnTo>
                  <a:pt x="4571" y="1620"/>
                </a:lnTo>
                <a:lnTo>
                  <a:pt x="4524" y="1239"/>
                </a:lnTo>
                <a:lnTo>
                  <a:pt x="4429" y="858"/>
                </a:lnTo>
                <a:lnTo>
                  <a:pt x="4238" y="525"/>
                </a:lnTo>
                <a:lnTo>
                  <a:pt x="3953" y="239"/>
                </a:lnTo>
                <a:lnTo>
                  <a:pt x="366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4" name="Google Shape;6695;p66"/>
          <p:cNvSpPr/>
          <p:nvPr/>
        </p:nvSpPr>
        <p:spPr>
          <a:xfrm flipH="1">
            <a:off x="1383462" y="2505902"/>
            <a:ext cx="63366" cy="14801"/>
          </a:xfrm>
          <a:custGeom>
            <a:avLst/>
            <a:gdLst/>
            <a:ahLst/>
            <a:cxnLst/>
            <a:rect l="l" t="t" r="r" b="b"/>
            <a:pathLst>
              <a:path w="3286" h="763" extrusionOk="0">
                <a:moveTo>
                  <a:pt x="1810" y="1"/>
                </a:moveTo>
                <a:lnTo>
                  <a:pt x="1381" y="48"/>
                </a:lnTo>
                <a:lnTo>
                  <a:pt x="905" y="96"/>
                </a:lnTo>
                <a:lnTo>
                  <a:pt x="477" y="191"/>
                </a:lnTo>
                <a:lnTo>
                  <a:pt x="48" y="381"/>
                </a:lnTo>
                <a:lnTo>
                  <a:pt x="0" y="381"/>
                </a:lnTo>
                <a:lnTo>
                  <a:pt x="48" y="429"/>
                </a:lnTo>
                <a:lnTo>
                  <a:pt x="477" y="381"/>
                </a:lnTo>
                <a:lnTo>
                  <a:pt x="905" y="334"/>
                </a:lnTo>
                <a:lnTo>
                  <a:pt x="1762" y="334"/>
                </a:lnTo>
                <a:lnTo>
                  <a:pt x="2143" y="429"/>
                </a:lnTo>
                <a:lnTo>
                  <a:pt x="2524" y="524"/>
                </a:lnTo>
                <a:lnTo>
                  <a:pt x="3238" y="762"/>
                </a:lnTo>
                <a:lnTo>
                  <a:pt x="3285" y="762"/>
                </a:lnTo>
                <a:lnTo>
                  <a:pt x="3285" y="715"/>
                </a:lnTo>
                <a:lnTo>
                  <a:pt x="3000" y="381"/>
                </a:lnTo>
                <a:lnTo>
                  <a:pt x="2667" y="191"/>
                </a:lnTo>
                <a:lnTo>
                  <a:pt x="2238" y="48"/>
                </a:lnTo>
                <a:lnTo>
                  <a:pt x="181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5" name="Google Shape;6696;p66"/>
          <p:cNvSpPr/>
          <p:nvPr/>
        </p:nvSpPr>
        <p:spPr>
          <a:xfrm flipH="1">
            <a:off x="1327461" y="2439405"/>
            <a:ext cx="20209" cy="15732"/>
          </a:xfrm>
          <a:custGeom>
            <a:avLst/>
            <a:gdLst/>
            <a:ahLst/>
            <a:cxnLst/>
            <a:rect l="l" t="t" r="r" b="b"/>
            <a:pathLst>
              <a:path w="1048" h="811" extrusionOk="0">
                <a:moveTo>
                  <a:pt x="1000" y="1"/>
                </a:moveTo>
                <a:lnTo>
                  <a:pt x="952" y="48"/>
                </a:lnTo>
                <a:lnTo>
                  <a:pt x="857" y="144"/>
                </a:lnTo>
                <a:lnTo>
                  <a:pt x="762" y="239"/>
                </a:lnTo>
                <a:lnTo>
                  <a:pt x="524" y="429"/>
                </a:lnTo>
                <a:lnTo>
                  <a:pt x="238" y="620"/>
                </a:lnTo>
                <a:lnTo>
                  <a:pt x="143" y="667"/>
                </a:lnTo>
                <a:lnTo>
                  <a:pt x="0" y="715"/>
                </a:lnTo>
                <a:lnTo>
                  <a:pt x="0" y="762"/>
                </a:lnTo>
                <a:lnTo>
                  <a:pt x="143" y="810"/>
                </a:lnTo>
                <a:lnTo>
                  <a:pt x="334" y="762"/>
                </a:lnTo>
                <a:lnTo>
                  <a:pt x="476" y="715"/>
                </a:lnTo>
                <a:lnTo>
                  <a:pt x="619" y="620"/>
                </a:lnTo>
                <a:lnTo>
                  <a:pt x="857" y="334"/>
                </a:lnTo>
                <a:lnTo>
                  <a:pt x="952" y="191"/>
                </a:lnTo>
                <a:lnTo>
                  <a:pt x="1000" y="96"/>
                </a:lnTo>
                <a:lnTo>
                  <a:pt x="1048" y="48"/>
                </a:lnTo>
                <a:lnTo>
                  <a:pt x="10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6" name="Google Shape;6697;p66"/>
          <p:cNvSpPr/>
          <p:nvPr/>
        </p:nvSpPr>
        <p:spPr>
          <a:xfrm flipH="1">
            <a:off x="665528" y="2540994"/>
            <a:ext cx="402124" cy="487653"/>
          </a:xfrm>
          <a:custGeom>
            <a:avLst/>
            <a:gdLst/>
            <a:ahLst/>
            <a:cxnLst/>
            <a:rect l="l" t="t" r="r" b="b"/>
            <a:pathLst>
              <a:path w="20853" h="25139" extrusionOk="0">
                <a:moveTo>
                  <a:pt x="8189" y="1"/>
                </a:moveTo>
                <a:lnTo>
                  <a:pt x="7760" y="48"/>
                </a:lnTo>
                <a:lnTo>
                  <a:pt x="7379" y="96"/>
                </a:lnTo>
                <a:lnTo>
                  <a:pt x="6999" y="239"/>
                </a:lnTo>
                <a:lnTo>
                  <a:pt x="6618" y="382"/>
                </a:lnTo>
                <a:lnTo>
                  <a:pt x="6284" y="572"/>
                </a:lnTo>
                <a:lnTo>
                  <a:pt x="5951" y="810"/>
                </a:lnTo>
                <a:lnTo>
                  <a:pt x="5618" y="1048"/>
                </a:lnTo>
                <a:lnTo>
                  <a:pt x="5332" y="1381"/>
                </a:lnTo>
                <a:lnTo>
                  <a:pt x="4999" y="1810"/>
                </a:lnTo>
                <a:lnTo>
                  <a:pt x="4380" y="2667"/>
                </a:lnTo>
                <a:lnTo>
                  <a:pt x="3571" y="3905"/>
                </a:lnTo>
                <a:lnTo>
                  <a:pt x="2666" y="5333"/>
                </a:lnTo>
                <a:lnTo>
                  <a:pt x="1809" y="6856"/>
                </a:lnTo>
                <a:lnTo>
                  <a:pt x="1000" y="8380"/>
                </a:lnTo>
                <a:lnTo>
                  <a:pt x="667" y="9094"/>
                </a:lnTo>
                <a:lnTo>
                  <a:pt x="381" y="9761"/>
                </a:lnTo>
                <a:lnTo>
                  <a:pt x="190" y="10332"/>
                </a:lnTo>
                <a:lnTo>
                  <a:pt x="48" y="10856"/>
                </a:lnTo>
                <a:lnTo>
                  <a:pt x="0" y="11236"/>
                </a:lnTo>
                <a:lnTo>
                  <a:pt x="0" y="11665"/>
                </a:lnTo>
                <a:lnTo>
                  <a:pt x="48" y="12046"/>
                </a:lnTo>
                <a:lnTo>
                  <a:pt x="95" y="12427"/>
                </a:lnTo>
                <a:lnTo>
                  <a:pt x="286" y="13188"/>
                </a:lnTo>
                <a:lnTo>
                  <a:pt x="524" y="13855"/>
                </a:lnTo>
                <a:lnTo>
                  <a:pt x="762" y="14474"/>
                </a:lnTo>
                <a:lnTo>
                  <a:pt x="1000" y="14902"/>
                </a:lnTo>
                <a:lnTo>
                  <a:pt x="1238" y="15283"/>
                </a:lnTo>
                <a:lnTo>
                  <a:pt x="286" y="25138"/>
                </a:lnTo>
                <a:lnTo>
                  <a:pt x="286" y="25138"/>
                </a:lnTo>
                <a:lnTo>
                  <a:pt x="2952" y="25043"/>
                </a:lnTo>
                <a:lnTo>
                  <a:pt x="9093" y="24805"/>
                </a:lnTo>
                <a:lnTo>
                  <a:pt x="15949" y="24472"/>
                </a:lnTo>
                <a:lnTo>
                  <a:pt x="18806" y="24281"/>
                </a:lnTo>
                <a:lnTo>
                  <a:pt x="20853" y="24091"/>
                </a:lnTo>
                <a:lnTo>
                  <a:pt x="20615" y="23329"/>
                </a:lnTo>
                <a:lnTo>
                  <a:pt x="19996" y="21187"/>
                </a:lnTo>
                <a:lnTo>
                  <a:pt x="19091" y="18140"/>
                </a:lnTo>
                <a:lnTo>
                  <a:pt x="18520" y="16378"/>
                </a:lnTo>
                <a:lnTo>
                  <a:pt x="17901" y="14521"/>
                </a:lnTo>
                <a:lnTo>
                  <a:pt x="17187" y="12569"/>
                </a:lnTo>
                <a:lnTo>
                  <a:pt x="16473" y="10665"/>
                </a:lnTo>
                <a:lnTo>
                  <a:pt x="15711" y="8761"/>
                </a:lnTo>
                <a:lnTo>
                  <a:pt x="14902" y="6952"/>
                </a:lnTo>
                <a:lnTo>
                  <a:pt x="14092" y="5285"/>
                </a:lnTo>
                <a:lnTo>
                  <a:pt x="13235" y="3809"/>
                </a:lnTo>
                <a:lnTo>
                  <a:pt x="12807" y="3143"/>
                </a:lnTo>
                <a:lnTo>
                  <a:pt x="12426" y="2572"/>
                </a:lnTo>
                <a:lnTo>
                  <a:pt x="11998" y="2048"/>
                </a:lnTo>
                <a:lnTo>
                  <a:pt x="11569" y="1572"/>
                </a:lnTo>
                <a:lnTo>
                  <a:pt x="11141" y="1191"/>
                </a:lnTo>
                <a:lnTo>
                  <a:pt x="10712" y="858"/>
                </a:lnTo>
                <a:lnTo>
                  <a:pt x="10284" y="620"/>
                </a:lnTo>
                <a:lnTo>
                  <a:pt x="9855" y="382"/>
                </a:lnTo>
                <a:lnTo>
                  <a:pt x="9427" y="239"/>
                </a:lnTo>
                <a:lnTo>
                  <a:pt x="8998" y="96"/>
                </a:lnTo>
                <a:lnTo>
                  <a:pt x="8570" y="48"/>
                </a:lnTo>
                <a:lnTo>
                  <a:pt x="8189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7" name="Google Shape;6698;p66"/>
          <p:cNvSpPr/>
          <p:nvPr/>
        </p:nvSpPr>
        <p:spPr>
          <a:xfrm flipH="1">
            <a:off x="886770" y="2543768"/>
            <a:ext cx="3702" cy="1863"/>
          </a:xfrm>
          <a:custGeom>
            <a:avLst/>
            <a:gdLst/>
            <a:ahLst/>
            <a:cxnLst/>
            <a:rect l="l" t="t" r="r" b="b"/>
            <a:pathLst>
              <a:path w="192" h="96" extrusionOk="0">
                <a:moveTo>
                  <a:pt x="1" y="1"/>
                </a:moveTo>
                <a:lnTo>
                  <a:pt x="48" y="48"/>
                </a:lnTo>
                <a:lnTo>
                  <a:pt x="96" y="96"/>
                </a:lnTo>
                <a:lnTo>
                  <a:pt x="191" y="48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8" name="Google Shape;669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9" name="Google Shape;670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0" name="Google Shape;6701;p66"/>
          <p:cNvSpPr/>
          <p:nvPr/>
        </p:nvSpPr>
        <p:spPr>
          <a:xfrm flipH="1">
            <a:off x="885864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1" name="Google Shape;6702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2" name="Google Shape;670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3" name="Google Shape;670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4" name="Google Shape;6705;p66"/>
          <p:cNvSpPr/>
          <p:nvPr/>
        </p:nvSpPr>
        <p:spPr>
          <a:xfrm flipH="1">
            <a:off x="862917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5" name="Google Shape;6706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6" name="Google Shape;6707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7" name="Google Shape;6708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8" name="Google Shape;6709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9" name="Google Shape;6710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0" name="Google Shape;6711;p66"/>
          <p:cNvSpPr/>
          <p:nvPr/>
        </p:nvSpPr>
        <p:spPr>
          <a:xfrm flipH="1">
            <a:off x="793129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48" y="48"/>
                </a:lnTo>
                <a:lnTo>
                  <a:pt x="0" y="143"/>
                </a:lnTo>
                <a:lnTo>
                  <a:pt x="0" y="239"/>
                </a:lnTo>
                <a:lnTo>
                  <a:pt x="95" y="286"/>
                </a:lnTo>
                <a:lnTo>
                  <a:pt x="191" y="239"/>
                </a:lnTo>
                <a:lnTo>
                  <a:pt x="238" y="143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1" name="Google Shape;671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2" name="Google Shape;671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3" name="Google Shape;671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4" name="Google Shape;671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5" name="Google Shape;671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6" name="Google Shape;6717;p66"/>
          <p:cNvSpPr/>
          <p:nvPr/>
        </p:nvSpPr>
        <p:spPr>
          <a:xfrm flipH="1">
            <a:off x="1025401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7" name="Google Shape;6718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8" name="Google Shape;6719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9" name="Google Shape;6720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0" name="Google Shape;6721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1" name="Google Shape;6722;p66"/>
          <p:cNvSpPr/>
          <p:nvPr/>
        </p:nvSpPr>
        <p:spPr>
          <a:xfrm flipH="1">
            <a:off x="793129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2" name="Google Shape;6723;p66"/>
          <p:cNvSpPr/>
          <p:nvPr/>
        </p:nvSpPr>
        <p:spPr>
          <a:xfrm flipH="1">
            <a:off x="749065" y="2745103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48" y="0"/>
                </a:moveTo>
                <a:lnTo>
                  <a:pt x="1" y="95"/>
                </a:lnTo>
                <a:lnTo>
                  <a:pt x="48" y="191"/>
                </a:lnTo>
                <a:lnTo>
                  <a:pt x="143" y="23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3" name="Google Shape;6724;p66"/>
          <p:cNvSpPr/>
          <p:nvPr/>
        </p:nvSpPr>
        <p:spPr>
          <a:xfrm flipH="1">
            <a:off x="1048368" y="271092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144"/>
                </a:lnTo>
                <a:lnTo>
                  <a:pt x="48" y="239"/>
                </a:lnTo>
                <a:lnTo>
                  <a:pt x="96" y="239"/>
                </a:lnTo>
                <a:lnTo>
                  <a:pt x="191" y="191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4" name="Google Shape;6725;p66"/>
          <p:cNvSpPr/>
          <p:nvPr/>
        </p:nvSpPr>
        <p:spPr>
          <a:xfrm flipH="1">
            <a:off x="1002453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5" name="Google Shape;6726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6" name="Google Shape;6727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7" name="Google Shape;6728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8" name="Google Shape;6729;p66"/>
          <p:cNvSpPr/>
          <p:nvPr/>
        </p:nvSpPr>
        <p:spPr>
          <a:xfrm flipH="1">
            <a:off x="816095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9" name="Google Shape;6730;p66"/>
          <p:cNvSpPr/>
          <p:nvPr/>
        </p:nvSpPr>
        <p:spPr>
          <a:xfrm flipH="1">
            <a:off x="769274" y="271001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0" name="Google Shape;6731;p66"/>
          <p:cNvSpPr/>
          <p:nvPr/>
        </p:nvSpPr>
        <p:spPr>
          <a:xfrm flipH="1">
            <a:off x="1025401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1" name="Google Shape;6732;p66"/>
          <p:cNvSpPr/>
          <p:nvPr/>
        </p:nvSpPr>
        <p:spPr>
          <a:xfrm flipH="1">
            <a:off x="978580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2" name="Google Shape;6733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3" name="Google Shape;6734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4" name="Google Shape;6735;p66"/>
          <p:cNvSpPr/>
          <p:nvPr/>
        </p:nvSpPr>
        <p:spPr>
          <a:xfrm flipH="1">
            <a:off x="839043" y="2812512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5" name="Google Shape;6736;p66"/>
          <p:cNvSpPr/>
          <p:nvPr/>
        </p:nvSpPr>
        <p:spPr>
          <a:xfrm flipH="1">
            <a:off x="793129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95" y="286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6" name="Google Shape;6737;p66"/>
          <p:cNvSpPr/>
          <p:nvPr/>
        </p:nvSpPr>
        <p:spPr>
          <a:xfrm flipH="1">
            <a:off x="746307" y="281251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7" name="Google Shape;6738;p66"/>
          <p:cNvSpPr/>
          <p:nvPr/>
        </p:nvSpPr>
        <p:spPr>
          <a:xfrm flipH="1">
            <a:off x="1048368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8" name="Google Shape;6739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9" name="Google Shape;6740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0" name="Google Shape;6741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1" name="Google Shape;6742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2" name="Google Shape;6743;p66"/>
          <p:cNvSpPr/>
          <p:nvPr/>
        </p:nvSpPr>
        <p:spPr>
          <a:xfrm flipH="1">
            <a:off x="816095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3" name="Google Shape;6744;p66"/>
          <p:cNvSpPr/>
          <p:nvPr/>
        </p:nvSpPr>
        <p:spPr>
          <a:xfrm flipH="1">
            <a:off x="769274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4" name="Google Shape;6745;p66"/>
          <p:cNvSpPr/>
          <p:nvPr/>
        </p:nvSpPr>
        <p:spPr>
          <a:xfrm flipH="1">
            <a:off x="1025401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5" name="Google Shape;6746;p66"/>
          <p:cNvSpPr/>
          <p:nvPr/>
        </p:nvSpPr>
        <p:spPr>
          <a:xfrm flipH="1">
            <a:off x="978580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6" name="Google Shape;6747;p66"/>
          <p:cNvSpPr/>
          <p:nvPr/>
        </p:nvSpPr>
        <p:spPr>
          <a:xfrm flipH="1">
            <a:off x="932684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7" name="Google Shape;6748;p66"/>
          <p:cNvSpPr/>
          <p:nvPr/>
        </p:nvSpPr>
        <p:spPr>
          <a:xfrm flipH="1">
            <a:off x="885864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239" y="239"/>
                </a:lnTo>
                <a:lnTo>
                  <a:pt x="287" y="144"/>
                </a:lnTo>
                <a:lnTo>
                  <a:pt x="287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8" name="Google Shape;6749;p66"/>
          <p:cNvSpPr/>
          <p:nvPr/>
        </p:nvSpPr>
        <p:spPr>
          <a:xfrm flipH="1">
            <a:off x="839043" y="288085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9" name="Google Shape;6750;p66"/>
          <p:cNvSpPr/>
          <p:nvPr/>
        </p:nvSpPr>
        <p:spPr>
          <a:xfrm flipH="1">
            <a:off x="793129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91" y="239"/>
                </a:lnTo>
                <a:lnTo>
                  <a:pt x="238" y="144"/>
                </a:lnTo>
                <a:lnTo>
                  <a:pt x="238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0" name="Google Shape;6751;p66"/>
          <p:cNvSpPr/>
          <p:nvPr/>
        </p:nvSpPr>
        <p:spPr>
          <a:xfrm flipH="1">
            <a:off x="746307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1" name="Google Shape;6752;p66"/>
          <p:cNvSpPr/>
          <p:nvPr/>
        </p:nvSpPr>
        <p:spPr>
          <a:xfrm flipH="1">
            <a:off x="702244" y="288085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96" y="1"/>
                </a:moveTo>
                <a:lnTo>
                  <a:pt x="1" y="48"/>
                </a:ln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2" name="Google Shape;6753;p66"/>
          <p:cNvSpPr/>
          <p:nvPr/>
        </p:nvSpPr>
        <p:spPr>
          <a:xfrm flipH="1">
            <a:off x="1002453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3" name="Google Shape;6754;p66"/>
          <p:cNvSpPr/>
          <p:nvPr/>
        </p:nvSpPr>
        <p:spPr>
          <a:xfrm flipH="1">
            <a:off x="955633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4" name="Google Shape;6755;p66"/>
          <p:cNvSpPr/>
          <p:nvPr/>
        </p:nvSpPr>
        <p:spPr>
          <a:xfrm flipH="1">
            <a:off x="908812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5" name="Google Shape;6756;p66"/>
          <p:cNvSpPr/>
          <p:nvPr/>
        </p:nvSpPr>
        <p:spPr>
          <a:xfrm flipH="1">
            <a:off x="862917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6" name="Google Shape;6757;p66"/>
          <p:cNvSpPr/>
          <p:nvPr/>
        </p:nvSpPr>
        <p:spPr>
          <a:xfrm flipH="1">
            <a:off x="816095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7" name="Google Shape;6758;p66"/>
          <p:cNvSpPr/>
          <p:nvPr/>
        </p:nvSpPr>
        <p:spPr>
          <a:xfrm flipH="1">
            <a:off x="769274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8" name="Google Shape;6759;p66"/>
          <p:cNvSpPr/>
          <p:nvPr/>
        </p:nvSpPr>
        <p:spPr>
          <a:xfrm flipH="1">
            <a:off x="723360" y="284669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0"/>
                </a:moveTo>
                <a:lnTo>
                  <a:pt x="96" y="48"/>
                </a:lnTo>
                <a:lnTo>
                  <a:pt x="1" y="143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9" name="Google Shape;6760;p66"/>
          <p:cNvSpPr/>
          <p:nvPr/>
        </p:nvSpPr>
        <p:spPr>
          <a:xfrm flipH="1">
            <a:off x="1025401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0" name="Google Shape;6761;p66"/>
          <p:cNvSpPr/>
          <p:nvPr/>
        </p:nvSpPr>
        <p:spPr>
          <a:xfrm flipH="1">
            <a:off x="978580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1" name="Google Shape;6762;p66"/>
          <p:cNvSpPr/>
          <p:nvPr/>
        </p:nvSpPr>
        <p:spPr>
          <a:xfrm flipH="1">
            <a:off x="932684" y="294828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239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2" name="Google Shape;6763;p66"/>
          <p:cNvSpPr/>
          <p:nvPr/>
        </p:nvSpPr>
        <p:spPr>
          <a:xfrm flipH="1">
            <a:off x="885864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238"/>
                </a:lnTo>
                <a:lnTo>
                  <a:pt x="144" y="286"/>
                </a:lnTo>
                <a:lnTo>
                  <a:pt x="239" y="238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3" name="Google Shape;6764;p66"/>
          <p:cNvSpPr/>
          <p:nvPr/>
        </p:nvSpPr>
        <p:spPr>
          <a:xfrm flipH="1">
            <a:off x="839043" y="2948280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4" name="Google Shape;6765;p66"/>
          <p:cNvSpPr/>
          <p:nvPr/>
        </p:nvSpPr>
        <p:spPr>
          <a:xfrm flipH="1">
            <a:off x="793129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5" name="Google Shape;6766;p66"/>
          <p:cNvSpPr/>
          <p:nvPr/>
        </p:nvSpPr>
        <p:spPr>
          <a:xfrm flipH="1">
            <a:off x="74630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6" name="Google Shape;6767;p66"/>
          <p:cNvSpPr/>
          <p:nvPr/>
        </p:nvSpPr>
        <p:spPr>
          <a:xfrm flipH="1">
            <a:off x="69948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1" y="48"/>
                </a:lnTo>
                <a:lnTo>
                  <a:pt x="1" y="191"/>
                </a:lnTo>
                <a:lnTo>
                  <a:pt x="48" y="286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7" name="Google Shape;6768;p66"/>
          <p:cNvSpPr/>
          <p:nvPr/>
        </p:nvSpPr>
        <p:spPr>
          <a:xfrm flipH="1">
            <a:off x="1048368" y="2915032"/>
            <a:ext cx="3683" cy="4636"/>
          </a:xfrm>
          <a:custGeom>
            <a:avLst/>
            <a:gdLst/>
            <a:ahLst/>
            <a:cxnLst/>
            <a:rect l="l" t="t" r="r" b="b"/>
            <a:pathLst>
              <a:path w="191" h="239" extrusionOk="0">
                <a:moveTo>
                  <a:pt x="48" y="0"/>
                </a:moveTo>
                <a:lnTo>
                  <a:pt x="0" y="238"/>
                </a:lnTo>
                <a:lnTo>
                  <a:pt x="143" y="238"/>
                </a:lnTo>
                <a:lnTo>
                  <a:pt x="191" y="143"/>
                </a:lnTo>
                <a:lnTo>
                  <a:pt x="143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8" name="Google Shape;6769;p66"/>
          <p:cNvSpPr/>
          <p:nvPr/>
        </p:nvSpPr>
        <p:spPr>
          <a:xfrm flipH="1">
            <a:off x="1002453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0"/>
                </a:moveTo>
                <a:lnTo>
                  <a:pt x="0" y="96"/>
                </a:lnTo>
                <a:lnTo>
                  <a:pt x="0" y="191"/>
                </a:lnTo>
                <a:lnTo>
                  <a:pt x="95" y="238"/>
                </a:lnTo>
                <a:lnTo>
                  <a:pt x="191" y="238"/>
                </a:lnTo>
                <a:lnTo>
                  <a:pt x="238" y="143"/>
                </a:lnTo>
                <a:lnTo>
                  <a:pt x="238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9" name="Google Shape;6770;p66"/>
          <p:cNvSpPr/>
          <p:nvPr/>
        </p:nvSpPr>
        <p:spPr>
          <a:xfrm flipH="1">
            <a:off x="955633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96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86" y="96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0" name="Google Shape;6771;p66"/>
          <p:cNvSpPr/>
          <p:nvPr/>
        </p:nvSpPr>
        <p:spPr>
          <a:xfrm flipH="1">
            <a:off x="908812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1" name="Google Shape;6772;p66"/>
          <p:cNvSpPr/>
          <p:nvPr/>
        </p:nvSpPr>
        <p:spPr>
          <a:xfrm flipH="1">
            <a:off x="862917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2" name="Google Shape;6773;p66"/>
          <p:cNvSpPr/>
          <p:nvPr/>
        </p:nvSpPr>
        <p:spPr>
          <a:xfrm flipH="1">
            <a:off x="816095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96"/>
                </a:lnTo>
                <a:lnTo>
                  <a:pt x="1" y="191"/>
                </a:lnTo>
                <a:lnTo>
                  <a:pt x="96" y="238"/>
                </a:lnTo>
                <a:lnTo>
                  <a:pt x="191" y="238"/>
                </a:lnTo>
                <a:lnTo>
                  <a:pt x="239" y="143"/>
                </a:lnTo>
                <a:lnTo>
                  <a:pt x="239" y="96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3" name="Google Shape;6774;p66"/>
          <p:cNvSpPr/>
          <p:nvPr/>
        </p:nvSpPr>
        <p:spPr>
          <a:xfrm flipH="1">
            <a:off x="769274" y="291503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96"/>
                </a:lnTo>
                <a:lnTo>
                  <a:pt x="48" y="191"/>
                </a:lnTo>
                <a:lnTo>
                  <a:pt x="143" y="238"/>
                </a:lnTo>
                <a:lnTo>
                  <a:pt x="238" y="238"/>
                </a:lnTo>
                <a:lnTo>
                  <a:pt x="286" y="143"/>
                </a:lnTo>
                <a:lnTo>
                  <a:pt x="286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4" name="Google Shape;6775;p66"/>
          <p:cNvSpPr/>
          <p:nvPr/>
        </p:nvSpPr>
        <p:spPr>
          <a:xfrm flipH="1">
            <a:off x="723360" y="291503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5" name="Google Shape;6776;p66"/>
          <p:cNvSpPr/>
          <p:nvPr/>
        </p:nvSpPr>
        <p:spPr>
          <a:xfrm flipH="1">
            <a:off x="1025401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6" name="Google Shape;6777;p66"/>
          <p:cNvSpPr/>
          <p:nvPr/>
        </p:nvSpPr>
        <p:spPr>
          <a:xfrm flipH="1">
            <a:off x="978580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7" name="Google Shape;6778;p66"/>
          <p:cNvSpPr/>
          <p:nvPr/>
        </p:nvSpPr>
        <p:spPr>
          <a:xfrm flipH="1">
            <a:off x="932684" y="301662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9" name="Google Shape;6779;p66"/>
          <p:cNvSpPr/>
          <p:nvPr/>
        </p:nvSpPr>
        <p:spPr>
          <a:xfrm flipH="1">
            <a:off x="885864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191"/>
                </a:lnTo>
                <a:lnTo>
                  <a:pt x="96" y="286"/>
                </a:lnTo>
                <a:lnTo>
                  <a:pt x="239" y="286"/>
                </a:lnTo>
                <a:lnTo>
                  <a:pt x="287" y="191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0" name="Google Shape;6780;p66"/>
          <p:cNvSpPr/>
          <p:nvPr/>
        </p:nvSpPr>
        <p:spPr>
          <a:xfrm flipH="1">
            <a:off x="839043" y="3016620"/>
            <a:ext cx="5515" cy="2793"/>
          </a:xfrm>
          <a:custGeom>
            <a:avLst/>
            <a:gdLst/>
            <a:ahLst/>
            <a:cxnLst/>
            <a:rect l="l" t="t" r="r" b="b"/>
            <a:pathLst>
              <a:path w="286" h="144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2" name="Google Shape;6781;p66"/>
          <p:cNvSpPr/>
          <p:nvPr/>
        </p:nvSpPr>
        <p:spPr>
          <a:xfrm flipH="1">
            <a:off x="794054" y="3016620"/>
            <a:ext cx="3683" cy="931"/>
          </a:xfrm>
          <a:custGeom>
            <a:avLst/>
            <a:gdLst/>
            <a:ahLst/>
            <a:cxnLst/>
            <a:rect l="l" t="t" r="r" b="b"/>
            <a:pathLst>
              <a:path w="191" h="48" extrusionOk="0">
                <a:moveTo>
                  <a:pt x="95" y="0"/>
                </a:moveTo>
                <a:lnTo>
                  <a:pt x="0" y="48"/>
                </a:lnTo>
                <a:lnTo>
                  <a:pt x="191" y="48"/>
                </a:lnTo>
                <a:lnTo>
                  <a:pt x="9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3" name="Google Shape;6782;p66"/>
          <p:cNvSpPr/>
          <p:nvPr/>
        </p:nvSpPr>
        <p:spPr>
          <a:xfrm flipH="1">
            <a:off x="1048368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4" name="Google Shape;6783;p66"/>
          <p:cNvSpPr/>
          <p:nvPr/>
        </p:nvSpPr>
        <p:spPr>
          <a:xfrm flipH="1">
            <a:off x="1002453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5" name="Google Shape;6784;p66"/>
          <p:cNvSpPr/>
          <p:nvPr/>
        </p:nvSpPr>
        <p:spPr>
          <a:xfrm flipH="1">
            <a:off x="955633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6" name="Google Shape;6785;p66"/>
          <p:cNvSpPr/>
          <p:nvPr/>
        </p:nvSpPr>
        <p:spPr>
          <a:xfrm flipH="1">
            <a:off x="908812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7" name="Google Shape;6786;p66"/>
          <p:cNvSpPr/>
          <p:nvPr/>
        </p:nvSpPr>
        <p:spPr>
          <a:xfrm flipH="1">
            <a:off x="862917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4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8" name="Google Shape;6787;p66"/>
          <p:cNvSpPr/>
          <p:nvPr/>
        </p:nvSpPr>
        <p:spPr>
          <a:xfrm flipH="1">
            <a:off x="816095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9" name="Google Shape;6788;p66"/>
          <p:cNvSpPr/>
          <p:nvPr/>
        </p:nvSpPr>
        <p:spPr>
          <a:xfrm flipH="1">
            <a:off x="769274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0" name="Google Shape;6789;p66"/>
          <p:cNvSpPr/>
          <p:nvPr/>
        </p:nvSpPr>
        <p:spPr>
          <a:xfrm flipH="1">
            <a:off x="723360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86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1" name="Google Shape;6790;p66"/>
          <p:cNvSpPr/>
          <p:nvPr/>
        </p:nvSpPr>
        <p:spPr>
          <a:xfrm flipH="1">
            <a:off x="676539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2" name="Google Shape;6791;p66"/>
          <p:cNvSpPr/>
          <p:nvPr/>
        </p:nvSpPr>
        <p:spPr>
          <a:xfrm flipH="1">
            <a:off x="880349" y="2447728"/>
            <a:ext cx="79893" cy="154235"/>
          </a:xfrm>
          <a:custGeom>
            <a:avLst/>
            <a:gdLst/>
            <a:ahLst/>
            <a:cxnLst/>
            <a:rect l="l" t="t" r="r" b="b"/>
            <a:pathLst>
              <a:path w="4143" h="7951" extrusionOk="0">
                <a:moveTo>
                  <a:pt x="3999" y="0"/>
                </a:moveTo>
                <a:lnTo>
                  <a:pt x="3523" y="238"/>
                </a:lnTo>
                <a:lnTo>
                  <a:pt x="0" y="2047"/>
                </a:lnTo>
                <a:lnTo>
                  <a:pt x="381" y="4952"/>
                </a:lnTo>
                <a:lnTo>
                  <a:pt x="429" y="5142"/>
                </a:lnTo>
                <a:lnTo>
                  <a:pt x="381" y="5570"/>
                </a:lnTo>
                <a:lnTo>
                  <a:pt x="334" y="6523"/>
                </a:lnTo>
                <a:lnTo>
                  <a:pt x="334" y="6999"/>
                </a:lnTo>
                <a:lnTo>
                  <a:pt x="381" y="7475"/>
                </a:lnTo>
                <a:lnTo>
                  <a:pt x="476" y="7808"/>
                </a:lnTo>
                <a:lnTo>
                  <a:pt x="572" y="7903"/>
                </a:lnTo>
                <a:lnTo>
                  <a:pt x="667" y="7951"/>
                </a:lnTo>
                <a:lnTo>
                  <a:pt x="952" y="7951"/>
                </a:lnTo>
                <a:lnTo>
                  <a:pt x="1238" y="7903"/>
                </a:lnTo>
                <a:lnTo>
                  <a:pt x="1524" y="7856"/>
                </a:lnTo>
                <a:lnTo>
                  <a:pt x="1809" y="7713"/>
                </a:lnTo>
                <a:lnTo>
                  <a:pt x="2381" y="7427"/>
                </a:lnTo>
                <a:lnTo>
                  <a:pt x="2904" y="7046"/>
                </a:lnTo>
                <a:lnTo>
                  <a:pt x="3333" y="6665"/>
                </a:lnTo>
                <a:lnTo>
                  <a:pt x="3714" y="6285"/>
                </a:lnTo>
                <a:lnTo>
                  <a:pt x="3952" y="5999"/>
                </a:lnTo>
                <a:lnTo>
                  <a:pt x="4095" y="5808"/>
                </a:lnTo>
                <a:lnTo>
                  <a:pt x="4142" y="4523"/>
                </a:lnTo>
                <a:lnTo>
                  <a:pt x="4142" y="3238"/>
                </a:lnTo>
                <a:lnTo>
                  <a:pt x="4142" y="2857"/>
                </a:lnTo>
                <a:lnTo>
                  <a:pt x="4142" y="2523"/>
                </a:lnTo>
                <a:lnTo>
                  <a:pt x="4142" y="2095"/>
                </a:lnTo>
                <a:lnTo>
                  <a:pt x="4142" y="1905"/>
                </a:lnTo>
                <a:lnTo>
                  <a:pt x="4142" y="1762"/>
                </a:lnTo>
                <a:lnTo>
                  <a:pt x="3999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3" name="Google Shape;6792;p66"/>
          <p:cNvSpPr/>
          <p:nvPr/>
        </p:nvSpPr>
        <p:spPr>
          <a:xfrm flipH="1">
            <a:off x="881275" y="2447728"/>
            <a:ext cx="78967" cy="95129"/>
          </a:xfrm>
          <a:custGeom>
            <a:avLst/>
            <a:gdLst/>
            <a:ahLst/>
            <a:cxnLst/>
            <a:rect l="l" t="t" r="r" b="b"/>
            <a:pathLst>
              <a:path w="4095" h="4904" extrusionOk="0">
                <a:moveTo>
                  <a:pt x="3999" y="0"/>
                </a:moveTo>
                <a:lnTo>
                  <a:pt x="3476" y="238"/>
                </a:lnTo>
                <a:lnTo>
                  <a:pt x="0" y="2047"/>
                </a:lnTo>
                <a:lnTo>
                  <a:pt x="381" y="4904"/>
                </a:lnTo>
                <a:lnTo>
                  <a:pt x="952" y="4713"/>
                </a:lnTo>
                <a:lnTo>
                  <a:pt x="1524" y="4475"/>
                </a:lnTo>
                <a:lnTo>
                  <a:pt x="2095" y="4142"/>
                </a:lnTo>
                <a:lnTo>
                  <a:pt x="2571" y="3761"/>
                </a:lnTo>
                <a:lnTo>
                  <a:pt x="3047" y="3333"/>
                </a:lnTo>
                <a:lnTo>
                  <a:pt x="3428" y="2857"/>
                </a:lnTo>
                <a:lnTo>
                  <a:pt x="3809" y="2333"/>
                </a:lnTo>
                <a:lnTo>
                  <a:pt x="4095" y="1762"/>
                </a:lnTo>
                <a:lnTo>
                  <a:pt x="4047" y="524"/>
                </a:lnTo>
                <a:lnTo>
                  <a:pt x="399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4" name="Google Shape;6793;p66"/>
          <p:cNvSpPr/>
          <p:nvPr/>
        </p:nvSpPr>
        <p:spPr>
          <a:xfrm flipH="1">
            <a:off x="847296" y="2287944"/>
            <a:ext cx="182713" cy="229986"/>
          </a:xfrm>
          <a:custGeom>
            <a:avLst/>
            <a:gdLst/>
            <a:ahLst/>
            <a:cxnLst/>
            <a:rect l="l" t="t" r="r" b="b"/>
            <a:pathLst>
              <a:path w="9475" h="11856" extrusionOk="0">
                <a:moveTo>
                  <a:pt x="4428" y="1"/>
                </a:moveTo>
                <a:lnTo>
                  <a:pt x="3999" y="96"/>
                </a:lnTo>
                <a:lnTo>
                  <a:pt x="3571" y="239"/>
                </a:lnTo>
                <a:lnTo>
                  <a:pt x="3142" y="429"/>
                </a:lnTo>
                <a:lnTo>
                  <a:pt x="2714" y="715"/>
                </a:lnTo>
                <a:lnTo>
                  <a:pt x="2285" y="1001"/>
                </a:lnTo>
                <a:lnTo>
                  <a:pt x="1904" y="1429"/>
                </a:lnTo>
                <a:lnTo>
                  <a:pt x="1523" y="1858"/>
                </a:lnTo>
                <a:lnTo>
                  <a:pt x="1190" y="2429"/>
                </a:lnTo>
                <a:lnTo>
                  <a:pt x="905" y="3048"/>
                </a:lnTo>
                <a:lnTo>
                  <a:pt x="619" y="3762"/>
                </a:lnTo>
                <a:lnTo>
                  <a:pt x="381" y="4524"/>
                </a:lnTo>
                <a:lnTo>
                  <a:pt x="190" y="5428"/>
                </a:lnTo>
                <a:lnTo>
                  <a:pt x="48" y="6333"/>
                </a:lnTo>
                <a:lnTo>
                  <a:pt x="0" y="7142"/>
                </a:lnTo>
                <a:lnTo>
                  <a:pt x="48" y="7856"/>
                </a:lnTo>
                <a:lnTo>
                  <a:pt x="143" y="8523"/>
                </a:lnTo>
                <a:lnTo>
                  <a:pt x="286" y="9094"/>
                </a:lnTo>
                <a:lnTo>
                  <a:pt x="476" y="9570"/>
                </a:lnTo>
                <a:lnTo>
                  <a:pt x="714" y="9999"/>
                </a:lnTo>
                <a:lnTo>
                  <a:pt x="952" y="10380"/>
                </a:lnTo>
                <a:lnTo>
                  <a:pt x="1238" y="10713"/>
                </a:lnTo>
                <a:lnTo>
                  <a:pt x="1571" y="10999"/>
                </a:lnTo>
                <a:lnTo>
                  <a:pt x="1857" y="11189"/>
                </a:lnTo>
                <a:lnTo>
                  <a:pt x="2190" y="11379"/>
                </a:lnTo>
                <a:lnTo>
                  <a:pt x="2761" y="11617"/>
                </a:lnTo>
                <a:lnTo>
                  <a:pt x="3237" y="11760"/>
                </a:lnTo>
                <a:lnTo>
                  <a:pt x="3714" y="11808"/>
                </a:lnTo>
                <a:lnTo>
                  <a:pt x="4332" y="11855"/>
                </a:lnTo>
                <a:lnTo>
                  <a:pt x="4713" y="11855"/>
                </a:lnTo>
                <a:lnTo>
                  <a:pt x="5094" y="11808"/>
                </a:lnTo>
                <a:lnTo>
                  <a:pt x="5523" y="11713"/>
                </a:lnTo>
                <a:lnTo>
                  <a:pt x="5951" y="11522"/>
                </a:lnTo>
                <a:lnTo>
                  <a:pt x="6380" y="11332"/>
                </a:lnTo>
                <a:lnTo>
                  <a:pt x="6808" y="11046"/>
                </a:lnTo>
                <a:lnTo>
                  <a:pt x="7237" y="10713"/>
                </a:lnTo>
                <a:lnTo>
                  <a:pt x="7617" y="10284"/>
                </a:lnTo>
                <a:lnTo>
                  <a:pt x="8046" y="9761"/>
                </a:lnTo>
                <a:lnTo>
                  <a:pt x="8379" y="9142"/>
                </a:lnTo>
                <a:lnTo>
                  <a:pt x="8712" y="8380"/>
                </a:lnTo>
                <a:lnTo>
                  <a:pt x="8998" y="7523"/>
                </a:lnTo>
                <a:lnTo>
                  <a:pt x="9236" y="6666"/>
                </a:lnTo>
                <a:lnTo>
                  <a:pt x="9379" y="5857"/>
                </a:lnTo>
                <a:lnTo>
                  <a:pt x="9474" y="5095"/>
                </a:lnTo>
                <a:lnTo>
                  <a:pt x="9474" y="4381"/>
                </a:lnTo>
                <a:lnTo>
                  <a:pt x="9427" y="3762"/>
                </a:lnTo>
                <a:lnTo>
                  <a:pt x="9331" y="3191"/>
                </a:lnTo>
                <a:lnTo>
                  <a:pt x="9189" y="2667"/>
                </a:lnTo>
                <a:lnTo>
                  <a:pt x="8998" y="2191"/>
                </a:lnTo>
                <a:lnTo>
                  <a:pt x="8712" y="1762"/>
                </a:lnTo>
                <a:lnTo>
                  <a:pt x="8427" y="1382"/>
                </a:lnTo>
                <a:lnTo>
                  <a:pt x="8141" y="1096"/>
                </a:lnTo>
                <a:lnTo>
                  <a:pt x="7760" y="810"/>
                </a:lnTo>
                <a:lnTo>
                  <a:pt x="7379" y="572"/>
                </a:lnTo>
                <a:lnTo>
                  <a:pt x="6999" y="382"/>
                </a:lnTo>
                <a:lnTo>
                  <a:pt x="6618" y="239"/>
                </a:lnTo>
                <a:lnTo>
                  <a:pt x="6189" y="96"/>
                </a:lnTo>
                <a:lnTo>
                  <a:pt x="5761" y="48"/>
                </a:lnTo>
                <a:lnTo>
                  <a:pt x="5332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5" name="Google Shape;6794;p66"/>
          <p:cNvSpPr/>
          <p:nvPr/>
        </p:nvSpPr>
        <p:spPr>
          <a:xfrm flipH="1">
            <a:off x="995107" y="2368292"/>
            <a:ext cx="17471" cy="10184"/>
          </a:xfrm>
          <a:custGeom>
            <a:avLst/>
            <a:gdLst/>
            <a:ahLst/>
            <a:cxnLst/>
            <a:rect l="l" t="t" r="r" b="b"/>
            <a:pathLst>
              <a:path w="906" h="525" extrusionOk="0">
                <a:moveTo>
                  <a:pt x="477" y="1"/>
                </a:moveTo>
                <a:lnTo>
                  <a:pt x="239" y="48"/>
                </a:lnTo>
                <a:lnTo>
                  <a:pt x="48" y="191"/>
                </a:lnTo>
                <a:lnTo>
                  <a:pt x="1" y="239"/>
                </a:lnTo>
                <a:lnTo>
                  <a:pt x="1" y="334"/>
                </a:lnTo>
                <a:lnTo>
                  <a:pt x="1" y="382"/>
                </a:lnTo>
                <a:lnTo>
                  <a:pt x="48" y="477"/>
                </a:lnTo>
                <a:lnTo>
                  <a:pt x="191" y="525"/>
                </a:lnTo>
                <a:lnTo>
                  <a:pt x="524" y="477"/>
                </a:lnTo>
                <a:lnTo>
                  <a:pt x="715" y="429"/>
                </a:lnTo>
                <a:lnTo>
                  <a:pt x="858" y="382"/>
                </a:lnTo>
                <a:lnTo>
                  <a:pt x="905" y="287"/>
                </a:lnTo>
                <a:lnTo>
                  <a:pt x="905" y="144"/>
                </a:lnTo>
                <a:lnTo>
                  <a:pt x="810" y="96"/>
                </a:lnTo>
                <a:lnTo>
                  <a:pt x="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6" name="Google Shape;6795;p66"/>
          <p:cNvSpPr/>
          <p:nvPr/>
        </p:nvSpPr>
        <p:spPr>
          <a:xfrm flipH="1">
            <a:off x="940032" y="2376613"/>
            <a:ext cx="17452" cy="11096"/>
          </a:xfrm>
          <a:custGeom>
            <a:avLst/>
            <a:gdLst/>
            <a:ahLst/>
            <a:cxnLst/>
            <a:rect l="l" t="t" r="r" b="b"/>
            <a:pathLst>
              <a:path w="905" h="572" extrusionOk="0">
                <a:moveTo>
                  <a:pt x="143" y="0"/>
                </a:moveTo>
                <a:lnTo>
                  <a:pt x="48" y="48"/>
                </a:lnTo>
                <a:lnTo>
                  <a:pt x="0" y="191"/>
                </a:lnTo>
                <a:lnTo>
                  <a:pt x="0" y="286"/>
                </a:lnTo>
                <a:lnTo>
                  <a:pt x="191" y="381"/>
                </a:lnTo>
                <a:lnTo>
                  <a:pt x="333" y="476"/>
                </a:lnTo>
                <a:lnTo>
                  <a:pt x="667" y="572"/>
                </a:lnTo>
                <a:lnTo>
                  <a:pt x="809" y="572"/>
                </a:lnTo>
                <a:lnTo>
                  <a:pt x="857" y="524"/>
                </a:lnTo>
                <a:lnTo>
                  <a:pt x="905" y="429"/>
                </a:lnTo>
                <a:lnTo>
                  <a:pt x="905" y="381"/>
                </a:lnTo>
                <a:lnTo>
                  <a:pt x="905" y="286"/>
                </a:lnTo>
                <a:lnTo>
                  <a:pt x="714" y="96"/>
                </a:lnTo>
                <a:lnTo>
                  <a:pt x="52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7" name="Google Shape;6796;p66"/>
          <p:cNvSpPr/>
          <p:nvPr/>
        </p:nvSpPr>
        <p:spPr>
          <a:xfrm flipH="1">
            <a:off x="956558" y="2408019"/>
            <a:ext cx="5515" cy="18486"/>
          </a:xfrm>
          <a:custGeom>
            <a:avLst/>
            <a:gdLst/>
            <a:ahLst/>
            <a:cxnLst/>
            <a:rect l="l" t="t" r="r" b="b"/>
            <a:pathLst>
              <a:path w="286" h="953" extrusionOk="0">
                <a:moveTo>
                  <a:pt x="48" y="0"/>
                </a:moveTo>
                <a:lnTo>
                  <a:pt x="0" y="286"/>
                </a:lnTo>
                <a:lnTo>
                  <a:pt x="0" y="571"/>
                </a:lnTo>
                <a:lnTo>
                  <a:pt x="0" y="714"/>
                </a:lnTo>
                <a:lnTo>
                  <a:pt x="95" y="809"/>
                </a:lnTo>
                <a:lnTo>
                  <a:pt x="191" y="905"/>
                </a:lnTo>
                <a:lnTo>
                  <a:pt x="286" y="952"/>
                </a:lnTo>
                <a:lnTo>
                  <a:pt x="286" y="952"/>
                </a:lnTo>
                <a:lnTo>
                  <a:pt x="191" y="857"/>
                </a:lnTo>
                <a:lnTo>
                  <a:pt x="143" y="762"/>
                </a:lnTo>
                <a:lnTo>
                  <a:pt x="48" y="571"/>
                </a:lnTo>
                <a:lnTo>
                  <a:pt x="48" y="286"/>
                </a:lnTo>
                <a:lnTo>
                  <a:pt x="48" y="48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8" name="Google Shape;6797;p66"/>
          <p:cNvSpPr/>
          <p:nvPr/>
        </p:nvSpPr>
        <p:spPr>
          <a:xfrm flipH="1">
            <a:off x="947379" y="2401540"/>
            <a:ext cx="14694" cy="22192"/>
          </a:xfrm>
          <a:custGeom>
            <a:avLst/>
            <a:gdLst/>
            <a:ahLst/>
            <a:cxnLst/>
            <a:rect l="l" t="t" r="r" b="b"/>
            <a:pathLst>
              <a:path w="762" h="1144" extrusionOk="0">
                <a:moveTo>
                  <a:pt x="381" y="1"/>
                </a:moveTo>
                <a:lnTo>
                  <a:pt x="238" y="48"/>
                </a:lnTo>
                <a:lnTo>
                  <a:pt x="95" y="191"/>
                </a:lnTo>
                <a:lnTo>
                  <a:pt x="48" y="334"/>
                </a:lnTo>
                <a:lnTo>
                  <a:pt x="0" y="572"/>
                </a:lnTo>
                <a:lnTo>
                  <a:pt x="0" y="763"/>
                </a:lnTo>
                <a:lnTo>
                  <a:pt x="48" y="953"/>
                </a:lnTo>
                <a:lnTo>
                  <a:pt x="143" y="1096"/>
                </a:lnTo>
                <a:lnTo>
                  <a:pt x="333" y="1143"/>
                </a:lnTo>
                <a:lnTo>
                  <a:pt x="524" y="1096"/>
                </a:lnTo>
                <a:lnTo>
                  <a:pt x="619" y="953"/>
                </a:lnTo>
                <a:lnTo>
                  <a:pt x="714" y="810"/>
                </a:lnTo>
                <a:lnTo>
                  <a:pt x="762" y="572"/>
                </a:lnTo>
                <a:lnTo>
                  <a:pt x="762" y="382"/>
                </a:lnTo>
                <a:lnTo>
                  <a:pt x="714" y="191"/>
                </a:lnTo>
                <a:lnTo>
                  <a:pt x="571" y="48"/>
                </a:lnTo>
                <a:lnTo>
                  <a:pt x="38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9" name="Google Shape;6798;p66"/>
          <p:cNvSpPr/>
          <p:nvPr/>
        </p:nvSpPr>
        <p:spPr>
          <a:xfrm flipH="1">
            <a:off x="937275" y="2403383"/>
            <a:ext cx="14713" cy="9273"/>
          </a:xfrm>
          <a:custGeom>
            <a:avLst/>
            <a:gdLst/>
            <a:ahLst/>
            <a:cxnLst/>
            <a:rect l="l" t="t" r="r" b="b"/>
            <a:pathLst>
              <a:path w="763" h="478" extrusionOk="0">
                <a:moveTo>
                  <a:pt x="48" y="1"/>
                </a:moveTo>
                <a:lnTo>
                  <a:pt x="1" y="49"/>
                </a:lnTo>
                <a:lnTo>
                  <a:pt x="48" y="239"/>
                </a:lnTo>
                <a:lnTo>
                  <a:pt x="144" y="334"/>
                </a:lnTo>
                <a:lnTo>
                  <a:pt x="239" y="429"/>
                </a:lnTo>
                <a:lnTo>
                  <a:pt x="382" y="477"/>
                </a:lnTo>
                <a:lnTo>
                  <a:pt x="524" y="429"/>
                </a:lnTo>
                <a:lnTo>
                  <a:pt x="667" y="334"/>
                </a:lnTo>
                <a:lnTo>
                  <a:pt x="715" y="191"/>
                </a:lnTo>
                <a:lnTo>
                  <a:pt x="763" y="49"/>
                </a:lnTo>
                <a:lnTo>
                  <a:pt x="715" y="49"/>
                </a:lnTo>
                <a:lnTo>
                  <a:pt x="572" y="191"/>
                </a:lnTo>
                <a:lnTo>
                  <a:pt x="477" y="239"/>
                </a:lnTo>
                <a:lnTo>
                  <a:pt x="382" y="239"/>
                </a:lnTo>
                <a:lnTo>
                  <a:pt x="286" y="191"/>
                </a:lnTo>
                <a:lnTo>
                  <a:pt x="239" y="144"/>
                </a:lnTo>
                <a:lnTo>
                  <a:pt x="9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0" name="Google Shape;6799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close/>
                <a:moveTo>
                  <a:pt x="476" y="1"/>
                </a:moveTo>
                <a:lnTo>
                  <a:pt x="429" y="48"/>
                </a:lnTo>
                <a:lnTo>
                  <a:pt x="429" y="86"/>
                </a:lnTo>
                <a:lnTo>
                  <a:pt x="476" y="1"/>
                </a:lnTo>
                <a:close/>
                <a:moveTo>
                  <a:pt x="429" y="86"/>
                </a:moveTo>
                <a:lnTo>
                  <a:pt x="0" y="858"/>
                </a:lnTo>
                <a:lnTo>
                  <a:pt x="31" y="848"/>
                </a:lnTo>
                <a:lnTo>
                  <a:pt x="31" y="848"/>
                </a:lnTo>
                <a:lnTo>
                  <a:pt x="429" y="91"/>
                </a:lnTo>
                <a:lnTo>
                  <a:pt x="429" y="86"/>
                </a:lnTo>
                <a:close/>
                <a:moveTo>
                  <a:pt x="476" y="1"/>
                </a:moveTo>
                <a:lnTo>
                  <a:pt x="429" y="91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31" y="848"/>
                </a:lnTo>
                <a:lnTo>
                  <a:pt x="31" y="848"/>
                </a:ln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1" name="Google Shape;6800;p66"/>
          <p:cNvSpPr/>
          <p:nvPr/>
        </p:nvSpPr>
        <p:spPr>
          <a:xfrm flipH="1">
            <a:off x="997864" y="2401540"/>
            <a:ext cx="9198" cy="16644"/>
          </a:xfrm>
          <a:custGeom>
            <a:avLst/>
            <a:gdLst/>
            <a:ahLst/>
            <a:cxnLst/>
            <a:rect l="l" t="t" r="r" b="b"/>
            <a:pathLst>
              <a:path w="477" h="858" fill="none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lnTo>
                  <a:pt x="429" y="48"/>
                </a:lnTo>
                <a:lnTo>
                  <a:pt x="429" y="48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0" y="8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2" name="Google Shape;6801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fill="none" extrusionOk="0">
                <a:moveTo>
                  <a:pt x="0" y="905"/>
                </a:move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lnTo>
                  <a:pt x="0" y="9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3" name="Google Shape;6802;p66"/>
          <p:cNvSpPr/>
          <p:nvPr/>
        </p:nvSpPr>
        <p:spPr>
          <a:xfrm flipH="1">
            <a:off x="997864" y="2394150"/>
            <a:ext cx="14713" cy="22192"/>
          </a:xfrm>
          <a:custGeom>
            <a:avLst/>
            <a:gdLst/>
            <a:ahLst/>
            <a:cxnLst/>
            <a:rect l="l" t="t" r="r" b="b"/>
            <a:pathLst>
              <a:path w="763" h="1144" extrusionOk="0">
                <a:moveTo>
                  <a:pt x="477" y="1"/>
                </a:moveTo>
                <a:lnTo>
                  <a:pt x="286" y="49"/>
                </a:lnTo>
                <a:lnTo>
                  <a:pt x="143" y="144"/>
                </a:lnTo>
                <a:lnTo>
                  <a:pt x="48" y="287"/>
                </a:lnTo>
                <a:lnTo>
                  <a:pt x="1" y="525"/>
                </a:lnTo>
                <a:lnTo>
                  <a:pt x="1" y="715"/>
                </a:lnTo>
                <a:lnTo>
                  <a:pt x="48" y="905"/>
                </a:lnTo>
                <a:lnTo>
                  <a:pt x="143" y="1048"/>
                </a:lnTo>
                <a:lnTo>
                  <a:pt x="286" y="1144"/>
                </a:lnTo>
                <a:lnTo>
                  <a:pt x="477" y="1096"/>
                </a:lnTo>
                <a:lnTo>
                  <a:pt x="619" y="1001"/>
                </a:lnTo>
                <a:lnTo>
                  <a:pt x="715" y="810"/>
                </a:lnTo>
                <a:lnTo>
                  <a:pt x="762" y="620"/>
                </a:lnTo>
                <a:lnTo>
                  <a:pt x="762" y="429"/>
                </a:lnTo>
                <a:lnTo>
                  <a:pt x="715" y="239"/>
                </a:lnTo>
                <a:lnTo>
                  <a:pt x="619" y="96"/>
                </a:lnTo>
                <a:lnTo>
                  <a:pt x="47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4" name="Google Shape;6803;p66"/>
          <p:cNvSpPr/>
          <p:nvPr/>
        </p:nvSpPr>
        <p:spPr>
          <a:xfrm flipH="1">
            <a:off x="1007043" y="2393237"/>
            <a:ext cx="11956" cy="10165"/>
          </a:xfrm>
          <a:custGeom>
            <a:avLst/>
            <a:gdLst/>
            <a:ahLst/>
            <a:cxnLst/>
            <a:rect l="l" t="t" r="r" b="b"/>
            <a:pathLst>
              <a:path w="620" h="524" extrusionOk="0">
                <a:moveTo>
                  <a:pt x="0" y="0"/>
                </a:moveTo>
                <a:lnTo>
                  <a:pt x="0" y="143"/>
                </a:lnTo>
                <a:lnTo>
                  <a:pt x="0" y="286"/>
                </a:lnTo>
                <a:lnTo>
                  <a:pt x="96" y="429"/>
                </a:lnTo>
                <a:lnTo>
                  <a:pt x="191" y="476"/>
                </a:lnTo>
                <a:lnTo>
                  <a:pt x="334" y="524"/>
                </a:lnTo>
                <a:lnTo>
                  <a:pt x="476" y="429"/>
                </a:lnTo>
                <a:lnTo>
                  <a:pt x="572" y="334"/>
                </a:lnTo>
                <a:lnTo>
                  <a:pt x="619" y="191"/>
                </a:lnTo>
                <a:lnTo>
                  <a:pt x="619" y="143"/>
                </a:lnTo>
                <a:lnTo>
                  <a:pt x="572" y="96"/>
                </a:lnTo>
                <a:lnTo>
                  <a:pt x="429" y="191"/>
                </a:lnTo>
                <a:lnTo>
                  <a:pt x="334" y="238"/>
                </a:lnTo>
                <a:lnTo>
                  <a:pt x="191" y="238"/>
                </a:lnTo>
                <a:lnTo>
                  <a:pt x="143" y="143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5" name="Google Shape;6804;p66"/>
          <p:cNvSpPr/>
          <p:nvPr/>
        </p:nvSpPr>
        <p:spPr>
          <a:xfrm flipH="1">
            <a:off x="963905" y="2459735"/>
            <a:ext cx="13788" cy="6479"/>
          </a:xfrm>
          <a:custGeom>
            <a:avLst/>
            <a:gdLst/>
            <a:ahLst/>
            <a:cxnLst/>
            <a:rect l="l" t="t" r="r" b="b"/>
            <a:pathLst>
              <a:path w="715" h="334" extrusionOk="0">
                <a:moveTo>
                  <a:pt x="667" y="0"/>
                </a:moveTo>
                <a:lnTo>
                  <a:pt x="524" y="143"/>
                </a:lnTo>
                <a:lnTo>
                  <a:pt x="429" y="191"/>
                </a:lnTo>
                <a:lnTo>
                  <a:pt x="191" y="191"/>
                </a:lnTo>
                <a:lnTo>
                  <a:pt x="1" y="95"/>
                </a:lnTo>
                <a:lnTo>
                  <a:pt x="96" y="191"/>
                </a:lnTo>
                <a:lnTo>
                  <a:pt x="191" y="286"/>
                </a:lnTo>
                <a:lnTo>
                  <a:pt x="286" y="286"/>
                </a:lnTo>
                <a:lnTo>
                  <a:pt x="429" y="333"/>
                </a:lnTo>
                <a:lnTo>
                  <a:pt x="524" y="286"/>
                </a:lnTo>
                <a:lnTo>
                  <a:pt x="620" y="238"/>
                </a:lnTo>
                <a:lnTo>
                  <a:pt x="667" y="143"/>
                </a:lnTo>
                <a:lnTo>
                  <a:pt x="715" y="48"/>
                </a:lnTo>
                <a:lnTo>
                  <a:pt x="66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6" name="Google Shape;6805;p66"/>
          <p:cNvSpPr/>
          <p:nvPr/>
        </p:nvSpPr>
        <p:spPr>
          <a:xfrm flipH="1">
            <a:off x="967569" y="2368292"/>
            <a:ext cx="33997" cy="81298"/>
          </a:xfrm>
          <a:custGeom>
            <a:avLst/>
            <a:gdLst/>
            <a:ahLst/>
            <a:cxnLst/>
            <a:rect l="l" t="t" r="r" b="b"/>
            <a:pathLst>
              <a:path w="1763" h="4191" extrusionOk="0">
                <a:moveTo>
                  <a:pt x="1096" y="1"/>
                </a:moveTo>
                <a:lnTo>
                  <a:pt x="763" y="810"/>
                </a:lnTo>
                <a:lnTo>
                  <a:pt x="477" y="1667"/>
                </a:lnTo>
                <a:lnTo>
                  <a:pt x="239" y="2524"/>
                </a:lnTo>
                <a:lnTo>
                  <a:pt x="1" y="3381"/>
                </a:lnTo>
                <a:lnTo>
                  <a:pt x="48" y="3381"/>
                </a:lnTo>
                <a:lnTo>
                  <a:pt x="96" y="3429"/>
                </a:lnTo>
                <a:lnTo>
                  <a:pt x="239" y="3429"/>
                </a:lnTo>
                <a:lnTo>
                  <a:pt x="620" y="3333"/>
                </a:lnTo>
                <a:lnTo>
                  <a:pt x="429" y="4095"/>
                </a:lnTo>
                <a:lnTo>
                  <a:pt x="477" y="4095"/>
                </a:lnTo>
                <a:lnTo>
                  <a:pt x="572" y="4143"/>
                </a:lnTo>
                <a:lnTo>
                  <a:pt x="905" y="4190"/>
                </a:lnTo>
                <a:lnTo>
                  <a:pt x="1239" y="4143"/>
                </a:lnTo>
                <a:lnTo>
                  <a:pt x="1524" y="4048"/>
                </a:lnTo>
                <a:lnTo>
                  <a:pt x="1762" y="3810"/>
                </a:lnTo>
                <a:lnTo>
                  <a:pt x="1715" y="3810"/>
                </a:lnTo>
                <a:lnTo>
                  <a:pt x="1477" y="3905"/>
                </a:lnTo>
                <a:lnTo>
                  <a:pt x="1191" y="3952"/>
                </a:lnTo>
                <a:lnTo>
                  <a:pt x="905" y="4000"/>
                </a:lnTo>
                <a:lnTo>
                  <a:pt x="667" y="4000"/>
                </a:lnTo>
                <a:lnTo>
                  <a:pt x="763" y="3524"/>
                </a:lnTo>
                <a:lnTo>
                  <a:pt x="858" y="3238"/>
                </a:lnTo>
                <a:lnTo>
                  <a:pt x="858" y="3095"/>
                </a:lnTo>
                <a:lnTo>
                  <a:pt x="572" y="3143"/>
                </a:lnTo>
                <a:lnTo>
                  <a:pt x="287" y="3191"/>
                </a:lnTo>
                <a:lnTo>
                  <a:pt x="477" y="2381"/>
                </a:lnTo>
                <a:lnTo>
                  <a:pt x="715" y="1620"/>
                </a:lnTo>
                <a:lnTo>
                  <a:pt x="953" y="810"/>
                </a:lnTo>
                <a:lnTo>
                  <a:pt x="1144" y="48"/>
                </a:lnTo>
                <a:lnTo>
                  <a:pt x="114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7" name="Google Shape;6806;p66"/>
          <p:cNvSpPr/>
          <p:nvPr/>
        </p:nvSpPr>
        <p:spPr>
          <a:xfrm flipH="1">
            <a:off x="966643" y="2441248"/>
            <a:ext cx="22986" cy="16644"/>
          </a:xfrm>
          <a:custGeom>
            <a:avLst/>
            <a:gdLst/>
            <a:ahLst/>
            <a:cxnLst/>
            <a:rect l="l" t="t" r="r" b="b"/>
            <a:pathLst>
              <a:path w="1192" h="858" extrusionOk="0">
                <a:moveTo>
                  <a:pt x="1143" y="1"/>
                </a:moveTo>
                <a:lnTo>
                  <a:pt x="858" y="144"/>
                </a:lnTo>
                <a:lnTo>
                  <a:pt x="572" y="191"/>
                </a:lnTo>
                <a:lnTo>
                  <a:pt x="286" y="239"/>
                </a:lnTo>
                <a:lnTo>
                  <a:pt x="1" y="191"/>
                </a:lnTo>
                <a:lnTo>
                  <a:pt x="191" y="477"/>
                </a:lnTo>
                <a:lnTo>
                  <a:pt x="477" y="763"/>
                </a:lnTo>
                <a:lnTo>
                  <a:pt x="620" y="810"/>
                </a:lnTo>
                <a:lnTo>
                  <a:pt x="810" y="858"/>
                </a:lnTo>
                <a:lnTo>
                  <a:pt x="1001" y="810"/>
                </a:lnTo>
                <a:lnTo>
                  <a:pt x="1143" y="715"/>
                </a:lnTo>
                <a:lnTo>
                  <a:pt x="1191" y="525"/>
                </a:lnTo>
                <a:lnTo>
                  <a:pt x="1191" y="382"/>
                </a:lnTo>
                <a:lnTo>
                  <a:pt x="114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8" name="Google Shape;6807;p66"/>
          <p:cNvSpPr/>
          <p:nvPr/>
        </p:nvSpPr>
        <p:spPr>
          <a:xfrm flipH="1">
            <a:off x="966643" y="2448639"/>
            <a:ext cx="13807" cy="9253"/>
          </a:xfrm>
          <a:custGeom>
            <a:avLst/>
            <a:gdLst/>
            <a:ahLst/>
            <a:cxnLst/>
            <a:rect l="l" t="t" r="r" b="b"/>
            <a:pathLst>
              <a:path w="716" h="477" extrusionOk="0">
                <a:moveTo>
                  <a:pt x="477" y="1"/>
                </a:moveTo>
                <a:lnTo>
                  <a:pt x="287" y="48"/>
                </a:lnTo>
                <a:lnTo>
                  <a:pt x="96" y="191"/>
                </a:lnTo>
                <a:lnTo>
                  <a:pt x="1" y="382"/>
                </a:lnTo>
                <a:lnTo>
                  <a:pt x="144" y="429"/>
                </a:lnTo>
                <a:lnTo>
                  <a:pt x="334" y="477"/>
                </a:lnTo>
                <a:lnTo>
                  <a:pt x="525" y="429"/>
                </a:lnTo>
                <a:lnTo>
                  <a:pt x="667" y="334"/>
                </a:lnTo>
                <a:lnTo>
                  <a:pt x="715" y="144"/>
                </a:lnTo>
                <a:lnTo>
                  <a:pt x="715" y="1"/>
                </a:lnTo>
                <a:close/>
              </a:path>
            </a:pathLst>
          </a:custGeom>
          <a:solidFill>
            <a:srgbClr val="FF9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9" name="Google Shape;6808;p66"/>
          <p:cNvSpPr/>
          <p:nvPr/>
        </p:nvSpPr>
        <p:spPr>
          <a:xfrm flipH="1">
            <a:off x="829864" y="2274093"/>
            <a:ext cx="144146" cy="139473"/>
          </a:xfrm>
          <a:custGeom>
            <a:avLst/>
            <a:gdLst/>
            <a:ahLst/>
            <a:cxnLst/>
            <a:rect l="l" t="t" r="r" b="b"/>
            <a:pathLst>
              <a:path w="7475" h="7190" extrusionOk="0">
                <a:moveTo>
                  <a:pt x="2857" y="1"/>
                </a:moveTo>
                <a:lnTo>
                  <a:pt x="2381" y="48"/>
                </a:lnTo>
                <a:lnTo>
                  <a:pt x="1428" y="191"/>
                </a:lnTo>
                <a:lnTo>
                  <a:pt x="714" y="382"/>
                </a:lnTo>
                <a:lnTo>
                  <a:pt x="191" y="572"/>
                </a:lnTo>
                <a:lnTo>
                  <a:pt x="0" y="667"/>
                </a:lnTo>
                <a:lnTo>
                  <a:pt x="524" y="620"/>
                </a:lnTo>
                <a:lnTo>
                  <a:pt x="1095" y="572"/>
                </a:lnTo>
                <a:lnTo>
                  <a:pt x="1809" y="572"/>
                </a:lnTo>
                <a:lnTo>
                  <a:pt x="2666" y="620"/>
                </a:lnTo>
                <a:lnTo>
                  <a:pt x="3523" y="810"/>
                </a:lnTo>
                <a:lnTo>
                  <a:pt x="3952" y="905"/>
                </a:lnTo>
                <a:lnTo>
                  <a:pt x="4428" y="1048"/>
                </a:lnTo>
                <a:lnTo>
                  <a:pt x="4856" y="1239"/>
                </a:lnTo>
                <a:lnTo>
                  <a:pt x="5285" y="1429"/>
                </a:lnTo>
                <a:lnTo>
                  <a:pt x="5666" y="1715"/>
                </a:lnTo>
                <a:lnTo>
                  <a:pt x="5951" y="2048"/>
                </a:lnTo>
                <a:lnTo>
                  <a:pt x="6189" y="2429"/>
                </a:lnTo>
                <a:lnTo>
                  <a:pt x="6380" y="2857"/>
                </a:lnTo>
                <a:lnTo>
                  <a:pt x="6523" y="3333"/>
                </a:lnTo>
                <a:lnTo>
                  <a:pt x="6618" y="3809"/>
                </a:lnTo>
                <a:lnTo>
                  <a:pt x="6665" y="4286"/>
                </a:lnTo>
                <a:lnTo>
                  <a:pt x="6665" y="4809"/>
                </a:lnTo>
                <a:lnTo>
                  <a:pt x="6665" y="5714"/>
                </a:lnTo>
                <a:lnTo>
                  <a:pt x="6570" y="6476"/>
                </a:lnTo>
                <a:lnTo>
                  <a:pt x="6475" y="7190"/>
                </a:lnTo>
                <a:lnTo>
                  <a:pt x="6523" y="7047"/>
                </a:lnTo>
                <a:lnTo>
                  <a:pt x="6761" y="6618"/>
                </a:lnTo>
                <a:lnTo>
                  <a:pt x="7046" y="5952"/>
                </a:lnTo>
                <a:lnTo>
                  <a:pt x="7189" y="5523"/>
                </a:lnTo>
                <a:lnTo>
                  <a:pt x="7332" y="5095"/>
                </a:lnTo>
                <a:lnTo>
                  <a:pt x="7427" y="4666"/>
                </a:lnTo>
                <a:lnTo>
                  <a:pt x="7475" y="4190"/>
                </a:lnTo>
                <a:lnTo>
                  <a:pt x="7475" y="3667"/>
                </a:lnTo>
                <a:lnTo>
                  <a:pt x="7427" y="3191"/>
                </a:lnTo>
                <a:lnTo>
                  <a:pt x="7332" y="2667"/>
                </a:lnTo>
                <a:lnTo>
                  <a:pt x="7094" y="2191"/>
                </a:lnTo>
                <a:lnTo>
                  <a:pt x="6856" y="1667"/>
                </a:lnTo>
                <a:lnTo>
                  <a:pt x="6475" y="1239"/>
                </a:lnTo>
                <a:lnTo>
                  <a:pt x="5999" y="810"/>
                </a:lnTo>
                <a:lnTo>
                  <a:pt x="5523" y="524"/>
                </a:lnTo>
                <a:lnTo>
                  <a:pt x="4999" y="286"/>
                </a:lnTo>
                <a:lnTo>
                  <a:pt x="4475" y="96"/>
                </a:lnTo>
                <a:lnTo>
                  <a:pt x="3952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0" name="Google Shape;6809;p66"/>
          <p:cNvSpPr/>
          <p:nvPr/>
        </p:nvSpPr>
        <p:spPr>
          <a:xfrm flipH="1">
            <a:off x="839950" y="2278710"/>
            <a:ext cx="179049" cy="156098"/>
          </a:xfrm>
          <a:custGeom>
            <a:avLst/>
            <a:gdLst/>
            <a:ahLst/>
            <a:cxnLst/>
            <a:rect l="l" t="t" r="r" b="b"/>
            <a:pathLst>
              <a:path w="9285" h="8047" extrusionOk="0">
                <a:moveTo>
                  <a:pt x="4523" y="1"/>
                </a:moveTo>
                <a:lnTo>
                  <a:pt x="3999" y="48"/>
                </a:lnTo>
                <a:lnTo>
                  <a:pt x="3476" y="96"/>
                </a:lnTo>
                <a:lnTo>
                  <a:pt x="2952" y="191"/>
                </a:lnTo>
                <a:lnTo>
                  <a:pt x="2524" y="334"/>
                </a:lnTo>
                <a:lnTo>
                  <a:pt x="2095" y="524"/>
                </a:lnTo>
                <a:lnTo>
                  <a:pt x="1667" y="715"/>
                </a:lnTo>
                <a:lnTo>
                  <a:pt x="1333" y="1001"/>
                </a:lnTo>
                <a:lnTo>
                  <a:pt x="1095" y="1239"/>
                </a:lnTo>
                <a:lnTo>
                  <a:pt x="714" y="1762"/>
                </a:lnTo>
                <a:lnTo>
                  <a:pt x="476" y="2286"/>
                </a:lnTo>
                <a:lnTo>
                  <a:pt x="286" y="2857"/>
                </a:lnTo>
                <a:lnTo>
                  <a:pt x="143" y="3333"/>
                </a:lnTo>
                <a:lnTo>
                  <a:pt x="48" y="3810"/>
                </a:lnTo>
                <a:lnTo>
                  <a:pt x="0" y="4190"/>
                </a:lnTo>
                <a:lnTo>
                  <a:pt x="0" y="4476"/>
                </a:lnTo>
                <a:lnTo>
                  <a:pt x="238" y="3952"/>
                </a:lnTo>
                <a:lnTo>
                  <a:pt x="619" y="3429"/>
                </a:lnTo>
                <a:lnTo>
                  <a:pt x="1000" y="2953"/>
                </a:lnTo>
                <a:lnTo>
                  <a:pt x="1429" y="2524"/>
                </a:lnTo>
                <a:lnTo>
                  <a:pt x="1619" y="2953"/>
                </a:lnTo>
                <a:lnTo>
                  <a:pt x="1905" y="3333"/>
                </a:lnTo>
                <a:lnTo>
                  <a:pt x="2286" y="3857"/>
                </a:lnTo>
                <a:lnTo>
                  <a:pt x="2857" y="4381"/>
                </a:lnTo>
                <a:lnTo>
                  <a:pt x="3190" y="4666"/>
                </a:lnTo>
                <a:lnTo>
                  <a:pt x="3523" y="4905"/>
                </a:lnTo>
                <a:lnTo>
                  <a:pt x="3952" y="5143"/>
                </a:lnTo>
                <a:lnTo>
                  <a:pt x="4428" y="5381"/>
                </a:lnTo>
                <a:lnTo>
                  <a:pt x="4952" y="5571"/>
                </a:lnTo>
                <a:lnTo>
                  <a:pt x="5523" y="5714"/>
                </a:lnTo>
                <a:lnTo>
                  <a:pt x="5142" y="4476"/>
                </a:lnTo>
                <a:lnTo>
                  <a:pt x="5571" y="5047"/>
                </a:lnTo>
                <a:lnTo>
                  <a:pt x="6094" y="5523"/>
                </a:lnTo>
                <a:lnTo>
                  <a:pt x="6666" y="5952"/>
                </a:lnTo>
                <a:lnTo>
                  <a:pt x="7285" y="6333"/>
                </a:lnTo>
                <a:lnTo>
                  <a:pt x="7332" y="6571"/>
                </a:lnTo>
                <a:lnTo>
                  <a:pt x="7380" y="6856"/>
                </a:lnTo>
                <a:lnTo>
                  <a:pt x="7475" y="7095"/>
                </a:lnTo>
                <a:lnTo>
                  <a:pt x="7618" y="7333"/>
                </a:lnTo>
                <a:lnTo>
                  <a:pt x="7761" y="7523"/>
                </a:lnTo>
                <a:lnTo>
                  <a:pt x="7951" y="7761"/>
                </a:lnTo>
                <a:lnTo>
                  <a:pt x="8141" y="7904"/>
                </a:lnTo>
                <a:lnTo>
                  <a:pt x="8380" y="8047"/>
                </a:lnTo>
                <a:lnTo>
                  <a:pt x="8665" y="7380"/>
                </a:lnTo>
                <a:lnTo>
                  <a:pt x="8903" y="6618"/>
                </a:lnTo>
                <a:lnTo>
                  <a:pt x="9141" y="5666"/>
                </a:lnTo>
                <a:lnTo>
                  <a:pt x="9236" y="5190"/>
                </a:lnTo>
                <a:lnTo>
                  <a:pt x="9284" y="4666"/>
                </a:lnTo>
                <a:lnTo>
                  <a:pt x="9284" y="4095"/>
                </a:lnTo>
                <a:lnTo>
                  <a:pt x="9236" y="3571"/>
                </a:lnTo>
                <a:lnTo>
                  <a:pt x="9141" y="3048"/>
                </a:lnTo>
                <a:lnTo>
                  <a:pt x="8951" y="2524"/>
                </a:lnTo>
                <a:lnTo>
                  <a:pt x="8713" y="2000"/>
                </a:lnTo>
                <a:lnTo>
                  <a:pt x="8380" y="1572"/>
                </a:lnTo>
                <a:lnTo>
                  <a:pt x="7999" y="1191"/>
                </a:lnTo>
                <a:lnTo>
                  <a:pt x="7618" y="858"/>
                </a:lnTo>
                <a:lnTo>
                  <a:pt x="7142" y="620"/>
                </a:lnTo>
                <a:lnTo>
                  <a:pt x="6666" y="382"/>
                </a:lnTo>
                <a:lnTo>
                  <a:pt x="6142" y="239"/>
                </a:lnTo>
                <a:lnTo>
                  <a:pt x="5618" y="96"/>
                </a:lnTo>
                <a:lnTo>
                  <a:pt x="5047" y="48"/>
                </a:lnTo>
                <a:lnTo>
                  <a:pt x="452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1" name="Google Shape;6810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extrusionOk="0">
                <a:moveTo>
                  <a:pt x="0" y="1"/>
                </a:moveTo>
                <a:lnTo>
                  <a:pt x="48" y="620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2" name="Google Shape;6811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fill="none" extrusionOk="0">
                <a:moveTo>
                  <a:pt x="1762" y="3048"/>
                </a:move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0" y="1"/>
                </a:lnTo>
                <a:lnTo>
                  <a:pt x="0" y="1"/>
                </a:lnTo>
                <a:lnTo>
                  <a:pt x="48" y="620"/>
                </a:lnTo>
                <a:lnTo>
                  <a:pt x="238" y="1286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3" name="Google Shape;6812;p66"/>
          <p:cNvSpPr/>
          <p:nvPr/>
        </p:nvSpPr>
        <p:spPr>
          <a:xfrm flipH="1">
            <a:off x="831696" y="2408931"/>
            <a:ext cx="48672" cy="59126"/>
          </a:xfrm>
          <a:custGeom>
            <a:avLst/>
            <a:gdLst/>
            <a:ahLst/>
            <a:cxnLst/>
            <a:rect l="l" t="t" r="r" b="b"/>
            <a:pathLst>
              <a:path w="2524" h="3048" extrusionOk="0">
                <a:moveTo>
                  <a:pt x="1905" y="1"/>
                </a:moveTo>
                <a:lnTo>
                  <a:pt x="1714" y="48"/>
                </a:lnTo>
                <a:lnTo>
                  <a:pt x="1429" y="191"/>
                </a:lnTo>
                <a:lnTo>
                  <a:pt x="1095" y="429"/>
                </a:lnTo>
                <a:lnTo>
                  <a:pt x="619" y="858"/>
                </a:lnTo>
                <a:lnTo>
                  <a:pt x="381" y="1096"/>
                </a:lnTo>
                <a:lnTo>
                  <a:pt x="0" y="2429"/>
                </a:lnTo>
                <a:lnTo>
                  <a:pt x="0" y="2476"/>
                </a:lnTo>
                <a:lnTo>
                  <a:pt x="48" y="2619"/>
                </a:lnTo>
                <a:lnTo>
                  <a:pt x="143" y="2762"/>
                </a:lnTo>
                <a:lnTo>
                  <a:pt x="286" y="2857"/>
                </a:lnTo>
                <a:lnTo>
                  <a:pt x="429" y="2952"/>
                </a:lnTo>
                <a:lnTo>
                  <a:pt x="572" y="3000"/>
                </a:lnTo>
                <a:lnTo>
                  <a:pt x="762" y="3048"/>
                </a:lnTo>
                <a:lnTo>
                  <a:pt x="905" y="3048"/>
                </a:lnTo>
                <a:lnTo>
                  <a:pt x="1095" y="3000"/>
                </a:lnTo>
                <a:lnTo>
                  <a:pt x="1238" y="2905"/>
                </a:lnTo>
                <a:lnTo>
                  <a:pt x="1429" y="2810"/>
                </a:lnTo>
                <a:lnTo>
                  <a:pt x="1762" y="2524"/>
                </a:lnTo>
                <a:lnTo>
                  <a:pt x="2047" y="2095"/>
                </a:lnTo>
                <a:lnTo>
                  <a:pt x="2286" y="1619"/>
                </a:lnTo>
                <a:lnTo>
                  <a:pt x="2476" y="1143"/>
                </a:lnTo>
                <a:lnTo>
                  <a:pt x="2524" y="715"/>
                </a:lnTo>
                <a:lnTo>
                  <a:pt x="2524" y="524"/>
                </a:lnTo>
                <a:lnTo>
                  <a:pt x="2524" y="334"/>
                </a:lnTo>
                <a:lnTo>
                  <a:pt x="2428" y="191"/>
                </a:lnTo>
                <a:lnTo>
                  <a:pt x="2333" y="96"/>
                </a:lnTo>
                <a:lnTo>
                  <a:pt x="2190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4" name="Google Shape;6813;p66"/>
          <p:cNvSpPr/>
          <p:nvPr/>
        </p:nvSpPr>
        <p:spPr>
          <a:xfrm flipH="1">
            <a:off x="841801" y="2422781"/>
            <a:ext cx="30314" cy="35111"/>
          </a:xfrm>
          <a:custGeom>
            <a:avLst/>
            <a:gdLst/>
            <a:ahLst/>
            <a:cxnLst/>
            <a:rect l="l" t="t" r="r" b="b"/>
            <a:pathLst>
              <a:path w="1572" h="1810" extrusionOk="0">
                <a:moveTo>
                  <a:pt x="1572" y="1"/>
                </a:moveTo>
                <a:lnTo>
                  <a:pt x="1286" y="48"/>
                </a:lnTo>
                <a:lnTo>
                  <a:pt x="1001" y="144"/>
                </a:lnTo>
                <a:lnTo>
                  <a:pt x="763" y="334"/>
                </a:lnTo>
                <a:lnTo>
                  <a:pt x="524" y="572"/>
                </a:lnTo>
                <a:lnTo>
                  <a:pt x="334" y="858"/>
                </a:lnTo>
                <a:lnTo>
                  <a:pt x="191" y="1143"/>
                </a:lnTo>
                <a:lnTo>
                  <a:pt x="48" y="1477"/>
                </a:lnTo>
                <a:lnTo>
                  <a:pt x="1" y="1762"/>
                </a:lnTo>
                <a:lnTo>
                  <a:pt x="1" y="1810"/>
                </a:lnTo>
                <a:lnTo>
                  <a:pt x="96" y="1810"/>
                </a:lnTo>
                <a:lnTo>
                  <a:pt x="239" y="1572"/>
                </a:lnTo>
                <a:lnTo>
                  <a:pt x="429" y="1381"/>
                </a:lnTo>
                <a:lnTo>
                  <a:pt x="572" y="1286"/>
                </a:lnTo>
                <a:lnTo>
                  <a:pt x="715" y="1191"/>
                </a:lnTo>
                <a:lnTo>
                  <a:pt x="858" y="1191"/>
                </a:lnTo>
                <a:lnTo>
                  <a:pt x="1048" y="1239"/>
                </a:lnTo>
                <a:lnTo>
                  <a:pt x="1048" y="1191"/>
                </a:lnTo>
                <a:lnTo>
                  <a:pt x="1001" y="1143"/>
                </a:lnTo>
                <a:lnTo>
                  <a:pt x="810" y="1096"/>
                </a:lnTo>
                <a:lnTo>
                  <a:pt x="620" y="1096"/>
                </a:lnTo>
                <a:lnTo>
                  <a:pt x="477" y="1143"/>
                </a:lnTo>
                <a:lnTo>
                  <a:pt x="334" y="1286"/>
                </a:lnTo>
                <a:lnTo>
                  <a:pt x="524" y="858"/>
                </a:lnTo>
                <a:lnTo>
                  <a:pt x="810" y="524"/>
                </a:lnTo>
                <a:lnTo>
                  <a:pt x="1191" y="239"/>
                </a:lnTo>
                <a:lnTo>
                  <a:pt x="157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5" name="Google Shape;6814;p66"/>
          <p:cNvSpPr/>
          <p:nvPr/>
        </p:nvSpPr>
        <p:spPr>
          <a:xfrm flipH="1">
            <a:off x="817002" y="2595483"/>
            <a:ext cx="559131" cy="515353"/>
          </a:xfrm>
          <a:custGeom>
            <a:avLst/>
            <a:gdLst/>
            <a:ahLst/>
            <a:cxnLst/>
            <a:rect l="l" t="t" r="r" b="b"/>
            <a:pathLst>
              <a:path w="28995" h="26567" extrusionOk="0">
                <a:moveTo>
                  <a:pt x="27423" y="1"/>
                </a:moveTo>
                <a:lnTo>
                  <a:pt x="27042" y="96"/>
                </a:lnTo>
                <a:lnTo>
                  <a:pt x="26614" y="286"/>
                </a:lnTo>
                <a:lnTo>
                  <a:pt x="26138" y="572"/>
                </a:lnTo>
                <a:lnTo>
                  <a:pt x="25662" y="953"/>
                </a:lnTo>
                <a:lnTo>
                  <a:pt x="25138" y="1429"/>
                </a:lnTo>
                <a:lnTo>
                  <a:pt x="24567" y="2048"/>
                </a:lnTo>
                <a:lnTo>
                  <a:pt x="23948" y="2762"/>
                </a:lnTo>
                <a:lnTo>
                  <a:pt x="23281" y="3619"/>
                </a:lnTo>
                <a:lnTo>
                  <a:pt x="22186" y="5095"/>
                </a:lnTo>
                <a:lnTo>
                  <a:pt x="20853" y="6713"/>
                </a:lnTo>
                <a:lnTo>
                  <a:pt x="19472" y="8380"/>
                </a:lnTo>
                <a:lnTo>
                  <a:pt x="18044" y="9998"/>
                </a:lnTo>
                <a:lnTo>
                  <a:pt x="16711" y="11427"/>
                </a:lnTo>
                <a:lnTo>
                  <a:pt x="15569" y="12665"/>
                </a:lnTo>
                <a:lnTo>
                  <a:pt x="14712" y="13569"/>
                </a:lnTo>
                <a:lnTo>
                  <a:pt x="14140" y="13998"/>
                </a:lnTo>
                <a:lnTo>
                  <a:pt x="13902" y="14140"/>
                </a:lnTo>
                <a:lnTo>
                  <a:pt x="13474" y="14236"/>
                </a:lnTo>
                <a:lnTo>
                  <a:pt x="12141" y="14474"/>
                </a:lnTo>
                <a:lnTo>
                  <a:pt x="10379" y="14664"/>
                </a:lnTo>
                <a:lnTo>
                  <a:pt x="8380" y="14902"/>
                </a:lnTo>
                <a:lnTo>
                  <a:pt x="4190" y="15331"/>
                </a:lnTo>
                <a:lnTo>
                  <a:pt x="2381" y="15569"/>
                </a:lnTo>
                <a:lnTo>
                  <a:pt x="1000" y="15759"/>
                </a:lnTo>
                <a:lnTo>
                  <a:pt x="905" y="15807"/>
                </a:lnTo>
                <a:lnTo>
                  <a:pt x="762" y="15902"/>
                </a:lnTo>
                <a:lnTo>
                  <a:pt x="667" y="16092"/>
                </a:lnTo>
                <a:lnTo>
                  <a:pt x="572" y="16283"/>
                </a:lnTo>
                <a:lnTo>
                  <a:pt x="381" y="16854"/>
                </a:lnTo>
                <a:lnTo>
                  <a:pt x="238" y="17568"/>
                </a:lnTo>
                <a:lnTo>
                  <a:pt x="143" y="18425"/>
                </a:lnTo>
                <a:lnTo>
                  <a:pt x="96" y="19330"/>
                </a:lnTo>
                <a:lnTo>
                  <a:pt x="48" y="20330"/>
                </a:lnTo>
                <a:lnTo>
                  <a:pt x="0" y="21329"/>
                </a:lnTo>
                <a:lnTo>
                  <a:pt x="48" y="22329"/>
                </a:lnTo>
                <a:lnTo>
                  <a:pt x="96" y="23281"/>
                </a:lnTo>
                <a:lnTo>
                  <a:pt x="191" y="24186"/>
                </a:lnTo>
                <a:lnTo>
                  <a:pt x="286" y="24995"/>
                </a:lnTo>
                <a:lnTo>
                  <a:pt x="429" y="25662"/>
                </a:lnTo>
                <a:lnTo>
                  <a:pt x="572" y="26185"/>
                </a:lnTo>
                <a:lnTo>
                  <a:pt x="667" y="26376"/>
                </a:lnTo>
                <a:lnTo>
                  <a:pt x="762" y="26519"/>
                </a:lnTo>
                <a:lnTo>
                  <a:pt x="905" y="26566"/>
                </a:lnTo>
                <a:lnTo>
                  <a:pt x="1000" y="26566"/>
                </a:lnTo>
                <a:lnTo>
                  <a:pt x="2476" y="26328"/>
                </a:lnTo>
                <a:lnTo>
                  <a:pt x="4523" y="25995"/>
                </a:lnTo>
                <a:lnTo>
                  <a:pt x="6999" y="25471"/>
                </a:lnTo>
                <a:lnTo>
                  <a:pt x="9760" y="24852"/>
                </a:lnTo>
                <a:lnTo>
                  <a:pt x="11141" y="24472"/>
                </a:lnTo>
                <a:lnTo>
                  <a:pt x="12569" y="24091"/>
                </a:lnTo>
                <a:lnTo>
                  <a:pt x="13950" y="23662"/>
                </a:lnTo>
                <a:lnTo>
                  <a:pt x="15283" y="23186"/>
                </a:lnTo>
                <a:lnTo>
                  <a:pt x="16568" y="22710"/>
                </a:lnTo>
                <a:lnTo>
                  <a:pt x="17759" y="22186"/>
                </a:lnTo>
                <a:lnTo>
                  <a:pt x="18854" y="21615"/>
                </a:lnTo>
                <a:lnTo>
                  <a:pt x="19806" y="21044"/>
                </a:lnTo>
                <a:lnTo>
                  <a:pt x="20091" y="20806"/>
                </a:lnTo>
                <a:lnTo>
                  <a:pt x="20425" y="20520"/>
                </a:lnTo>
                <a:lnTo>
                  <a:pt x="21091" y="19758"/>
                </a:lnTo>
                <a:lnTo>
                  <a:pt x="21853" y="18806"/>
                </a:lnTo>
                <a:lnTo>
                  <a:pt x="22615" y="17664"/>
                </a:lnTo>
                <a:lnTo>
                  <a:pt x="23376" y="16378"/>
                </a:lnTo>
                <a:lnTo>
                  <a:pt x="24138" y="15045"/>
                </a:lnTo>
                <a:lnTo>
                  <a:pt x="24900" y="13569"/>
                </a:lnTo>
                <a:lnTo>
                  <a:pt x="25614" y="12046"/>
                </a:lnTo>
                <a:lnTo>
                  <a:pt x="26328" y="10522"/>
                </a:lnTo>
                <a:lnTo>
                  <a:pt x="26995" y="8999"/>
                </a:lnTo>
                <a:lnTo>
                  <a:pt x="27566" y="7523"/>
                </a:lnTo>
                <a:lnTo>
                  <a:pt x="28042" y="6095"/>
                </a:lnTo>
                <a:lnTo>
                  <a:pt x="28471" y="4762"/>
                </a:lnTo>
                <a:lnTo>
                  <a:pt x="28756" y="3571"/>
                </a:lnTo>
                <a:lnTo>
                  <a:pt x="28947" y="2524"/>
                </a:lnTo>
                <a:lnTo>
                  <a:pt x="28994" y="2048"/>
                </a:lnTo>
                <a:lnTo>
                  <a:pt x="28994" y="1619"/>
                </a:lnTo>
                <a:lnTo>
                  <a:pt x="28947" y="1238"/>
                </a:lnTo>
                <a:lnTo>
                  <a:pt x="28851" y="905"/>
                </a:lnTo>
                <a:lnTo>
                  <a:pt x="28709" y="620"/>
                </a:lnTo>
                <a:lnTo>
                  <a:pt x="28566" y="382"/>
                </a:lnTo>
                <a:lnTo>
                  <a:pt x="28328" y="191"/>
                </a:lnTo>
                <a:lnTo>
                  <a:pt x="28090" y="48"/>
                </a:lnTo>
                <a:lnTo>
                  <a:pt x="2775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6" name="Google Shape;6815;p66"/>
          <p:cNvSpPr/>
          <p:nvPr/>
        </p:nvSpPr>
        <p:spPr>
          <a:xfrm flipH="1">
            <a:off x="1318282" y="2853151"/>
            <a:ext cx="216691" cy="267851"/>
          </a:xfrm>
          <a:custGeom>
            <a:avLst/>
            <a:gdLst/>
            <a:ahLst/>
            <a:cxnLst/>
            <a:rect l="l" t="t" r="r" b="b"/>
            <a:pathLst>
              <a:path w="11237" h="13808" extrusionOk="0">
                <a:moveTo>
                  <a:pt x="6761" y="0"/>
                </a:moveTo>
                <a:lnTo>
                  <a:pt x="6714" y="2333"/>
                </a:lnTo>
                <a:lnTo>
                  <a:pt x="6381" y="2429"/>
                </a:lnTo>
                <a:lnTo>
                  <a:pt x="6047" y="2476"/>
                </a:lnTo>
                <a:lnTo>
                  <a:pt x="5619" y="2476"/>
                </a:lnTo>
                <a:lnTo>
                  <a:pt x="5190" y="2429"/>
                </a:lnTo>
                <a:lnTo>
                  <a:pt x="3191" y="2191"/>
                </a:lnTo>
                <a:lnTo>
                  <a:pt x="2239" y="2095"/>
                </a:lnTo>
                <a:lnTo>
                  <a:pt x="1810" y="2143"/>
                </a:lnTo>
                <a:lnTo>
                  <a:pt x="1429" y="2191"/>
                </a:lnTo>
                <a:lnTo>
                  <a:pt x="1096" y="2286"/>
                </a:lnTo>
                <a:lnTo>
                  <a:pt x="810" y="2476"/>
                </a:lnTo>
                <a:lnTo>
                  <a:pt x="668" y="2714"/>
                </a:lnTo>
                <a:lnTo>
                  <a:pt x="572" y="2857"/>
                </a:lnTo>
                <a:lnTo>
                  <a:pt x="525" y="3000"/>
                </a:lnTo>
                <a:lnTo>
                  <a:pt x="525" y="3190"/>
                </a:lnTo>
                <a:lnTo>
                  <a:pt x="572" y="3381"/>
                </a:lnTo>
                <a:lnTo>
                  <a:pt x="620" y="3571"/>
                </a:lnTo>
                <a:lnTo>
                  <a:pt x="715" y="3762"/>
                </a:lnTo>
                <a:lnTo>
                  <a:pt x="906" y="4095"/>
                </a:lnTo>
                <a:lnTo>
                  <a:pt x="1191" y="4381"/>
                </a:lnTo>
                <a:lnTo>
                  <a:pt x="1477" y="4571"/>
                </a:lnTo>
                <a:lnTo>
                  <a:pt x="1763" y="4761"/>
                </a:lnTo>
                <a:lnTo>
                  <a:pt x="2048" y="4952"/>
                </a:lnTo>
                <a:lnTo>
                  <a:pt x="1667" y="4904"/>
                </a:lnTo>
                <a:lnTo>
                  <a:pt x="1286" y="4952"/>
                </a:lnTo>
                <a:lnTo>
                  <a:pt x="906" y="5047"/>
                </a:lnTo>
                <a:lnTo>
                  <a:pt x="572" y="5190"/>
                </a:lnTo>
                <a:lnTo>
                  <a:pt x="382" y="5285"/>
                </a:lnTo>
                <a:lnTo>
                  <a:pt x="239" y="5380"/>
                </a:lnTo>
                <a:lnTo>
                  <a:pt x="144" y="5571"/>
                </a:lnTo>
                <a:lnTo>
                  <a:pt x="49" y="5714"/>
                </a:lnTo>
                <a:lnTo>
                  <a:pt x="1" y="5952"/>
                </a:lnTo>
                <a:lnTo>
                  <a:pt x="1" y="6190"/>
                </a:lnTo>
                <a:lnTo>
                  <a:pt x="49" y="6428"/>
                </a:lnTo>
                <a:lnTo>
                  <a:pt x="144" y="6666"/>
                </a:lnTo>
                <a:lnTo>
                  <a:pt x="239" y="6904"/>
                </a:lnTo>
                <a:lnTo>
                  <a:pt x="429" y="7094"/>
                </a:lnTo>
                <a:lnTo>
                  <a:pt x="810" y="7380"/>
                </a:lnTo>
                <a:lnTo>
                  <a:pt x="1239" y="7618"/>
                </a:lnTo>
                <a:lnTo>
                  <a:pt x="1667" y="7808"/>
                </a:lnTo>
                <a:lnTo>
                  <a:pt x="2048" y="7904"/>
                </a:lnTo>
                <a:lnTo>
                  <a:pt x="2477" y="7999"/>
                </a:lnTo>
                <a:lnTo>
                  <a:pt x="2096" y="8046"/>
                </a:lnTo>
                <a:lnTo>
                  <a:pt x="1763" y="8094"/>
                </a:lnTo>
                <a:lnTo>
                  <a:pt x="1382" y="8237"/>
                </a:lnTo>
                <a:lnTo>
                  <a:pt x="1048" y="8427"/>
                </a:lnTo>
                <a:lnTo>
                  <a:pt x="858" y="8522"/>
                </a:lnTo>
                <a:lnTo>
                  <a:pt x="763" y="8665"/>
                </a:lnTo>
                <a:lnTo>
                  <a:pt x="620" y="8856"/>
                </a:lnTo>
                <a:lnTo>
                  <a:pt x="572" y="9046"/>
                </a:lnTo>
                <a:lnTo>
                  <a:pt x="572" y="9237"/>
                </a:lnTo>
                <a:lnTo>
                  <a:pt x="572" y="9475"/>
                </a:lnTo>
                <a:lnTo>
                  <a:pt x="668" y="9760"/>
                </a:lnTo>
                <a:lnTo>
                  <a:pt x="763" y="9951"/>
                </a:lnTo>
                <a:lnTo>
                  <a:pt x="906" y="10189"/>
                </a:lnTo>
                <a:lnTo>
                  <a:pt x="1096" y="10332"/>
                </a:lnTo>
                <a:lnTo>
                  <a:pt x="1572" y="10665"/>
                </a:lnTo>
                <a:lnTo>
                  <a:pt x="2048" y="10903"/>
                </a:lnTo>
                <a:lnTo>
                  <a:pt x="2524" y="11046"/>
                </a:lnTo>
                <a:lnTo>
                  <a:pt x="2905" y="11141"/>
                </a:lnTo>
                <a:lnTo>
                  <a:pt x="3286" y="11236"/>
                </a:lnTo>
                <a:lnTo>
                  <a:pt x="3048" y="11284"/>
                </a:lnTo>
                <a:lnTo>
                  <a:pt x="2810" y="11331"/>
                </a:lnTo>
                <a:lnTo>
                  <a:pt x="2572" y="11427"/>
                </a:lnTo>
                <a:lnTo>
                  <a:pt x="2334" y="11617"/>
                </a:lnTo>
                <a:lnTo>
                  <a:pt x="2239" y="11712"/>
                </a:lnTo>
                <a:lnTo>
                  <a:pt x="2191" y="11807"/>
                </a:lnTo>
                <a:lnTo>
                  <a:pt x="2143" y="11950"/>
                </a:lnTo>
                <a:lnTo>
                  <a:pt x="2143" y="12093"/>
                </a:lnTo>
                <a:lnTo>
                  <a:pt x="2191" y="12284"/>
                </a:lnTo>
                <a:lnTo>
                  <a:pt x="2334" y="12474"/>
                </a:lnTo>
                <a:lnTo>
                  <a:pt x="2477" y="12712"/>
                </a:lnTo>
                <a:lnTo>
                  <a:pt x="2667" y="12902"/>
                </a:lnTo>
                <a:lnTo>
                  <a:pt x="2858" y="13045"/>
                </a:lnTo>
                <a:lnTo>
                  <a:pt x="3096" y="13188"/>
                </a:lnTo>
                <a:lnTo>
                  <a:pt x="3619" y="13474"/>
                </a:lnTo>
                <a:lnTo>
                  <a:pt x="4238" y="13617"/>
                </a:lnTo>
                <a:lnTo>
                  <a:pt x="4857" y="13759"/>
                </a:lnTo>
                <a:lnTo>
                  <a:pt x="5571" y="13807"/>
                </a:lnTo>
                <a:lnTo>
                  <a:pt x="6285" y="13807"/>
                </a:lnTo>
                <a:lnTo>
                  <a:pt x="7047" y="13759"/>
                </a:lnTo>
                <a:lnTo>
                  <a:pt x="7761" y="13664"/>
                </a:lnTo>
                <a:lnTo>
                  <a:pt x="8428" y="13521"/>
                </a:lnTo>
                <a:lnTo>
                  <a:pt x="9094" y="13379"/>
                </a:lnTo>
                <a:lnTo>
                  <a:pt x="9666" y="13141"/>
                </a:lnTo>
                <a:lnTo>
                  <a:pt x="10142" y="12902"/>
                </a:lnTo>
                <a:lnTo>
                  <a:pt x="10570" y="12617"/>
                </a:lnTo>
                <a:lnTo>
                  <a:pt x="10856" y="12331"/>
                </a:lnTo>
                <a:lnTo>
                  <a:pt x="10951" y="12188"/>
                </a:lnTo>
                <a:lnTo>
                  <a:pt x="10999" y="12046"/>
                </a:lnTo>
                <a:lnTo>
                  <a:pt x="11046" y="11712"/>
                </a:lnTo>
                <a:lnTo>
                  <a:pt x="10999" y="11427"/>
                </a:lnTo>
                <a:lnTo>
                  <a:pt x="10903" y="11141"/>
                </a:lnTo>
                <a:lnTo>
                  <a:pt x="10761" y="10903"/>
                </a:lnTo>
                <a:lnTo>
                  <a:pt x="10523" y="10522"/>
                </a:lnTo>
                <a:lnTo>
                  <a:pt x="10380" y="10379"/>
                </a:lnTo>
                <a:lnTo>
                  <a:pt x="10523" y="10284"/>
                </a:lnTo>
                <a:lnTo>
                  <a:pt x="10808" y="10046"/>
                </a:lnTo>
                <a:lnTo>
                  <a:pt x="10999" y="9856"/>
                </a:lnTo>
                <a:lnTo>
                  <a:pt x="11094" y="9617"/>
                </a:lnTo>
                <a:lnTo>
                  <a:pt x="11189" y="9379"/>
                </a:lnTo>
                <a:lnTo>
                  <a:pt x="11237" y="9094"/>
                </a:lnTo>
                <a:lnTo>
                  <a:pt x="11189" y="8856"/>
                </a:lnTo>
                <a:lnTo>
                  <a:pt x="11094" y="8665"/>
                </a:lnTo>
                <a:lnTo>
                  <a:pt x="10999" y="8427"/>
                </a:lnTo>
                <a:lnTo>
                  <a:pt x="10856" y="8284"/>
                </a:lnTo>
                <a:lnTo>
                  <a:pt x="10713" y="8094"/>
                </a:lnTo>
                <a:lnTo>
                  <a:pt x="10523" y="7951"/>
                </a:lnTo>
                <a:lnTo>
                  <a:pt x="10332" y="7808"/>
                </a:lnTo>
                <a:lnTo>
                  <a:pt x="10142" y="7713"/>
                </a:lnTo>
                <a:lnTo>
                  <a:pt x="10285" y="7618"/>
                </a:lnTo>
                <a:lnTo>
                  <a:pt x="10570" y="7332"/>
                </a:lnTo>
                <a:lnTo>
                  <a:pt x="10713" y="7189"/>
                </a:lnTo>
                <a:lnTo>
                  <a:pt x="10808" y="6951"/>
                </a:lnTo>
                <a:lnTo>
                  <a:pt x="10903" y="6761"/>
                </a:lnTo>
                <a:lnTo>
                  <a:pt x="10903" y="6571"/>
                </a:lnTo>
                <a:lnTo>
                  <a:pt x="10808" y="6142"/>
                </a:lnTo>
                <a:lnTo>
                  <a:pt x="10665" y="5809"/>
                </a:lnTo>
                <a:lnTo>
                  <a:pt x="10427" y="5571"/>
                </a:lnTo>
                <a:lnTo>
                  <a:pt x="10142" y="5380"/>
                </a:lnTo>
                <a:lnTo>
                  <a:pt x="9904" y="5190"/>
                </a:lnTo>
                <a:lnTo>
                  <a:pt x="9713" y="5095"/>
                </a:lnTo>
                <a:lnTo>
                  <a:pt x="9475" y="4999"/>
                </a:lnTo>
                <a:lnTo>
                  <a:pt x="9666" y="4857"/>
                </a:lnTo>
                <a:lnTo>
                  <a:pt x="9808" y="4714"/>
                </a:lnTo>
                <a:lnTo>
                  <a:pt x="9951" y="4523"/>
                </a:lnTo>
                <a:lnTo>
                  <a:pt x="10047" y="4333"/>
                </a:lnTo>
                <a:lnTo>
                  <a:pt x="10094" y="4095"/>
                </a:lnTo>
                <a:lnTo>
                  <a:pt x="10094" y="3857"/>
                </a:lnTo>
                <a:lnTo>
                  <a:pt x="10094" y="3666"/>
                </a:lnTo>
                <a:lnTo>
                  <a:pt x="10047" y="3428"/>
                </a:lnTo>
                <a:lnTo>
                  <a:pt x="9951" y="3190"/>
                </a:lnTo>
                <a:lnTo>
                  <a:pt x="9808" y="2952"/>
                </a:lnTo>
                <a:lnTo>
                  <a:pt x="9475" y="2524"/>
                </a:lnTo>
                <a:lnTo>
                  <a:pt x="8475" y="1524"/>
                </a:lnTo>
                <a:lnTo>
                  <a:pt x="7999" y="1095"/>
                </a:lnTo>
                <a:lnTo>
                  <a:pt x="7523" y="715"/>
                </a:lnTo>
                <a:lnTo>
                  <a:pt x="7142" y="381"/>
                </a:lnTo>
                <a:lnTo>
                  <a:pt x="6952" y="191"/>
                </a:lnTo>
                <a:lnTo>
                  <a:pt x="6761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7" name="Google Shape;6816;p66"/>
          <p:cNvSpPr/>
          <p:nvPr/>
        </p:nvSpPr>
        <p:spPr>
          <a:xfrm flipH="1">
            <a:off x="1336640" y="3056328"/>
            <a:ext cx="137724" cy="19418"/>
          </a:xfrm>
          <a:custGeom>
            <a:avLst/>
            <a:gdLst/>
            <a:ahLst/>
            <a:cxnLst/>
            <a:rect l="l" t="t" r="r" b="b"/>
            <a:pathLst>
              <a:path w="7142" h="1001" extrusionOk="0">
                <a:moveTo>
                  <a:pt x="7142" y="0"/>
                </a:moveTo>
                <a:lnTo>
                  <a:pt x="6237" y="191"/>
                </a:lnTo>
                <a:lnTo>
                  <a:pt x="5380" y="381"/>
                </a:lnTo>
                <a:lnTo>
                  <a:pt x="4523" y="477"/>
                </a:lnTo>
                <a:lnTo>
                  <a:pt x="3618" y="572"/>
                </a:lnTo>
                <a:lnTo>
                  <a:pt x="2714" y="619"/>
                </a:lnTo>
                <a:lnTo>
                  <a:pt x="1857" y="667"/>
                </a:lnTo>
                <a:lnTo>
                  <a:pt x="952" y="667"/>
                </a:lnTo>
                <a:lnTo>
                  <a:pt x="48" y="619"/>
                </a:lnTo>
                <a:lnTo>
                  <a:pt x="0" y="667"/>
                </a:lnTo>
                <a:lnTo>
                  <a:pt x="0" y="715"/>
                </a:lnTo>
                <a:lnTo>
                  <a:pt x="0" y="762"/>
                </a:lnTo>
                <a:lnTo>
                  <a:pt x="48" y="762"/>
                </a:lnTo>
                <a:lnTo>
                  <a:pt x="952" y="905"/>
                </a:lnTo>
                <a:lnTo>
                  <a:pt x="1857" y="1000"/>
                </a:lnTo>
                <a:lnTo>
                  <a:pt x="2762" y="1000"/>
                </a:lnTo>
                <a:lnTo>
                  <a:pt x="3666" y="953"/>
                </a:lnTo>
                <a:lnTo>
                  <a:pt x="4523" y="810"/>
                </a:lnTo>
                <a:lnTo>
                  <a:pt x="5428" y="619"/>
                </a:lnTo>
                <a:lnTo>
                  <a:pt x="6285" y="381"/>
                </a:lnTo>
                <a:lnTo>
                  <a:pt x="7142" y="48"/>
                </a:lnTo>
                <a:lnTo>
                  <a:pt x="7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8" name="Google Shape;6817;p66"/>
          <p:cNvSpPr/>
          <p:nvPr/>
        </p:nvSpPr>
        <p:spPr>
          <a:xfrm flipH="1">
            <a:off x="1338472" y="3003682"/>
            <a:ext cx="151512" cy="17575"/>
          </a:xfrm>
          <a:custGeom>
            <a:avLst/>
            <a:gdLst/>
            <a:ahLst/>
            <a:cxnLst/>
            <a:rect l="l" t="t" r="r" b="b"/>
            <a:pathLst>
              <a:path w="7857" h="906" extrusionOk="0">
                <a:moveTo>
                  <a:pt x="7856" y="1"/>
                </a:moveTo>
                <a:lnTo>
                  <a:pt x="6952" y="144"/>
                </a:lnTo>
                <a:lnTo>
                  <a:pt x="5952" y="286"/>
                </a:lnTo>
                <a:lnTo>
                  <a:pt x="4905" y="429"/>
                </a:lnTo>
                <a:lnTo>
                  <a:pt x="3810" y="477"/>
                </a:lnTo>
                <a:lnTo>
                  <a:pt x="2715" y="477"/>
                </a:lnTo>
                <a:lnTo>
                  <a:pt x="1715" y="429"/>
                </a:lnTo>
                <a:lnTo>
                  <a:pt x="810" y="382"/>
                </a:lnTo>
                <a:lnTo>
                  <a:pt x="48" y="239"/>
                </a:lnTo>
                <a:lnTo>
                  <a:pt x="1" y="239"/>
                </a:lnTo>
                <a:lnTo>
                  <a:pt x="96" y="334"/>
                </a:lnTo>
                <a:lnTo>
                  <a:pt x="1048" y="620"/>
                </a:lnTo>
                <a:lnTo>
                  <a:pt x="2000" y="762"/>
                </a:lnTo>
                <a:lnTo>
                  <a:pt x="3000" y="858"/>
                </a:lnTo>
                <a:lnTo>
                  <a:pt x="4000" y="905"/>
                </a:lnTo>
                <a:lnTo>
                  <a:pt x="4952" y="810"/>
                </a:lnTo>
                <a:lnTo>
                  <a:pt x="5952" y="620"/>
                </a:lnTo>
                <a:lnTo>
                  <a:pt x="6904" y="382"/>
                </a:lnTo>
                <a:lnTo>
                  <a:pt x="7856" y="48"/>
                </a:lnTo>
                <a:lnTo>
                  <a:pt x="785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9" name="Google Shape;6818;p66"/>
          <p:cNvSpPr/>
          <p:nvPr/>
        </p:nvSpPr>
        <p:spPr>
          <a:xfrm flipH="1">
            <a:off x="1353167" y="2946418"/>
            <a:ext cx="145997" cy="18506"/>
          </a:xfrm>
          <a:custGeom>
            <a:avLst/>
            <a:gdLst/>
            <a:ahLst/>
            <a:cxnLst/>
            <a:rect l="l" t="t" r="r" b="b"/>
            <a:pathLst>
              <a:path w="7571" h="954" extrusionOk="0">
                <a:moveTo>
                  <a:pt x="1" y="1"/>
                </a:moveTo>
                <a:lnTo>
                  <a:pt x="1" y="49"/>
                </a:lnTo>
                <a:lnTo>
                  <a:pt x="1" y="96"/>
                </a:lnTo>
                <a:lnTo>
                  <a:pt x="382" y="287"/>
                </a:lnTo>
                <a:lnTo>
                  <a:pt x="810" y="477"/>
                </a:lnTo>
                <a:lnTo>
                  <a:pt x="1239" y="620"/>
                </a:lnTo>
                <a:lnTo>
                  <a:pt x="1667" y="763"/>
                </a:lnTo>
                <a:lnTo>
                  <a:pt x="2096" y="858"/>
                </a:lnTo>
                <a:lnTo>
                  <a:pt x="2524" y="906"/>
                </a:lnTo>
                <a:lnTo>
                  <a:pt x="3000" y="953"/>
                </a:lnTo>
                <a:lnTo>
                  <a:pt x="4476" y="953"/>
                </a:lnTo>
                <a:lnTo>
                  <a:pt x="5523" y="858"/>
                </a:lnTo>
                <a:lnTo>
                  <a:pt x="6095" y="763"/>
                </a:lnTo>
                <a:lnTo>
                  <a:pt x="6618" y="620"/>
                </a:lnTo>
                <a:lnTo>
                  <a:pt x="7095" y="477"/>
                </a:lnTo>
                <a:lnTo>
                  <a:pt x="7571" y="287"/>
                </a:lnTo>
                <a:lnTo>
                  <a:pt x="7571" y="239"/>
                </a:lnTo>
                <a:lnTo>
                  <a:pt x="6618" y="382"/>
                </a:lnTo>
                <a:lnTo>
                  <a:pt x="5666" y="525"/>
                </a:lnTo>
                <a:lnTo>
                  <a:pt x="4714" y="572"/>
                </a:lnTo>
                <a:lnTo>
                  <a:pt x="3762" y="572"/>
                </a:lnTo>
                <a:lnTo>
                  <a:pt x="2857" y="525"/>
                </a:lnTo>
                <a:lnTo>
                  <a:pt x="1905" y="429"/>
                </a:lnTo>
                <a:lnTo>
                  <a:pt x="953" y="239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0" name="Google Shape;6819;p66"/>
          <p:cNvSpPr/>
          <p:nvPr/>
        </p:nvSpPr>
        <p:spPr>
          <a:xfrm flipH="1">
            <a:off x="812412" y="2591799"/>
            <a:ext cx="218523" cy="277065"/>
          </a:xfrm>
          <a:custGeom>
            <a:avLst/>
            <a:gdLst/>
            <a:ahLst/>
            <a:cxnLst/>
            <a:rect l="l" t="t" r="r" b="b"/>
            <a:pathLst>
              <a:path w="11332" h="14283" extrusionOk="0">
                <a:moveTo>
                  <a:pt x="9760" y="0"/>
                </a:moveTo>
                <a:lnTo>
                  <a:pt x="9284" y="95"/>
                </a:lnTo>
                <a:lnTo>
                  <a:pt x="8760" y="286"/>
                </a:lnTo>
                <a:lnTo>
                  <a:pt x="8189" y="619"/>
                </a:lnTo>
                <a:lnTo>
                  <a:pt x="7523" y="1095"/>
                </a:lnTo>
                <a:lnTo>
                  <a:pt x="6856" y="1667"/>
                </a:lnTo>
                <a:lnTo>
                  <a:pt x="6190" y="2381"/>
                </a:lnTo>
                <a:lnTo>
                  <a:pt x="4142" y="4571"/>
                </a:lnTo>
                <a:lnTo>
                  <a:pt x="2143" y="6808"/>
                </a:lnTo>
                <a:lnTo>
                  <a:pt x="0" y="9189"/>
                </a:lnTo>
                <a:lnTo>
                  <a:pt x="7713" y="14283"/>
                </a:lnTo>
                <a:lnTo>
                  <a:pt x="8665" y="11950"/>
                </a:lnTo>
                <a:lnTo>
                  <a:pt x="9475" y="9617"/>
                </a:lnTo>
                <a:lnTo>
                  <a:pt x="10284" y="7237"/>
                </a:lnTo>
                <a:lnTo>
                  <a:pt x="10950" y="4856"/>
                </a:lnTo>
                <a:lnTo>
                  <a:pt x="11189" y="3952"/>
                </a:lnTo>
                <a:lnTo>
                  <a:pt x="11284" y="3142"/>
                </a:lnTo>
                <a:lnTo>
                  <a:pt x="11331" y="2428"/>
                </a:lnTo>
                <a:lnTo>
                  <a:pt x="11331" y="1809"/>
                </a:lnTo>
                <a:lnTo>
                  <a:pt x="11236" y="1238"/>
                </a:lnTo>
                <a:lnTo>
                  <a:pt x="11046" y="810"/>
                </a:lnTo>
                <a:lnTo>
                  <a:pt x="10808" y="429"/>
                </a:lnTo>
                <a:lnTo>
                  <a:pt x="10665" y="286"/>
                </a:lnTo>
                <a:lnTo>
                  <a:pt x="10522" y="191"/>
                </a:lnTo>
                <a:lnTo>
                  <a:pt x="10332" y="95"/>
                </a:lnTo>
                <a:lnTo>
                  <a:pt x="10141" y="48"/>
                </a:lnTo>
                <a:lnTo>
                  <a:pt x="9951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1" name="Google Shape;6820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2" name="Google Shape;6821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3" name="Google Shape;6822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4" name="Google Shape;6823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5" name="Google Shape;682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6" name="Google Shape;682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7" name="Google Shape;682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8" name="Google Shape;6827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9" name="Google Shape;6828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0" name="Google Shape;6829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1" name="Google Shape;6830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2" name="Google Shape;6831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3" name="Google Shape;6832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4" name="Google Shape;6833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5" name="Google Shape;6834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6" name="Google Shape;6835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7" name="Google Shape;6836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8" name="Google Shape;6837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9" name="Google Shape;6838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0" name="Google Shape;6839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1" name="Google Shape;6840;p66"/>
          <p:cNvSpPr/>
          <p:nvPr/>
        </p:nvSpPr>
        <p:spPr>
          <a:xfrm flipH="1">
            <a:off x="908812" y="2846692"/>
            <a:ext cx="5535" cy="3705"/>
          </a:xfrm>
          <a:custGeom>
            <a:avLst/>
            <a:gdLst/>
            <a:ahLst/>
            <a:cxnLst/>
            <a:rect l="l" t="t" r="r" b="b"/>
            <a:pathLst>
              <a:path w="287" h="191" extrusionOk="0">
                <a:moveTo>
                  <a:pt x="96" y="0"/>
                </a:moveTo>
                <a:lnTo>
                  <a:pt x="1" y="48"/>
                </a:lnTo>
                <a:lnTo>
                  <a:pt x="239" y="191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2" name="Google Shape;6841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extrusionOk="0">
                <a:moveTo>
                  <a:pt x="5856" y="0"/>
                </a:moveTo>
                <a:lnTo>
                  <a:pt x="4285" y="1619"/>
                </a:ln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2857" y="3095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08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85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3" name="Google Shape;6842;p66"/>
          <p:cNvSpPr/>
          <p:nvPr/>
        </p:nvSpPr>
        <p:spPr>
          <a:xfrm flipH="1">
            <a:off x="919823" y="2646288"/>
            <a:ext cx="30314" cy="31406"/>
          </a:xfrm>
          <a:custGeom>
            <a:avLst/>
            <a:gdLst/>
            <a:ahLst/>
            <a:cxnLst/>
            <a:rect l="l" t="t" r="r" b="b"/>
            <a:pathLst>
              <a:path w="1572" h="1619" fill="none" extrusionOk="0">
                <a:moveTo>
                  <a:pt x="1571" y="0"/>
                </a:moveTo>
                <a:lnTo>
                  <a:pt x="1571" y="0"/>
                </a:lnTo>
                <a:lnTo>
                  <a:pt x="0" y="1619"/>
                </a:lnTo>
                <a:lnTo>
                  <a:pt x="0" y="1619"/>
                </a:lnTo>
                <a:lnTo>
                  <a:pt x="428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4" name="Google Shape;6843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fill="none" extrusionOk="0">
                <a:moveTo>
                  <a:pt x="4713" y="762"/>
                </a:move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4095" y="1809"/>
                </a:lnTo>
                <a:lnTo>
                  <a:pt x="2857" y="3095"/>
                </a:lnTo>
                <a:lnTo>
                  <a:pt x="2857" y="3095"/>
                </a:lnTo>
                <a:lnTo>
                  <a:pt x="1476" y="4666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56"/>
                </a:lnTo>
                <a:lnTo>
                  <a:pt x="810" y="6808"/>
                </a:lnTo>
                <a:lnTo>
                  <a:pt x="810" y="6808"/>
                </a:lnTo>
                <a:lnTo>
                  <a:pt x="143" y="6332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1619" y="4809"/>
                </a:lnTo>
                <a:lnTo>
                  <a:pt x="3095" y="3285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904" y="48"/>
                </a:lnTo>
                <a:lnTo>
                  <a:pt x="5904" y="48"/>
                </a:lnTo>
                <a:lnTo>
                  <a:pt x="5856" y="0"/>
                </a:lnTo>
                <a:lnTo>
                  <a:pt x="4713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5" name="Google Shape;6844;p66"/>
          <p:cNvSpPr/>
          <p:nvPr/>
        </p:nvSpPr>
        <p:spPr>
          <a:xfrm flipH="1">
            <a:off x="819759" y="2707237"/>
            <a:ext cx="75303" cy="164400"/>
          </a:xfrm>
          <a:custGeom>
            <a:avLst/>
            <a:gdLst/>
            <a:ahLst/>
            <a:cxnLst/>
            <a:rect l="l" t="t" r="r" b="b"/>
            <a:pathLst>
              <a:path w="3905" h="8475" extrusionOk="0">
                <a:moveTo>
                  <a:pt x="3904" y="0"/>
                </a:moveTo>
                <a:lnTo>
                  <a:pt x="3048" y="2095"/>
                </a:lnTo>
                <a:lnTo>
                  <a:pt x="2238" y="4237"/>
                </a:lnTo>
                <a:lnTo>
                  <a:pt x="1429" y="6237"/>
                </a:lnTo>
                <a:lnTo>
                  <a:pt x="762" y="8284"/>
                </a:lnTo>
                <a:lnTo>
                  <a:pt x="381" y="8094"/>
                </a:lnTo>
                <a:lnTo>
                  <a:pt x="1" y="7951"/>
                </a:lnTo>
                <a:lnTo>
                  <a:pt x="381" y="8237"/>
                </a:lnTo>
                <a:lnTo>
                  <a:pt x="810" y="8475"/>
                </a:lnTo>
                <a:lnTo>
                  <a:pt x="1238" y="7427"/>
                </a:lnTo>
                <a:lnTo>
                  <a:pt x="1667" y="6380"/>
                </a:lnTo>
                <a:lnTo>
                  <a:pt x="2048" y="5285"/>
                </a:lnTo>
                <a:lnTo>
                  <a:pt x="2429" y="4237"/>
                </a:lnTo>
                <a:lnTo>
                  <a:pt x="2857" y="3047"/>
                </a:lnTo>
                <a:lnTo>
                  <a:pt x="3238" y="2381"/>
                </a:lnTo>
                <a:lnTo>
                  <a:pt x="3666" y="1667"/>
                </a:lnTo>
                <a:lnTo>
                  <a:pt x="3666" y="1619"/>
                </a:lnTo>
                <a:lnTo>
                  <a:pt x="3190" y="2333"/>
                </a:lnTo>
                <a:lnTo>
                  <a:pt x="3000" y="2619"/>
                </a:lnTo>
                <a:lnTo>
                  <a:pt x="3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6" name="Google Shape;6845;p66"/>
          <p:cNvSpPr/>
          <p:nvPr/>
        </p:nvSpPr>
        <p:spPr>
          <a:xfrm flipH="1">
            <a:off x="881275" y="2754336"/>
            <a:ext cx="126713" cy="87758"/>
          </a:xfrm>
          <a:custGeom>
            <a:avLst/>
            <a:gdLst/>
            <a:ahLst/>
            <a:cxnLst/>
            <a:rect l="l" t="t" r="r" b="b"/>
            <a:pathLst>
              <a:path w="6571" h="4524" extrusionOk="0">
                <a:moveTo>
                  <a:pt x="1" y="0"/>
                </a:moveTo>
                <a:lnTo>
                  <a:pt x="1" y="48"/>
                </a:lnTo>
                <a:lnTo>
                  <a:pt x="1619" y="1238"/>
                </a:lnTo>
                <a:lnTo>
                  <a:pt x="3238" y="2381"/>
                </a:lnTo>
                <a:lnTo>
                  <a:pt x="4857" y="3476"/>
                </a:lnTo>
                <a:lnTo>
                  <a:pt x="6571" y="4523"/>
                </a:lnTo>
                <a:lnTo>
                  <a:pt x="3286" y="2190"/>
                </a:lnTo>
                <a:lnTo>
                  <a:pt x="1334" y="857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849" name="Google Shape;976;p44">
            <a:hlinkClick r:id="rId3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264;p44">
            <a:hlinkClick r:id="rId4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/>
          <p:cNvGrpSpPr/>
          <p:nvPr/>
        </p:nvGrpSpPr>
        <p:grpSpPr>
          <a:xfrm>
            <a:off x="7620146" y="1703291"/>
            <a:ext cx="1169167" cy="2952833"/>
            <a:chOff x="7616744" y="1799819"/>
            <a:chExt cx="1169167" cy="2952833"/>
          </a:xfrm>
        </p:grpSpPr>
        <p:sp>
          <p:nvSpPr>
            <p:cNvPr id="1148" name="Google Shape;1279;p45"/>
            <p:cNvSpPr/>
            <p:nvPr/>
          </p:nvSpPr>
          <p:spPr>
            <a:xfrm flipH="1">
              <a:off x="7616744" y="4134625"/>
              <a:ext cx="637420" cy="531820"/>
            </a:xfrm>
            <a:custGeom>
              <a:avLst/>
              <a:gdLst/>
              <a:ahLst/>
              <a:cxnLst/>
              <a:rect l="l" t="t" r="r" b="b"/>
              <a:pathLst>
                <a:path w="16793" h="14010" extrusionOk="0">
                  <a:moveTo>
                    <a:pt x="9340" y="0"/>
                  </a:moveTo>
                  <a:lnTo>
                    <a:pt x="1" y="64"/>
                  </a:lnTo>
                  <a:lnTo>
                    <a:pt x="1120" y="7516"/>
                  </a:lnTo>
                  <a:lnTo>
                    <a:pt x="1184" y="9148"/>
                  </a:lnTo>
                  <a:lnTo>
                    <a:pt x="1248" y="10875"/>
                  </a:lnTo>
                  <a:lnTo>
                    <a:pt x="1344" y="12346"/>
                  </a:lnTo>
                  <a:lnTo>
                    <a:pt x="1376" y="12890"/>
                  </a:lnTo>
                  <a:lnTo>
                    <a:pt x="1440" y="13338"/>
                  </a:lnTo>
                  <a:lnTo>
                    <a:pt x="1504" y="13625"/>
                  </a:lnTo>
                  <a:lnTo>
                    <a:pt x="1536" y="13721"/>
                  </a:lnTo>
                  <a:lnTo>
                    <a:pt x="1600" y="13753"/>
                  </a:lnTo>
                  <a:lnTo>
                    <a:pt x="1824" y="13817"/>
                  </a:lnTo>
                  <a:lnTo>
                    <a:pt x="2367" y="13881"/>
                  </a:lnTo>
                  <a:lnTo>
                    <a:pt x="4095" y="13945"/>
                  </a:lnTo>
                  <a:lnTo>
                    <a:pt x="6430" y="14009"/>
                  </a:lnTo>
                  <a:lnTo>
                    <a:pt x="11771" y="14009"/>
                  </a:lnTo>
                  <a:lnTo>
                    <a:pt x="14106" y="13977"/>
                  </a:lnTo>
                  <a:lnTo>
                    <a:pt x="15801" y="13945"/>
                  </a:lnTo>
                  <a:lnTo>
                    <a:pt x="16345" y="13913"/>
                  </a:lnTo>
                  <a:lnTo>
                    <a:pt x="16569" y="13881"/>
                  </a:lnTo>
                  <a:lnTo>
                    <a:pt x="16665" y="13849"/>
                  </a:lnTo>
                  <a:lnTo>
                    <a:pt x="16729" y="13785"/>
                  </a:lnTo>
                  <a:lnTo>
                    <a:pt x="16761" y="13689"/>
                  </a:lnTo>
                  <a:lnTo>
                    <a:pt x="16793" y="13562"/>
                  </a:lnTo>
                  <a:lnTo>
                    <a:pt x="16793" y="13306"/>
                  </a:lnTo>
                  <a:lnTo>
                    <a:pt x="16729" y="12986"/>
                  </a:lnTo>
                  <a:lnTo>
                    <a:pt x="16601" y="12666"/>
                  </a:lnTo>
                  <a:lnTo>
                    <a:pt x="16473" y="12346"/>
                  </a:lnTo>
                  <a:lnTo>
                    <a:pt x="16281" y="12090"/>
                  </a:lnTo>
                  <a:lnTo>
                    <a:pt x="16089" y="11898"/>
                  </a:lnTo>
                  <a:lnTo>
                    <a:pt x="15673" y="11642"/>
                  </a:lnTo>
                  <a:lnTo>
                    <a:pt x="14937" y="11259"/>
                  </a:lnTo>
                  <a:lnTo>
                    <a:pt x="12922" y="10331"/>
                  </a:lnTo>
                  <a:lnTo>
                    <a:pt x="10204" y="9084"/>
                  </a:lnTo>
                  <a:lnTo>
                    <a:pt x="10236" y="7452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280;p45"/>
            <p:cNvSpPr/>
            <p:nvPr/>
          </p:nvSpPr>
          <p:spPr>
            <a:xfrm flipH="1">
              <a:off x="7616744" y="4417503"/>
              <a:ext cx="594908" cy="248942"/>
            </a:xfrm>
            <a:custGeom>
              <a:avLst/>
              <a:gdLst/>
              <a:ahLst/>
              <a:cxnLst/>
              <a:rect l="l" t="t" r="r" b="b"/>
              <a:pathLst>
                <a:path w="15673" h="6558" extrusionOk="0">
                  <a:moveTo>
                    <a:pt x="9084" y="0"/>
                  </a:moveTo>
                  <a:lnTo>
                    <a:pt x="0" y="64"/>
                  </a:lnTo>
                  <a:lnTo>
                    <a:pt x="64" y="2335"/>
                  </a:lnTo>
                  <a:lnTo>
                    <a:pt x="160" y="4286"/>
                  </a:lnTo>
                  <a:lnTo>
                    <a:pt x="224" y="5086"/>
                  </a:lnTo>
                  <a:lnTo>
                    <a:pt x="288" y="5726"/>
                  </a:lnTo>
                  <a:lnTo>
                    <a:pt x="384" y="6141"/>
                  </a:lnTo>
                  <a:lnTo>
                    <a:pt x="416" y="6237"/>
                  </a:lnTo>
                  <a:lnTo>
                    <a:pt x="480" y="6301"/>
                  </a:lnTo>
                  <a:lnTo>
                    <a:pt x="704" y="6365"/>
                  </a:lnTo>
                  <a:lnTo>
                    <a:pt x="1247" y="6429"/>
                  </a:lnTo>
                  <a:lnTo>
                    <a:pt x="2975" y="6493"/>
                  </a:lnTo>
                  <a:lnTo>
                    <a:pt x="5310" y="6557"/>
                  </a:lnTo>
                  <a:lnTo>
                    <a:pt x="10651" y="6557"/>
                  </a:lnTo>
                  <a:lnTo>
                    <a:pt x="12986" y="6525"/>
                  </a:lnTo>
                  <a:lnTo>
                    <a:pt x="14681" y="6493"/>
                  </a:lnTo>
                  <a:lnTo>
                    <a:pt x="15225" y="6461"/>
                  </a:lnTo>
                  <a:lnTo>
                    <a:pt x="15449" y="6429"/>
                  </a:lnTo>
                  <a:lnTo>
                    <a:pt x="15545" y="6397"/>
                  </a:lnTo>
                  <a:lnTo>
                    <a:pt x="15609" y="6333"/>
                  </a:lnTo>
                  <a:lnTo>
                    <a:pt x="15641" y="6237"/>
                  </a:lnTo>
                  <a:lnTo>
                    <a:pt x="15673" y="6110"/>
                  </a:lnTo>
                  <a:lnTo>
                    <a:pt x="15673" y="5854"/>
                  </a:lnTo>
                  <a:lnTo>
                    <a:pt x="15609" y="5534"/>
                  </a:lnTo>
                  <a:lnTo>
                    <a:pt x="15481" y="5214"/>
                  </a:lnTo>
                  <a:lnTo>
                    <a:pt x="15353" y="4894"/>
                  </a:lnTo>
                  <a:lnTo>
                    <a:pt x="15161" y="4638"/>
                  </a:lnTo>
                  <a:lnTo>
                    <a:pt x="14969" y="4446"/>
                  </a:lnTo>
                  <a:lnTo>
                    <a:pt x="14553" y="4190"/>
                  </a:lnTo>
                  <a:lnTo>
                    <a:pt x="13817" y="3807"/>
                  </a:lnTo>
                  <a:lnTo>
                    <a:pt x="11802" y="2879"/>
                  </a:lnTo>
                  <a:lnTo>
                    <a:pt x="9052" y="1632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281;p45"/>
            <p:cNvSpPr/>
            <p:nvPr/>
          </p:nvSpPr>
          <p:spPr>
            <a:xfrm flipH="1">
              <a:off x="7616744" y="4479416"/>
              <a:ext cx="592479" cy="187029"/>
            </a:xfrm>
            <a:custGeom>
              <a:avLst/>
              <a:gdLst/>
              <a:ahLst/>
              <a:cxnLst/>
              <a:rect l="l" t="t" r="r" b="b"/>
              <a:pathLst>
                <a:path w="15609" h="4927" extrusionOk="0">
                  <a:moveTo>
                    <a:pt x="8988" y="1"/>
                  </a:moveTo>
                  <a:lnTo>
                    <a:pt x="0" y="65"/>
                  </a:lnTo>
                  <a:lnTo>
                    <a:pt x="64" y="1792"/>
                  </a:lnTo>
                  <a:lnTo>
                    <a:pt x="160" y="3263"/>
                  </a:lnTo>
                  <a:lnTo>
                    <a:pt x="192" y="3807"/>
                  </a:lnTo>
                  <a:lnTo>
                    <a:pt x="256" y="4255"/>
                  </a:lnTo>
                  <a:lnTo>
                    <a:pt x="320" y="4542"/>
                  </a:lnTo>
                  <a:lnTo>
                    <a:pt x="352" y="4638"/>
                  </a:lnTo>
                  <a:lnTo>
                    <a:pt x="416" y="4670"/>
                  </a:lnTo>
                  <a:lnTo>
                    <a:pt x="640" y="4734"/>
                  </a:lnTo>
                  <a:lnTo>
                    <a:pt x="1183" y="4798"/>
                  </a:lnTo>
                  <a:lnTo>
                    <a:pt x="2911" y="4862"/>
                  </a:lnTo>
                  <a:lnTo>
                    <a:pt x="5246" y="4926"/>
                  </a:lnTo>
                  <a:lnTo>
                    <a:pt x="10587" y="4926"/>
                  </a:lnTo>
                  <a:lnTo>
                    <a:pt x="12922" y="4894"/>
                  </a:lnTo>
                  <a:lnTo>
                    <a:pt x="14617" y="4862"/>
                  </a:lnTo>
                  <a:lnTo>
                    <a:pt x="15161" y="4830"/>
                  </a:lnTo>
                  <a:lnTo>
                    <a:pt x="15385" y="4798"/>
                  </a:lnTo>
                  <a:lnTo>
                    <a:pt x="15481" y="4766"/>
                  </a:lnTo>
                  <a:lnTo>
                    <a:pt x="15545" y="4702"/>
                  </a:lnTo>
                  <a:lnTo>
                    <a:pt x="15577" y="4606"/>
                  </a:lnTo>
                  <a:lnTo>
                    <a:pt x="15609" y="4479"/>
                  </a:lnTo>
                  <a:lnTo>
                    <a:pt x="15609" y="4223"/>
                  </a:lnTo>
                  <a:lnTo>
                    <a:pt x="15545" y="3903"/>
                  </a:lnTo>
                  <a:lnTo>
                    <a:pt x="15417" y="3583"/>
                  </a:lnTo>
                  <a:lnTo>
                    <a:pt x="15289" y="3263"/>
                  </a:lnTo>
                  <a:lnTo>
                    <a:pt x="15097" y="3007"/>
                  </a:lnTo>
                  <a:lnTo>
                    <a:pt x="14905" y="2815"/>
                  </a:lnTo>
                  <a:lnTo>
                    <a:pt x="14489" y="2559"/>
                  </a:lnTo>
                  <a:lnTo>
                    <a:pt x="13753" y="2176"/>
                  </a:lnTo>
                  <a:lnTo>
                    <a:pt x="11738" y="1248"/>
                  </a:lnTo>
                  <a:lnTo>
                    <a:pt x="898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282;p45"/>
            <p:cNvSpPr/>
            <p:nvPr/>
          </p:nvSpPr>
          <p:spPr>
            <a:xfrm flipH="1">
              <a:off x="7631320" y="4639683"/>
              <a:ext cx="536643" cy="7326"/>
            </a:xfrm>
            <a:custGeom>
              <a:avLst/>
              <a:gdLst/>
              <a:ahLst/>
              <a:cxnLst/>
              <a:rect l="l" t="t" r="r" b="b"/>
              <a:pathLst>
                <a:path w="14138" h="193" extrusionOk="0">
                  <a:moveTo>
                    <a:pt x="7037" y="1"/>
                  </a:moveTo>
                  <a:lnTo>
                    <a:pt x="2847" y="65"/>
                  </a:lnTo>
                  <a:lnTo>
                    <a:pt x="1152" y="97"/>
                  </a:lnTo>
                  <a:lnTo>
                    <a:pt x="1" y="129"/>
                  </a:lnTo>
                  <a:lnTo>
                    <a:pt x="1184" y="161"/>
                  </a:lnTo>
                  <a:lnTo>
                    <a:pt x="2847" y="193"/>
                  </a:lnTo>
                  <a:lnTo>
                    <a:pt x="7037" y="161"/>
                  </a:lnTo>
                  <a:lnTo>
                    <a:pt x="11227" y="129"/>
                  </a:lnTo>
                  <a:lnTo>
                    <a:pt x="14106" y="65"/>
                  </a:lnTo>
                  <a:lnTo>
                    <a:pt x="14138" y="33"/>
                  </a:lnTo>
                  <a:lnTo>
                    <a:pt x="14106" y="33"/>
                  </a:lnTo>
                  <a:lnTo>
                    <a:pt x="1122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283;p45"/>
            <p:cNvSpPr/>
            <p:nvPr/>
          </p:nvSpPr>
          <p:spPr>
            <a:xfrm flipH="1">
              <a:off x="7677438" y="4566837"/>
              <a:ext cx="72878" cy="70454"/>
            </a:xfrm>
            <a:custGeom>
              <a:avLst/>
              <a:gdLst/>
              <a:ahLst/>
              <a:cxnLst/>
              <a:rect l="l" t="t" r="r" b="b"/>
              <a:pathLst>
                <a:path w="1920" h="1856" extrusionOk="0">
                  <a:moveTo>
                    <a:pt x="1727" y="1"/>
                  </a:moveTo>
                  <a:lnTo>
                    <a:pt x="1503" y="33"/>
                  </a:lnTo>
                  <a:lnTo>
                    <a:pt x="1344" y="97"/>
                  </a:lnTo>
                  <a:lnTo>
                    <a:pt x="1152" y="160"/>
                  </a:lnTo>
                  <a:lnTo>
                    <a:pt x="960" y="224"/>
                  </a:lnTo>
                  <a:lnTo>
                    <a:pt x="800" y="320"/>
                  </a:lnTo>
                  <a:lnTo>
                    <a:pt x="640" y="448"/>
                  </a:lnTo>
                  <a:lnTo>
                    <a:pt x="512" y="576"/>
                  </a:lnTo>
                  <a:lnTo>
                    <a:pt x="288" y="864"/>
                  </a:lnTo>
                  <a:lnTo>
                    <a:pt x="128" y="1152"/>
                  </a:lnTo>
                  <a:lnTo>
                    <a:pt x="32" y="1472"/>
                  </a:lnTo>
                  <a:lnTo>
                    <a:pt x="0" y="1824"/>
                  </a:lnTo>
                  <a:lnTo>
                    <a:pt x="0" y="1856"/>
                  </a:lnTo>
                  <a:lnTo>
                    <a:pt x="32" y="1824"/>
                  </a:lnTo>
                  <a:lnTo>
                    <a:pt x="96" y="1472"/>
                  </a:lnTo>
                  <a:lnTo>
                    <a:pt x="256" y="1152"/>
                  </a:lnTo>
                  <a:lnTo>
                    <a:pt x="448" y="864"/>
                  </a:lnTo>
                  <a:lnTo>
                    <a:pt x="672" y="608"/>
                  </a:lnTo>
                  <a:lnTo>
                    <a:pt x="928" y="384"/>
                  </a:lnTo>
                  <a:lnTo>
                    <a:pt x="1216" y="224"/>
                  </a:lnTo>
                  <a:lnTo>
                    <a:pt x="1567" y="97"/>
                  </a:lnTo>
                  <a:lnTo>
                    <a:pt x="1919" y="3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284;p45"/>
            <p:cNvSpPr/>
            <p:nvPr/>
          </p:nvSpPr>
          <p:spPr>
            <a:xfrm flipH="1">
              <a:off x="7831621" y="4487919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1"/>
                  </a:moveTo>
                  <a:lnTo>
                    <a:pt x="2239" y="33"/>
                  </a:lnTo>
                  <a:lnTo>
                    <a:pt x="1888" y="65"/>
                  </a:lnTo>
                  <a:lnTo>
                    <a:pt x="1536" y="160"/>
                  </a:lnTo>
                  <a:lnTo>
                    <a:pt x="1184" y="256"/>
                  </a:lnTo>
                  <a:lnTo>
                    <a:pt x="832" y="416"/>
                  </a:lnTo>
                  <a:lnTo>
                    <a:pt x="544" y="608"/>
                  </a:lnTo>
                  <a:lnTo>
                    <a:pt x="256" y="832"/>
                  </a:lnTo>
                  <a:lnTo>
                    <a:pt x="1" y="1088"/>
                  </a:lnTo>
                  <a:lnTo>
                    <a:pt x="1" y="1120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2" y="320"/>
                  </a:lnTo>
                  <a:lnTo>
                    <a:pt x="2623" y="129"/>
                  </a:lnTo>
                  <a:lnTo>
                    <a:pt x="2655" y="65"/>
                  </a:lnTo>
                  <a:lnTo>
                    <a:pt x="2655" y="33"/>
                  </a:lnTo>
                  <a:lnTo>
                    <a:pt x="262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285;p45"/>
            <p:cNvSpPr/>
            <p:nvPr/>
          </p:nvSpPr>
          <p:spPr>
            <a:xfrm flipH="1">
              <a:off x="7803723" y="4498851"/>
              <a:ext cx="100777" cy="43730"/>
            </a:xfrm>
            <a:custGeom>
              <a:avLst/>
              <a:gdLst/>
              <a:ahLst/>
              <a:cxnLst/>
              <a:rect l="l" t="t" r="r" b="b"/>
              <a:pathLst>
                <a:path w="2655" h="1152" extrusionOk="0">
                  <a:moveTo>
                    <a:pt x="2239" y="0"/>
                  </a:moveTo>
                  <a:lnTo>
                    <a:pt x="1887" y="64"/>
                  </a:lnTo>
                  <a:lnTo>
                    <a:pt x="1503" y="128"/>
                  </a:lnTo>
                  <a:lnTo>
                    <a:pt x="1152" y="256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24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32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1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286;p45"/>
            <p:cNvSpPr/>
            <p:nvPr/>
          </p:nvSpPr>
          <p:spPr>
            <a:xfrm flipH="1">
              <a:off x="7777001" y="4509784"/>
              <a:ext cx="100815" cy="42515"/>
            </a:xfrm>
            <a:custGeom>
              <a:avLst/>
              <a:gdLst/>
              <a:ahLst/>
              <a:cxnLst/>
              <a:rect l="l" t="t" r="r" b="b"/>
              <a:pathLst>
                <a:path w="2656" h="1120" extrusionOk="0">
                  <a:moveTo>
                    <a:pt x="2272" y="0"/>
                  </a:moveTo>
                  <a:lnTo>
                    <a:pt x="1888" y="64"/>
                  </a:lnTo>
                  <a:lnTo>
                    <a:pt x="1536" y="128"/>
                  </a:lnTo>
                  <a:lnTo>
                    <a:pt x="1184" y="256"/>
                  </a:lnTo>
                  <a:lnTo>
                    <a:pt x="864" y="384"/>
                  </a:lnTo>
                  <a:lnTo>
                    <a:pt x="545" y="576"/>
                  </a:lnTo>
                  <a:lnTo>
                    <a:pt x="257" y="800"/>
                  </a:lnTo>
                  <a:lnTo>
                    <a:pt x="33" y="1088"/>
                  </a:lnTo>
                  <a:lnTo>
                    <a:pt x="1" y="1088"/>
                  </a:lnTo>
                  <a:lnTo>
                    <a:pt x="33" y="1120"/>
                  </a:lnTo>
                  <a:lnTo>
                    <a:pt x="65" y="1120"/>
                  </a:lnTo>
                  <a:lnTo>
                    <a:pt x="704" y="800"/>
                  </a:lnTo>
                  <a:lnTo>
                    <a:pt x="1312" y="544"/>
                  </a:lnTo>
                  <a:lnTo>
                    <a:pt x="1984" y="288"/>
                  </a:lnTo>
                  <a:lnTo>
                    <a:pt x="2624" y="96"/>
                  </a:lnTo>
                  <a:lnTo>
                    <a:pt x="2656" y="64"/>
                  </a:lnTo>
                  <a:lnTo>
                    <a:pt x="2656" y="32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287;p45"/>
            <p:cNvSpPr/>
            <p:nvPr/>
          </p:nvSpPr>
          <p:spPr>
            <a:xfrm flipH="1">
              <a:off x="7749064" y="4519501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0"/>
                  </a:moveTo>
                  <a:lnTo>
                    <a:pt x="2239" y="32"/>
                  </a:lnTo>
                  <a:lnTo>
                    <a:pt x="1888" y="64"/>
                  </a:lnTo>
                  <a:lnTo>
                    <a:pt x="1536" y="160"/>
                  </a:lnTo>
                  <a:lnTo>
                    <a:pt x="1184" y="288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56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0" y="1152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76"/>
                  </a:lnTo>
                  <a:lnTo>
                    <a:pt x="1952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288;p45"/>
            <p:cNvSpPr/>
            <p:nvPr/>
          </p:nvSpPr>
          <p:spPr>
            <a:xfrm flipH="1">
              <a:off x="8115733" y="455954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768" y="1"/>
                  </a:moveTo>
                  <a:lnTo>
                    <a:pt x="576" y="33"/>
                  </a:lnTo>
                  <a:lnTo>
                    <a:pt x="416" y="65"/>
                  </a:lnTo>
                  <a:lnTo>
                    <a:pt x="288" y="161"/>
                  </a:lnTo>
                  <a:lnTo>
                    <a:pt x="193" y="257"/>
                  </a:lnTo>
                  <a:lnTo>
                    <a:pt x="97" y="384"/>
                  </a:lnTo>
                  <a:lnTo>
                    <a:pt x="33" y="512"/>
                  </a:lnTo>
                  <a:lnTo>
                    <a:pt x="1" y="672"/>
                  </a:lnTo>
                  <a:lnTo>
                    <a:pt x="1" y="832"/>
                  </a:lnTo>
                  <a:lnTo>
                    <a:pt x="1" y="992"/>
                  </a:lnTo>
                  <a:lnTo>
                    <a:pt x="33" y="1120"/>
                  </a:lnTo>
                  <a:lnTo>
                    <a:pt x="97" y="1280"/>
                  </a:lnTo>
                  <a:lnTo>
                    <a:pt x="193" y="1376"/>
                  </a:lnTo>
                  <a:lnTo>
                    <a:pt x="288" y="1504"/>
                  </a:lnTo>
                  <a:lnTo>
                    <a:pt x="416" y="1568"/>
                  </a:lnTo>
                  <a:lnTo>
                    <a:pt x="576" y="1632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36" y="960"/>
                  </a:lnTo>
                  <a:lnTo>
                    <a:pt x="1568" y="800"/>
                  </a:lnTo>
                  <a:lnTo>
                    <a:pt x="1536" y="672"/>
                  </a:lnTo>
                  <a:lnTo>
                    <a:pt x="1504" y="512"/>
                  </a:lnTo>
                  <a:lnTo>
                    <a:pt x="1440" y="384"/>
                  </a:lnTo>
                  <a:lnTo>
                    <a:pt x="1376" y="257"/>
                  </a:lnTo>
                  <a:lnTo>
                    <a:pt x="1248" y="161"/>
                  </a:lnTo>
                  <a:lnTo>
                    <a:pt x="1120" y="65"/>
                  </a:lnTo>
                  <a:lnTo>
                    <a:pt x="960" y="3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289;p45"/>
            <p:cNvSpPr/>
            <p:nvPr/>
          </p:nvSpPr>
          <p:spPr>
            <a:xfrm flipH="1">
              <a:off x="7785503" y="4387135"/>
              <a:ext cx="93527" cy="116613"/>
            </a:xfrm>
            <a:custGeom>
              <a:avLst/>
              <a:gdLst/>
              <a:ahLst/>
              <a:cxnLst/>
              <a:rect l="l" t="t" r="r" b="b"/>
              <a:pathLst>
                <a:path w="2464" h="3072" extrusionOk="0">
                  <a:moveTo>
                    <a:pt x="1888" y="257"/>
                  </a:moveTo>
                  <a:lnTo>
                    <a:pt x="1984" y="289"/>
                  </a:lnTo>
                  <a:lnTo>
                    <a:pt x="2048" y="353"/>
                  </a:lnTo>
                  <a:lnTo>
                    <a:pt x="2112" y="449"/>
                  </a:lnTo>
                  <a:lnTo>
                    <a:pt x="2144" y="609"/>
                  </a:lnTo>
                  <a:lnTo>
                    <a:pt x="2176" y="768"/>
                  </a:lnTo>
                  <a:lnTo>
                    <a:pt x="2176" y="960"/>
                  </a:lnTo>
                  <a:lnTo>
                    <a:pt x="2080" y="1184"/>
                  </a:lnTo>
                  <a:lnTo>
                    <a:pt x="1952" y="1376"/>
                  </a:lnTo>
                  <a:lnTo>
                    <a:pt x="1792" y="1568"/>
                  </a:lnTo>
                  <a:lnTo>
                    <a:pt x="1408" y="1888"/>
                  </a:lnTo>
                  <a:lnTo>
                    <a:pt x="1056" y="2144"/>
                  </a:lnTo>
                  <a:lnTo>
                    <a:pt x="1056" y="2176"/>
                  </a:lnTo>
                  <a:lnTo>
                    <a:pt x="577" y="2496"/>
                  </a:lnTo>
                  <a:lnTo>
                    <a:pt x="97" y="2879"/>
                  </a:lnTo>
                  <a:lnTo>
                    <a:pt x="353" y="2176"/>
                  </a:lnTo>
                  <a:lnTo>
                    <a:pt x="609" y="1472"/>
                  </a:lnTo>
                  <a:lnTo>
                    <a:pt x="768" y="1152"/>
                  </a:lnTo>
                  <a:lnTo>
                    <a:pt x="960" y="832"/>
                  </a:lnTo>
                  <a:lnTo>
                    <a:pt x="1056" y="705"/>
                  </a:lnTo>
                  <a:lnTo>
                    <a:pt x="1216" y="545"/>
                  </a:lnTo>
                  <a:lnTo>
                    <a:pt x="1408" y="417"/>
                  </a:lnTo>
                  <a:lnTo>
                    <a:pt x="1600" y="289"/>
                  </a:lnTo>
                  <a:lnTo>
                    <a:pt x="1792" y="257"/>
                  </a:lnTo>
                  <a:close/>
                  <a:moveTo>
                    <a:pt x="1632" y="1"/>
                  </a:moveTo>
                  <a:lnTo>
                    <a:pt x="1440" y="65"/>
                  </a:lnTo>
                  <a:lnTo>
                    <a:pt x="1280" y="161"/>
                  </a:lnTo>
                  <a:lnTo>
                    <a:pt x="1120" y="289"/>
                  </a:lnTo>
                  <a:lnTo>
                    <a:pt x="960" y="417"/>
                  </a:lnTo>
                  <a:lnTo>
                    <a:pt x="864" y="577"/>
                  </a:lnTo>
                  <a:lnTo>
                    <a:pt x="673" y="832"/>
                  </a:lnTo>
                  <a:lnTo>
                    <a:pt x="545" y="1120"/>
                  </a:lnTo>
                  <a:lnTo>
                    <a:pt x="385" y="1408"/>
                  </a:lnTo>
                  <a:lnTo>
                    <a:pt x="289" y="1728"/>
                  </a:lnTo>
                  <a:lnTo>
                    <a:pt x="193" y="2016"/>
                  </a:lnTo>
                  <a:lnTo>
                    <a:pt x="97" y="2336"/>
                  </a:lnTo>
                  <a:lnTo>
                    <a:pt x="33" y="2656"/>
                  </a:lnTo>
                  <a:lnTo>
                    <a:pt x="1" y="2975"/>
                  </a:lnTo>
                  <a:lnTo>
                    <a:pt x="33" y="3007"/>
                  </a:lnTo>
                  <a:lnTo>
                    <a:pt x="97" y="3071"/>
                  </a:lnTo>
                  <a:lnTo>
                    <a:pt x="225" y="3071"/>
                  </a:lnTo>
                  <a:lnTo>
                    <a:pt x="1248" y="2368"/>
                  </a:lnTo>
                  <a:lnTo>
                    <a:pt x="1728" y="1984"/>
                  </a:lnTo>
                  <a:lnTo>
                    <a:pt x="1952" y="1760"/>
                  </a:lnTo>
                  <a:lnTo>
                    <a:pt x="2144" y="1536"/>
                  </a:lnTo>
                  <a:lnTo>
                    <a:pt x="2240" y="1376"/>
                  </a:lnTo>
                  <a:lnTo>
                    <a:pt x="2336" y="1216"/>
                  </a:lnTo>
                  <a:lnTo>
                    <a:pt x="2400" y="1024"/>
                  </a:lnTo>
                  <a:lnTo>
                    <a:pt x="2464" y="832"/>
                  </a:lnTo>
                  <a:lnTo>
                    <a:pt x="2464" y="673"/>
                  </a:lnTo>
                  <a:lnTo>
                    <a:pt x="2432" y="481"/>
                  </a:lnTo>
                  <a:lnTo>
                    <a:pt x="2336" y="321"/>
                  </a:lnTo>
                  <a:lnTo>
                    <a:pt x="2208" y="161"/>
                  </a:lnTo>
                  <a:lnTo>
                    <a:pt x="2016" y="65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290;p45"/>
            <p:cNvSpPr/>
            <p:nvPr/>
          </p:nvSpPr>
          <p:spPr>
            <a:xfrm flipH="1">
              <a:off x="7870490" y="4451515"/>
              <a:ext cx="134787" cy="63165"/>
            </a:xfrm>
            <a:custGeom>
              <a:avLst/>
              <a:gdLst/>
              <a:ahLst/>
              <a:cxnLst/>
              <a:rect l="l" t="t" r="r" b="b"/>
              <a:pathLst>
                <a:path w="3551" h="1664" extrusionOk="0">
                  <a:moveTo>
                    <a:pt x="1184" y="256"/>
                  </a:moveTo>
                  <a:lnTo>
                    <a:pt x="1376" y="288"/>
                  </a:lnTo>
                  <a:lnTo>
                    <a:pt x="1696" y="384"/>
                  </a:lnTo>
                  <a:lnTo>
                    <a:pt x="2047" y="512"/>
                  </a:lnTo>
                  <a:lnTo>
                    <a:pt x="2719" y="832"/>
                  </a:lnTo>
                  <a:lnTo>
                    <a:pt x="3391" y="1151"/>
                  </a:lnTo>
                  <a:lnTo>
                    <a:pt x="2815" y="1215"/>
                  </a:lnTo>
                  <a:lnTo>
                    <a:pt x="2207" y="1311"/>
                  </a:lnTo>
                  <a:lnTo>
                    <a:pt x="1792" y="1375"/>
                  </a:lnTo>
                  <a:lnTo>
                    <a:pt x="1280" y="1407"/>
                  </a:lnTo>
                  <a:lnTo>
                    <a:pt x="1024" y="1375"/>
                  </a:lnTo>
                  <a:lnTo>
                    <a:pt x="800" y="1311"/>
                  </a:lnTo>
                  <a:lnTo>
                    <a:pt x="576" y="1247"/>
                  </a:lnTo>
                  <a:lnTo>
                    <a:pt x="416" y="1088"/>
                  </a:lnTo>
                  <a:lnTo>
                    <a:pt x="448" y="1088"/>
                  </a:lnTo>
                  <a:lnTo>
                    <a:pt x="352" y="928"/>
                  </a:lnTo>
                  <a:lnTo>
                    <a:pt x="288" y="800"/>
                  </a:lnTo>
                  <a:lnTo>
                    <a:pt x="256" y="704"/>
                  </a:lnTo>
                  <a:lnTo>
                    <a:pt x="256" y="608"/>
                  </a:lnTo>
                  <a:lnTo>
                    <a:pt x="288" y="512"/>
                  </a:lnTo>
                  <a:lnTo>
                    <a:pt x="352" y="448"/>
                  </a:lnTo>
                  <a:lnTo>
                    <a:pt x="512" y="352"/>
                  </a:lnTo>
                  <a:lnTo>
                    <a:pt x="736" y="288"/>
                  </a:lnTo>
                  <a:lnTo>
                    <a:pt x="992" y="256"/>
                  </a:lnTo>
                  <a:close/>
                  <a:moveTo>
                    <a:pt x="864" y="0"/>
                  </a:moveTo>
                  <a:lnTo>
                    <a:pt x="672" y="32"/>
                  </a:lnTo>
                  <a:lnTo>
                    <a:pt x="480" y="96"/>
                  </a:lnTo>
                  <a:lnTo>
                    <a:pt x="288" y="192"/>
                  </a:lnTo>
                  <a:lnTo>
                    <a:pt x="160" y="320"/>
                  </a:lnTo>
                  <a:lnTo>
                    <a:pt x="64" y="480"/>
                  </a:lnTo>
                  <a:lnTo>
                    <a:pt x="0" y="672"/>
                  </a:lnTo>
                  <a:lnTo>
                    <a:pt x="0" y="896"/>
                  </a:lnTo>
                  <a:lnTo>
                    <a:pt x="64" y="1088"/>
                  </a:lnTo>
                  <a:lnTo>
                    <a:pt x="160" y="1215"/>
                  </a:lnTo>
                  <a:lnTo>
                    <a:pt x="288" y="1343"/>
                  </a:lnTo>
                  <a:lnTo>
                    <a:pt x="448" y="1471"/>
                  </a:lnTo>
                  <a:lnTo>
                    <a:pt x="640" y="1535"/>
                  </a:lnTo>
                  <a:lnTo>
                    <a:pt x="832" y="1599"/>
                  </a:lnTo>
                  <a:lnTo>
                    <a:pt x="992" y="1631"/>
                  </a:lnTo>
                  <a:lnTo>
                    <a:pt x="1312" y="1663"/>
                  </a:lnTo>
                  <a:lnTo>
                    <a:pt x="1632" y="1663"/>
                  </a:lnTo>
                  <a:lnTo>
                    <a:pt x="2239" y="1599"/>
                  </a:lnTo>
                  <a:lnTo>
                    <a:pt x="3455" y="1375"/>
                  </a:lnTo>
                  <a:lnTo>
                    <a:pt x="3519" y="1375"/>
                  </a:lnTo>
                  <a:lnTo>
                    <a:pt x="3551" y="1311"/>
                  </a:lnTo>
                  <a:lnTo>
                    <a:pt x="3551" y="1279"/>
                  </a:lnTo>
                  <a:lnTo>
                    <a:pt x="3519" y="1215"/>
                  </a:lnTo>
                  <a:lnTo>
                    <a:pt x="3519" y="1183"/>
                  </a:lnTo>
                  <a:lnTo>
                    <a:pt x="3295" y="960"/>
                  </a:lnTo>
                  <a:lnTo>
                    <a:pt x="3007" y="768"/>
                  </a:lnTo>
                  <a:lnTo>
                    <a:pt x="2751" y="608"/>
                  </a:lnTo>
                  <a:lnTo>
                    <a:pt x="2463" y="448"/>
                  </a:lnTo>
                  <a:lnTo>
                    <a:pt x="2175" y="320"/>
                  </a:lnTo>
                  <a:lnTo>
                    <a:pt x="1888" y="192"/>
                  </a:lnTo>
                  <a:lnTo>
                    <a:pt x="1568" y="96"/>
                  </a:lnTo>
                  <a:lnTo>
                    <a:pt x="1248" y="3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291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7645" y="31697"/>
                  </a:lnTo>
                  <a:lnTo>
                    <a:pt x="8476" y="36974"/>
                  </a:lnTo>
                  <a:lnTo>
                    <a:pt x="9372" y="42732"/>
                  </a:lnTo>
                  <a:lnTo>
                    <a:pt x="20662" y="42540"/>
                  </a:lnTo>
                  <a:lnTo>
                    <a:pt x="20183" y="39789"/>
                  </a:lnTo>
                  <a:lnTo>
                    <a:pt x="19671" y="36847"/>
                  </a:lnTo>
                  <a:lnTo>
                    <a:pt x="19031" y="33360"/>
                  </a:lnTo>
                  <a:lnTo>
                    <a:pt x="18327" y="29650"/>
                  </a:lnTo>
                  <a:lnTo>
                    <a:pt x="17624" y="26068"/>
                  </a:lnTo>
                  <a:lnTo>
                    <a:pt x="17272" y="24437"/>
                  </a:lnTo>
                  <a:lnTo>
                    <a:pt x="16920" y="22965"/>
                  </a:lnTo>
                  <a:lnTo>
                    <a:pt x="16600" y="21686"/>
                  </a:lnTo>
                  <a:lnTo>
                    <a:pt x="16312" y="20662"/>
                  </a:lnTo>
                  <a:lnTo>
                    <a:pt x="15289" y="17432"/>
                  </a:lnTo>
                  <a:lnTo>
                    <a:pt x="13818" y="12954"/>
                  </a:lnTo>
                  <a:lnTo>
                    <a:pt x="12282" y="8092"/>
                  </a:lnTo>
                  <a:lnTo>
                    <a:pt x="11547" y="5822"/>
                  </a:lnTo>
                  <a:lnTo>
                    <a:pt x="10939" y="3807"/>
                  </a:lnTo>
                  <a:lnTo>
                    <a:pt x="10907" y="3551"/>
                  </a:lnTo>
                  <a:lnTo>
                    <a:pt x="10907" y="3071"/>
                  </a:lnTo>
                  <a:lnTo>
                    <a:pt x="10939" y="1759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292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fill="none" extrusionOk="0">
                  <a:moveTo>
                    <a:pt x="20662" y="42540"/>
                  </a:moveTo>
                  <a:lnTo>
                    <a:pt x="9372" y="42732"/>
                  </a:lnTo>
                  <a:lnTo>
                    <a:pt x="9372" y="42732"/>
                  </a:lnTo>
                  <a:lnTo>
                    <a:pt x="8476" y="36974"/>
                  </a:lnTo>
                  <a:lnTo>
                    <a:pt x="7645" y="31697"/>
                  </a:ln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  <a:lnTo>
                    <a:pt x="11003" y="0"/>
                  </a:lnTo>
                  <a:lnTo>
                    <a:pt x="11003" y="0"/>
                  </a:lnTo>
                  <a:lnTo>
                    <a:pt x="10939" y="1759"/>
                  </a:lnTo>
                  <a:lnTo>
                    <a:pt x="10907" y="3071"/>
                  </a:lnTo>
                  <a:lnTo>
                    <a:pt x="10907" y="3551"/>
                  </a:lnTo>
                  <a:lnTo>
                    <a:pt x="10939" y="3807"/>
                  </a:lnTo>
                  <a:lnTo>
                    <a:pt x="10939" y="3807"/>
                  </a:lnTo>
                  <a:lnTo>
                    <a:pt x="11547" y="5822"/>
                  </a:lnTo>
                  <a:lnTo>
                    <a:pt x="12282" y="8092"/>
                  </a:lnTo>
                  <a:lnTo>
                    <a:pt x="13818" y="12954"/>
                  </a:lnTo>
                  <a:lnTo>
                    <a:pt x="15289" y="17432"/>
                  </a:lnTo>
                  <a:lnTo>
                    <a:pt x="16312" y="20662"/>
                  </a:lnTo>
                  <a:lnTo>
                    <a:pt x="16312" y="20662"/>
                  </a:lnTo>
                  <a:lnTo>
                    <a:pt x="16600" y="21686"/>
                  </a:lnTo>
                  <a:lnTo>
                    <a:pt x="16920" y="22965"/>
                  </a:lnTo>
                  <a:lnTo>
                    <a:pt x="17272" y="24437"/>
                  </a:lnTo>
                  <a:lnTo>
                    <a:pt x="17624" y="26068"/>
                  </a:lnTo>
                  <a:lnTo>
                    <a:pt x="18327" y="29650"/>
                  </a:lnTo>
                  <a:lnTo>
                    <a:pt x="19031" y="33360"/>
                  </a:lnTo>
                  <a:lnTo>
                    <a:pt x="19671" y="36847"/>
                  </a:lnTo>
                  <a:lnTo>
                    <a:pt x="20183" y="39789"/>
                  </a:lnTo>
                  <a:lnTo>
                    <a:pt x="20662" y="425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293;p45"/>
            <p:cNvSpPr/>
            <p:nvPr/>
          </p:nvSpPr>
          <p:spPr>
            <a:xfrm flipH="1">
              <a:off x="7872919" y="4326437"/>
              <a:ext cx="361811" cy="8541"/>
            </a:xfrm>
            <a:custGeom>
              <a:avLst/>
              <a:gdLst/>
              <a:ahLst/>
              <a:cxnLst/>
              <a:rect l="l" t="t" r="r" b="b"/>
              <a:pathLst>
                <a:path w="9532" h="225" extrusionOk="0">
                  <a:moveTo>
                    <a:pt x="4958" y="1"/>
                  </a:moveTo>
                  <a:lnTo>
                    <a:pt x="2175" y="33"/>
                  </a:lnTo>
                  <a:lnTo>
                    <a:pt x="960" y="97"/>
                  </a:lnTo>
                  <a:lnTo>
                    <a:pt x="0" y="161"/>
                  </a:lnTo>
                  <a:lnTo>
                    <a:pt x="576" y="193"/>
                  </a:lnTo>
                  <a:lnTo>
                    <a:pt x="1568" y="225"/>
                  </a:lnTo>
                  <a:lnTo>
                    <a:pt x="4446" y="193"/>
                  </a:lnTo>
                  <a:lnTo>
                    <a:pt x="9532" y="65"/>
                  </a:lnTo>
                  <a:lnTo>
                    <a:pt x="9532" y="33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294;p45"/>
            <p:cNvSpPr/>
            <p:nvPr/>
          </p:nvSpPr>
          <p:spPr>
            <a:xfrm flipH="1">
              <a:off x="8216473" y="2828194"/>
              <a:ext cx="347273" cy="1473987"/>
            </a:xfrm>
            <a:custGeom>
              <a:avLst/>
              <a:gdLst/>
              <a:ahLst/>
              <a:cxnLst/>
              <a:rect l="l" t="t" r="r" b="b"/>
              <a:pathLst>
                <a:path w="9149" h="38830" extrusionOk="0">
                  <a:moveTo>
                    <a:pt x="1" y="1"/>
                  </a:moveTo>
                  <a:lnTo>
                    <a:pt x="416" y="1888"/>
                  </a:lnTo>
                  <a:lnTo>
                    <a:pt x="896" y="3775"/>
                  </a:lnTo>
                  <a:lnTo>
                    <a:pt x="1408" y="5630"/>
                  </a:lnTo>
                  <a:lnTo>
                    <a:pt x="1920" y="7485"/>
                  </a:lnTo>
                  <a:lnTo>
                    <a:pt x="2463" y="9340"/>
                  </a:lnTo>
                  <a:lnTo>
                    <a:pt x="3039" y="11195"/>
                  </a:lnTo>
                  <a:lnTo>
                    <a:pt x="3647" y="13050"/>
                  </a:lnTo>
                  <a:lnTo>
                    <a:pt x="4255" y="14874"/>
                  </a:lnTo>
                  <a:lnTo>
                    <a:pt x="4862" y="16697"/>
                  </a:lnTo>
                  <a:lnTo>
                    <a:pt x="5182" y="17624"/>
                  </a:lnTo>
                  <a:lnTo>
                    <a:pt x="5470" y="18552"/>
                  </a:lnTo>
                  <a:lnTo>
                    <a:pt x="5726" y="19479"/>
                  </a:lnTo>
                  <a:lnTo>
                    <a:pt x="5982" y="20407"/>
                  </a:lnTo>
                  <a:lnTo>
                    <a:pt x="6397" y="22294"/>
                  </a:lnTo>
                  <a:lnTo>
                    <a:pt x="6749" y="24213"/>
                  </a:lnTo>
                  <a:lnTo>
                    <a:pt x="7101" y="26132"/>
                  </a:lnTo>
                  <a:lnTo>
                    <a:pt x="7773" y="30002"/>
                  </a:lnTo>
                  <a:lnTo>
                    <a:pt x="8061" y="31921"/>
                  </a:lnTo>
                  <a:lnTo>
                    <a:pt x="8349" y="33872"/>
                  </a:lnTo>
                  <a:lnTo>
                    <a:pt x="8860" y="37774"/>
                  </a:lnTo>
                  <a:lnTo>
                    <a:pt x="8988" y="38766"/>
                  </a:lnTo>
                  <a:lnTo>
                    <a:pt x="9020" y="38830"/>
                  </a:lnTo>
                  <a:lnTo>
                    <a:pt x="9116" y="38830"/>
                  </a:lnTo>
                  <a:lnTo>
                    <a:pt x="9148" y="38766"/>
                  </a:lnTo>
                  <a:lnTo>
                    <a:pt x="8924" y="36815"/>
                  </a:lnTo>
                  <a:lnTo>
                    <a:pt x="8668" y="34864"/>
                  </a:lnTo>
                  <a:lnTo>
                    <a:pt x="8412" y="32913"/>
                  </a:lnTo>
                  <a:lnTo>
                    <a:pt x="8093" y="30994"/>
                  </a:lnTo>
                  <a:lnTo>
                    <a:pt x="7485" y="27124"/>
                  </a:lnTo>
                  <a:lnTo>
                    <a:pt x="6813" y="23253"/>
                  </a:lnTo>
                  <a:lnTo>
                    <a:pt x="6429" y="21366"/>
                  </a:lnTo>
                  <a:lnTo>
                    <a:pt x="6206" y="20439"/>
                  </a:lnTo>
                  <a:lnTo>
                    <a:pt x="5982" y="19479"/>
                  </a:lnTo>
                  <a:lnTo>
                    <a:pt x="5726" y="18552"/>
                  </a:lnTo>
                  <a:lnTo>
                    <a:pt x="5438" y="17624"/>
                  </a:lnTo>
                  <a:lnTo>
                    <a:pt x="4830" y="15769"/>
                  </a:lnTo>
                  <a:lnTo>
                    <a:pt x="3583" y="12091"/>
                  </a:lnTo>
                  <a:lnTo>
                    <a:pt x="2975" y="10236"/>
                  </a:lnTo>
                  <a:lnTo>
                    <a:pt x="2399" y="8381"/>
                  </a:lnTo>
                  <a:lnTo>
                    <a:pt x="1312" y="4670"/>
                  </a:lnTo>
                  <a:lnTo>
                    <a:pt x="800" y="2815"/>
                  </a:lnTo>
                  <a:lnTo>
                    <a:pt x="288" y="960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295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822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296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fill="none" extrusionOk="0">
                  <a:moveTo>
                    <a:pt x="8220" y="0"/>
                  </a:move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297;p45"/>
            <p:cNvSpPr/>
            <p:nvPr/>
          </p:nvSpPr>
          <p:spPr>
            <a:xfrm flipH="1">
              <a:off x="8165496" y="4217188"/>
              <a:ext cx="593693" cy="535464"/>
            </a:xfrm>
            <a:custGeom>
              <a:avLst/>
              <a:gdLst/>
              <a:ahLst/>
              <a:cxnLst/>
              <a:rect l="l" t="t" r="r" b="b"/>
              <a:pathLst>
                <a:path w="15641" h="14106" extrusionOk="0">
                  <a:moveTo>
                    <a:pt x="608" y="0"/>
                  </a:moveTo>
                  <a:lnTo>
                    <a:pt x="256" y="7197"/>
                  </a:lnTo>
                  <a:lnTo>
                    <a:pt x="160" y="8924"/>
                  </a:lnTo>
                  <a:lnTo>
                    <a:pt x="160" y="9755"/>
                  </a:lnTo>
                  <a:lnTo>
                    <a:pt x="128" y="10523"/>
                  </a:lnTo>
                  <a:lnTo>
                    <a:pt x="64" y="11866"/>
                  </a:lnTo>
                  <a:lnTo>
                    <a:pt x="0" y="12858"/>
                  </a:lnTo>
                  <a:lnTo>
                    <a:pt x="0" y="13178"/>
                  </a:lnTo>
                  <a:lnTo>
                    <a:pt x="32" y="13402"/>
                  </a:lnTo>
                  <a:lnTo>
                    <a:pt x="96" y="13497"/>
                  </a:lnTo>
                  <a:lnTo>
                    <a:pt x="192" y="13529"/>
                  </a:lnTo>
                  <a:lnTo>
                    <a:pt x="352" y="13561"/>
                  </a:lnTo>
                  <a:lnTo>
                    <a:pt x="896" y="13625"/>
                  </a:lnTo>
                  <a:lnTo>
                    <a:pt x="2655" y="13753"/>
                  </a:lnTo>
                  <a:lnTo>
                    <a:pt x="5054" y="13881"/>
                  </a:lnTo>
                  <a:lnTo>
                    <a:pt x="7772" y="13977"/>
                  </a:lnTo>
                  <a:lnTo>
                    <a:pt x="10491" y="14073"/>
                  </a:lnTo>
                  <a:lnTo>
                    <a:pt x="12890" y="14105"/>
                  </a:lnTo>
                  <a:lnTo>
                    <a:pt x="15193" y="14105"/>
                  </a:lnTo>
                  <a:lnTo>
                    <a:pt x="15449" y="14073"/>
                  </a:lnTo>
                  <a:lnTo>
                    <a:pt x="15513" y="14041"/>
                  </a:lnTo>
                  <a:lnTo>
                    <a:pt x="15577" y="13977"/>
                  </a:lnTo>
                  <a:lnTo>
                    <a:pt x="15609" y="13881"/>
                  </a:lnTo>
                  <a:lnTo>
                    <a:pt x="15640" y="13753"/>
                  </a:lnTo>
                  <a:lnTo>
                    <a:pt x="15640" y="13497"/>
                  </a:lnTo>
                  <a:lnTo>
                    <a:pt x="15609" y="13178"/>
                  </a:lnTo>
                  <a:lnTo>
                    <a:pt x="15513" y="12858"/>
                  </a:lnTo>
                  <a:lnTo>
                    <a:pt x="15353" y="12538"/>
                  </a:lnTo>
                  <a:lnTo>
                    <a:pt x="15193" y="12282"/>
                  </a:lnTo>
                  <a:lnTo>
                    <a:pt x="15001" y="12058"/>
                  </a:lnTo>
                  <a:lnTo>
                    <a:pt x="14585" y="11834"/>
                  </a:lnTo>
                  <a:lnTo>
                    <a:pt x="13849" y="11418"/>
                  </a:lnTo>
                  <a:lnTo>
                    <a:pt x="11898" y="10427"/>
                  </a:lnTo>
                  <a:lnTo>
                    <a:pt x="9180" y="9116"/>
                  </a:lnTo>
                  <a:lnTo>
                    <a:pt x="9308" y="7420"/>
                  </a:lnTo>
                  <a:lnTo>
                    <a:pt x="9947" y="192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298;p45"/>
            <p:cNvSpPr/>
            <p:nvPr/>
          </p:nvSpPr>
          <p:spPr>
            <a:xfrm flipH="1">
              <a:off x="8165496" y="4490348"/>
              <a:ext cx="593693" cy="262304"/>
            </a:xfrm>
            <a:custGeom>
              <a:avLst/>
              <a:gdLst/>
              <a:ahLst/>
              <a:cxnLst/>
              <a:rect l="l" t="t" r="r" b="b"/>
              <a:pathLst>
                <a:path w="15641" h="6910" extrusionOk="0">
                  <a:moveTo>
                    <a:pt x="256" y="1"/>
                  </a:moveTo>
                  <a:lnTo>
                    <a:pt x="160" y="1728"/>
                  </a:lnTo>
                  <a:lnTo>
                    <a:pt x="160" y="2559"/>
                  </a:lnTo>
                  <a:lnTo>
                    <a:pt x="128" y="3327"/>
                  </a:lnTo>
                  <a:lnTo>
                    <a:pt x="64" y="4670"/>
                  </a:lnTo>
                  <a:lnTo>
                    <a:pt x="0" y="5662"/>
                  </a:lnTo>
                  <a:lnTo>
                    <a:pt x="0" y="5982"/>
                  </a:lnTo>
                  <a:lnTo>
                    <a:pt x="32" y="6206"/>
                  </a:lnTo>
                  <a:lnTo>
                    <a:pt x="96" y="6301"/>
                  </a:lnTo>
                  <a:lnTo>
                    <a:pt x="192" y="6333"/>
                  </a:lnTo>
                  <a:lnTo>
                    <a:pt x="352" y="6365"/>
                  </a:lnTo>
                  <a:lnTo>
                    <a:pt x="896" y="6429"/>
                  </a:lnTo>
                  <a:lnTo>
                    <a:pt x="2655" y="6557"/>
                  </a:lnTo>
                  <a:lnTo>
                    <a:pt x="5054" y="6685"/>
                  </a:lnTo>
                  <a:lnTo>
                    <a:pt x="7772" y="6781"/>
                  </a:lnTo>
                  <a:lnTo>
                    <a:pt x="10491" y="6877"/>
                  </a:lnTo>
                  <a:lnTo>
                    <a:pt x="12890" y="6909"/>
                  </a:lnTo>
                  <a:lnTo>
                    <a:pt x="15193" y="6909"/>
                  </a:lnTo>
                  <a:lnTo>
                    <a:pt x="15449" y="6877"/>
                  </a:lnTo>
                  <a:lnTo>
                    <a:pt x="15513" y="6845"/>
                  </a:lnTo>
                  <a:lnTo>
                    <a:pt x="15577" y="6781"/>
                  </a:lnTo>
                  <a:lnTo>
                    <a:pt x="15609" y="6685"/>
                  </a:lnTo>
                  <a:lnTo>
                    <a:pt x="15640" y="6557"/>
                  </a:lnTo>
                  <a:lnTo>
                    <a:pt x="15640" y="6301"/>
                  </a:lnTo>
                  <a:lnTo>
                    <a:pt x="15609" y="5982"/>
                  </a:lnTo>
                  <a:lnTo>
                    <a:pt x="15513" y="5662"/>
                  </a:lnTo>
                  <a:lnTo>
                    <a:pt x="15353" y="5342"/>
                  </a:lnTo>
                  <a:lnTo>
                    <a:pt x="15193" y="5086"/>
                  </a:lnTo>
                  <a:lnTo>
                    <a:pt x="15001" y="4862"/>
                  </a:lnTo>
                  <a:lnTo>
                    <a:pt x="14585" y="4638"/>
                  </a:lnTo>
                  <a:lnTo>
                    <a:pt x="13849" y="4222"/>
                  </a:lnTo>
                  <a:lnTo>
                    <a:pt x="11898" y="3231"/>
                  </a:lnTo>
                  <a:lnTo>
                    <a:pt x="9180" y="1920"/>
                  </a:lnTo>
                  <a:lnTo>
                    <a:pt x="9308" y="224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299;p45"/>
            <p:cNvSpPr/>
            <p:nvPr/>
          </p:nvSpPr>
          <p:spPr>
            <a:xfrm flipH="1">
              <a:off x="8165496" y="4555905"/>
              <a:ext cx="596123" cy="196747"/>
            </a:xfrm>
            <a:custGeom>
              <a:avLst/>
              <a:gdLst/>
              <a:ahLst/>
              <a:cxnLst/>
              <a:rect l="l" t="t" r="r" b="b"/>
              <a:pathLst>
                <a:path w="15705" h="5183" extrusionOk="0">
                  <a:moveTo>
                    <a:pt x="224" y="1"/>
                  </a:moveTo>
                  <a:lnTo>
                    <a:pt x="128" y="928"/>
                  </a:lnTo>
                  <a:lnTo>
                    <a:pt x="32" y="1760"/>
                  </a:lnTo>
                  <a:lnTo>
                    <a:pt x="0" y="2527"/>
                  </a:lnTo>
                  <a:lnTo>
                    <a:pt x="0" y="3199"/>
                  </a:lnTo>
                  <a:lnTo>
                    <a:pt x="0" y="3743"/>
                  </a:lnTo>
                  <a:lnTo>
                    <a:pt x="32" y="4159"/>
                  </a:lnTo>
                  <a:lnTo>
                    <a:pt x="96" y="4447"/>
                  </a:lnTo>
                  <a:lnTo>
                    <a:pt x="128" y="4543"/>
                  </a:lnTo>
                  <a:lnTo>
                    <a:pt x="160" y="4574"/>
                  </a:lnTo>
                  <a:lnTo>
                    <a:pt x="256" y="4606"/>
                  </a:lnTo>
                  <a:lnTo>
                    <a:pt x="416" y="4638"/>
                  </a:lnTo>
                  <a:lnTo>
                    <a:pt x="960" y="4702"/>
                  </a:lnTo>
                  <a:lnTo>
                    <a:pt x="2719" y="4830"/>
                  </a:lnTo>
                  <a:lnTo>
                    <a:pt x="5118" y="4958"/>
                  </a:lnTo>
                  <a:lnTo>
                    <a:pt x="7836" y="5054"/>
                  </a:lnTo>
                  <a:lnTo>
                    <a:pt x="10555" y="5150"/>
                  </a:lnTo>
                  <a:lnTo>
                    <a:pt x="12954" y="5182"/>
                  </a:lnTo>
                  <a:lnTo>
                    <a:pt x="15257" y="5182"/>
                  </a:lnTo>
                  <a:lnTo>
                    <a:pt x="15513" y="5150"/>
                  </a:lnTo>
                  <a:lnTo>
                    <a:pt x="15577" y="5118"/>
                  </a:lnTo>
                  <a:lnTo>
                    <a:pt x="15641" y="5054"/>
                  </a:lnTo>
                  <a:lnTo>
                    <a:pt x="15673" y="4958"/>
                  </a:lnTo>
                  <a:lnTo>
                    <a:pt x="15704" y="4830"/>
                  </a:lnTo>
                  <a:lnTo>
                    <a:pt x="15704" y="4574"/>
                  </a:lnTo>
                  <a:lnTo>
                    <a:pt x="15673" y="4255"/>
                  </a:lnTo>
                  <a:lnTo>
                    <a:pt x="15577" y="3935"/>
                  </a:lnTo>
                  <a:lnTo>
                    <a:pt x="15417" y="3647"/>
                  </a:lnTo>
                  <a:lnTo>
                    <a:pt x="15257" y="3359"/>
                  </a:lnTo>
                  <a:lnTo>
                    <a:pt x="15065" y="3167"/>
                  </a:lnTo>
                  <a:lnTo>
                    <a:pt x="14649" y="2911"/>
                  </a:lnTo>
                  <a:lnTo>
                    <a:pt x="13913" y="2495"/>
                  </a:lnTo>
                  <a:lnTo>
                    <a:pt x="11962" y="1504"/>
                  </a:lnTo>
                  <a:lnTo>
                    <a:pt x="9244" y="19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00;p45"/>
            <p:cNvSpPr/>
            <p:nvPr/>
          </p:nvSpPr>
          <p:spPr>
            <a:xfrm flipH="1">
              <a:off x="8178857" y="4719816"/>
              <a:ext cx="537858" cy="12185"/>
            </a:xfrm>
            <a:custGeom>
              <a:avLst/>
              <a:gdLst/>
              <a:ahLst/>
              <a:cxnLst/>
              <a:rect l="l" t="t" r="r" b="b"/>
              <a:pathLst>
                <a:path w="14170" h="321" extrusionOk="0">
                  <a:moveTo>
                    <a:pt x="1" y="1"/>
                  </a:moveTo>
                  <a:lnTo>
                    <a:pt x="32" y="33"/>
                  </a:lnTo>
                  <a:lnTo>
                    <a:pt x="1184" y="97"/>
                  </a:lnTo>
                  <a:lnTo>
                    <a:pt x="2879" y="129"/>
                  </a:lnTo>
                  <a:lnTo>
                    <a:pt x="7069" y="225"/>
                  </a:lnTo>
                  <a:lnTo>
                    <a:pt x="11259" y="288"/>
                  </a:lnTo>
                  <a:lnTo>
                    <a:pt x="14138" y="320"/>
                  </a:lnTo>
                  <a:lnTo>
                    <a:pt x="14170" y="320"/>
                  </a:lnTo>
                  <a:lnTo>
                    <a:pt x="14170" y="288"/>
                  </a:lnTo>
                  <a:lnTo>
                    <a:pt x="14138" y="288"/>
                  </a:lnTo>
                  <a:lnTo>
                    <a:pt x="11259" y="193"/>
                  </a:lnTo>
                  <a:lnTo>
                    <a:pt x="7069" y="65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01;p45"/>
            <p:cNvSpPr/>
            <p:nvPr/>
          </p:nvSpPr>
          <p:spPr>
            <a:xfrm flipH="1">
              <a:off x="8223760" y="4655474"/>
              <a:ext cx="74093" cy="68024"/>
            </a:xfrm>
            <a:custGeom>
              <a:avLst/>
              <a:gdLst/>
              <a:ahLst/>
              <a:cxnLst/>
              <a:rect l="l" t="t" r="r" b="b"/>
              <a:pathLst>
                <a:path w="1952" h="1792" extrusionOk="0">
                  <a:moveTo>
                    <a:pt x="1759" y="0"/>
                  </a:moveTo>
                  <a:lnTo>
                    <a:pt x="1567" y="32"/>
                  </a:lnTo>
                  <a:lnTo>
                    <a:pt x="1376" y="64"/>
                  </a:lnTo>
                  <a:lnTo>
                    <a:pt x="1184" y="128"/>
                  </a:lnTo>
                  <a:lnTo>
                    <a:pt x="1024" y="192"/>
                  </a:lnTo>
                  <a:lnTo>
                    <a:pt x="864" y="288"/>
                  </a:lnTo>
                  <a:lnTo>
                    <a:pt x="704" y="416"/>
                  </a:lnTo>
                  <a:lnTo>
                    <a:pt x="544" y="544"/>
                  </a:lnTo>
                  <a:lnTo>
                    <a:pt x="320" y="800"/>
                  </a:lnTo>
                  <a:lnTo>
                    <a:pt x="160" y="1120"/>
                  </a:lnTo>
                  <a:lnTo>
                    <a:pt x="32" y="1440"/>
                  </a:lnTo>
                  <a:lnTo>
                    <a:pt x="0" y="1792"/>
                  </a:lnTo>
                  <a:lnTo>
                    <a:pt x="32" y="1792"/>
                  </a:lnTo>
                  <a:lnTo>
                    <a:pt x="128" y="1440"/>
                  </a:lnTo>
                  <a:lnTo>
                    <a:pt x="288" y="1120"/>
                  </a:lnTo>
                  <a:lnTo>
                    <a:pt x="480" y="832"/>
                  </a:lnTo>
                  <a:lnTo>
                    <a:pt x="704" y="576"/>
                  </a:lnTo>
                  <a:lnTo>
                    <a:pt x="992" y="384"/>
                  </a:lnTo>
                  <a:lnTo>
                    <a:pt x="1280" y="192"/>
                  </a:lnTo>
                  <a:lnTo>
                    <a:pt x="1599" y="96"/>
                  </a:lnTo>
                  <a:lnTo>
                    <a:pt x="1951" y="32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02;p45"/>
            <p:cNvSpPr/>
            <p:nvPr/>
          </p:nvSpPr>
          <p:spPr>
            <a:xfrm flipH="1">
              <a:off x="8374300" y="4572911"/>
              <a:ext cx="102030" cy="41300"/>
            </a:xfrm>
            <a:custGeom>
              <a:avLst/>
              <a:gdLst/>
              <a:ahLst/>
              <a:cxnLst/>
              <a:rect l="l" t="t" r="r" b="b"/>
              <a:pathLst>
                <a:path w="2688" h="1088" extrusionOk="0">
                  <a:moveTo>
                    <a:pt x="2271" y="0"/>
                  </a:moveTo>
                  <a:lnTo>
                    <a:pt x="1888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12" y="544"/>
                  </a:lnTo>
                  <a:lnTo>
                    <a:pt x="224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88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52" y="288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87" y="32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03;p45"/>
            <p:cNvSpPr/>
            <p:nvPr/>
          </p:nvSpPr>
          <p:spPr>
            <a:xfrm flipH="1">
              <a:off x="8347616" y="4583844"/>
              <a:ext cx="101992" cy="41300"/>
            </a:xfrm>
            <a:custGeom>
              <a:avLst/>
              <a:gdLst/>
              <a:ahLst/>
              <a:cxnLst/>
              <a:rect l="l" t="t" r="r" b="b"/>
              <a:pathLst>
                <a:path w="2687" h="1088" extrusionOk="0">
                  <a:moveTo>
                    <a:pt x="2271" y="0"/>
                  </a:moveTo>
                  <a:lnTo>
                    <a:pt x="1919" y="64"/>
                  </a:lnTo>
                  <a:lnTo>
                    <a:pt x="1535" y="128"/>
                  </a:lnTo>
                  <a:lnTo>
                    <a:pt x="1184" y="224"/>
                  </a:lnTo>
                  <a:lnTo>
                    <a:pt x="864" y="384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0" y="1088"/>
                  </a:lnTo>
                  <a:lnTo>
                    <a:pt x="64" y="1088"/>
                  </a:lnTo>
                  <a:lnTo>
                    <a:pt x="672" y="800"/>
                  </a:lnTo>
                  <a:lnTo>
                    <a:pt x="1311" y="544"/>
                  </a:lnTo>
                  <a:lnTo>
                    <a:pt x="1983" y="320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04;p45"/>
            <p:cNvSpPr/>
            <p:nvPr/>
          </p:nvSpPr>
          <p:spPr>
            <a:xfrm flipH="1">
              <a:off x="8320894" y="4595991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304" y="0"/>
                  </a:moveTo>
                  <a:lnTo>
                    <a:pt x="1920" y="32"/>
                  </a:lnTo>
                  <a:lnTo>
                    <a:pt x="1568" y="96"/>
                  </a:lnTo>
                  <a:lnTo>
                    <a:pt x="1216" y="192"/>
                  </a:lnTo>
                  <a:lnTo>
                    <a:pt x="864" y="352"/>
                  </a:lnTo>
                  <a:lnTo>
                    <a:pt x="545" y="544"/>
                  </a:lnTo>
                  <a:lnTo>
                    <a:pt x="257" y="736"/>
                  </a:lnTo>
                  <a:lnTo>
                    <a:pt x="33" y="1024"/>
                  </a:lnTo>
                  <a:lnTo>
                    <a:pt x="1" y="1024"/>
                  </a:lnTo>
                  <a:lnTo>
                    <a:pt x="33" y="1056"/>
                  </a:lnTo>
                  <a:lnTo>
                    <a:pt x="65" y="1056"/>
                  </a:lnTo>
                  <a:lnTo>
                    <a:pt x="704" y="768"/>
                  </a:lnTo>
                  <a:lnTo>
                    <a:pt x="1344" y="512"/>
                  </a:lnTo>
                  <a:lnTo>
                    <a:pt x="1984" y="288"/>
                  </a:lnTo>
                  <a:lnTo>
                    <a:pt x="2655" y="96"/>
                  </a:lnTo>
                  <a:lnTo>
                    <a:pt x="2687" y="64"/>
                  </a:lnTo>
                  <a:lnTo>
                    <a:pt x="2687" y="32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05;p45"/>
            <p:cNvSpPr/>
            <p:nvPr/>
          </p:nvSpPr>
          <p:spPr>
            <a:xfrm flipH="1">
              <a:off x="8292957" y="4606923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271" y="0"/>
                  </a:moveTo>
                  <a:lnTo>
                    <a:pt x="1919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56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83" y="288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06;p45"/>
            <p:cNvSpPr/>
            <p:nvPr/>
          </p:nvSpPr>
          <p:spPr>
            <a:xfrm flipH="1">
              <a:off x="8662056" y="463603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800" y="1"/>
                  </a:moveTo>
                  <a:lnTo>
                    <a:pt x="608" y="33"/>
                  </a:lnTo>
                  <a:lnTo>
                    <a:pt x="448" y="65"/>
                  </a:lnTo>
                  <a:lnTo>
                    <a:pt x="320" y="161"/>
                  </a:lnTo>
                  <a:lnTo>
                    <a:pt x="192" y="257"/>
                  </a:lnTo>
                  <a:lnTo>
                    <a:pt x="129" y="384"/>
                  </a:lnTo>
                  <a:lnTo>
                    <a:pt x="65" y="512"/>
                  </a:lnTo>
                  <a:lnTo>
                    <a:pt x="1" y="672"/>
                  </a:lnTo>
                  <a:lnTo>
                    <a:pt x="1" y="800"/>
                  </a:lnTo>
                  <a:lnTo>
                    <a:pt x="1" y="960"/>
                  </a:lnTo>
                  <a:lnTo>
                    <a:pt x="33" y="1120"/>
                  </a:lnTo>
                  <a:lnTo>
                    <a:pt x="97" y="1248"/>
                  </a:lnTo>
                  <a:lnTo>
                    <a:pt x="192" y="1376"/>
                  </a:lnTo>
                  <a:lnTo>
                    <a:pt x="288" y="1472"/>
                  </a:lnTo>
                  <a:lnTo>
                    <a:pt x="416" y="1568"/>
                  </a:lnTo>
                  <a:lnTo>
                    <a:pt x="576" y="1600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68" y="960"/>
                  </a:lnTo>
                  <a:lnTo>
                    <a:pt x="1568" y="832"/>
                  </a:lnTo>
                  <a:lnTo>
                    <a:pt x="1568" y="672"/>
                  </a:lnTo>
                  <a:lnTo>
                    <a:pt x="1536" y="512"/>
                  </a:lnTo>
                  <a:lnTo>
                    <a:pt x="1472" y="384"/>
                  </a:lnTo>
                  <a:lnTo>
                    <a:pt x="1376" y="257"/>
                  </a:lnTo>
                  <a:lnTo>
                    <a:pt x="1280" y="161"/>
                  </a:lnTo>
                  <a:lnTo>
                    <a:pt x="1152" y="97"/>
                  </a:lnTo>
                  <a:lnTo>
                    <a:pt x="992" y="3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07;p45"/>
            <p:cNvSpPr/>
            <p:nvPr/>
          </p:nvSpPr>
          <p:spPr>
            <a:xfrm flipH="1">
              <a:off x="8326967" y="4472127"/>
              <a:ext cx="95957" cy="115398"/>
            </a:xfrm>
            <a:custGeom>
              <a:avLst/>
              <a:gdLst/>
              <a:ahLst/>
              <a:cxnLst/>
              <a:rect l="l" t="t" r="r" b="b"/>
              <a:pathLst>
                <a:path w="2528" h="3040" extrusionOk="0">
                  <a:moveTo>
                    <a:pt x="1984" y="257"/>
                  </a:moveTo>
                  <a:lnTo>
                    <a:pt x="2048" y="321"/>
                  </a:lnTo>
                  <a:lnTo>
                    <a:pt x="2112" y="385"/>
                  </a:lnTo>
                  <a:lnTo>
                    <a:pt x="2176" y="481"/>
                  </a:lnTo>
                  <a:lnTo>
                    <a:pt x="2208" y="608"/>
                  </a:lnTo>
                  <a:lnTo>
                    <a:pt x="2240" y="768"/>
                  </a:lnTo>
                  <a:lnTo>
                    <a:pt x="2208" y="992"/>
                  </a:lnTo>
                  <a:lnTo>
                    <a:pt x="2144" y="1184"/>
                  </a:lnTo>
                  <a:lnTo>
                    <a:pt x="1984" y="1376"/>
                  </a:lnTo>
                  <a:lnTo>
                    <a:pt x="1824" y="1568"/>
                  </a:lnTo>
                  <a:lnTo>
                    <a:pt x="1440" y="1888"/>
                  </a:lnTo>
                  <a:lnTo>
                    <a:pt x="1088" y="2144"/>
                  </a:lnTo>
                  <a:lnTo>
                    <a:pt x="608" y="2464"/>
                  </a:lnTo>
                  <a:lnTo>
                    <a:pt x="97" y="2815"/>
                  </a:lnTo>
                  <a:lnTo>
                    <a:pt x="97" y="2815"/>
                  </a:lnTo>
                  <a:lnTo>
                    <a:pt x="353" y="2112"/>
                  </a:lnTo>
                  <a:lnTo>
                    <a:pt x="513" y="1792"/>
                  </a:lnTo>
                  <a:lnTo>
                    <a:pt x="672" y="1440"/>
                  </a:lnTo>
                  <a:lnTo>
                    <a:pt x="832" y="1120"/>
                  </a:lnTo>
                  <a:lnTo>
                    <a:pt x="1024" y="832"/>
                  </a:lnTo>
                  <a:lnTo>
                    <a:pt x="1120" y="672"/>
                  </a:lnTo>
                  <a:lnTo>
                    <a:pt x="1280" y="545"/>
                  </a:lnTo>
                  <a:lnTo>
                    <a:pt x="1472" y="417"/>
                  </a:lnTo>
                  <a:lnTo>
                    <a:pt x="1696" y="289"/>
                  </a:lnTo>
                  <a:lnTo>
                    <a:pt x="1888" y="257"/>
                  </a:lnTo>
                  <a:close/>
                  <a:moveTo>
                    <a:pt x="1728" y="1"/>
                  </a:moveTo>
                  <a:lnTo>
                    <a:pt x="1536" y="65"/>
                  </a:lnTo>
                  <a:lnTo>
                    <a:pt x="1344" y="161"/>
                  </a:lnTo>
                  <a:lnTo>
                    <a:pt x="1184" y="257"/>
                  </a:lnTo>
                  <a:lnTo>
                    <a:pt x="1024" y="385"/>
                  </a:lnTo>
                  <a:lnTo>
                    <a:pt x="896" y="545"/>
                  </a:lnTo>
                  <a:lnTo>
                    <a:pt x="736" y="800"/>
                  </a:lnTo>
                  <a:lnTo>
                    <a:pt x="576" y="1088"/>
                  </a:lnTo>
                  <a:lnTo>
                    <a:pt x="417" y="1376"/>
                  </a:lnTo>
                  <a:lnTo>
                    <a:pt x="289" y="1664"/>
                  </a:lnTo>
                  <a:lnTo>
                    <a:pt x="193" y="1984"/>
                  </a:lnTo>
                  <a:lnTo>
                    <a:pt x="129" y="2272"/>
                  </a:lnTo>
                  <a:lnTo>
                    <a:pt x="33" y="2592"/>
                  </a:lnTo>
                  <a:lnTo>
                    <a:pt x="1" y="2911"/>
                  </a:lnTo>
                  <a:lnTo>
                    <a:pt x="33" y="2943"/>
                  </a:lnTo>
                  <a:lnTo>
                    <a:pt x="97" y="3007"/>
                  </a:lnTo>
                  <a:lnTo>
                    <a:pt x="161" y="3039"/>
                  </a:lnTo>
                  <a:lnTo>
                    <a:pt x="193" y="3039"/>
                  </a:lnTo>
                  <a:lnTo>
                    <a:pt x="1248" y="2368"/>
                  </a:lnTo>
                  <a:lnTo>
                    <a:pt x="1760" y="1984"/>
                  </a:lnTo>
                  <a:lnTo>
                    <a:pt x="1984" y="1792"/>
                  </a:lnTo>
                  <a:lnTo>
                    <a:pt x="2176" y="1536"/>
                  </a:lnTo>
                  <a:lnTo>
                    <a:pt x="2304" y="1408"/>
                  </a:lnTo>
                  <a:lnTo>
                    <a:pt x="2400" y="1216"/>
                  </a:lnTo>
                  <a:lnTo>
                    <a:pt x="2464" y="1056"/>
                  </a:lnTo>
                  <a:lnTo>
                    <a:pt x="2496" y="864"/>
                  </a:lnTo>
                  <a:lnTo>
                    <a:pt x="2528" y="672"/>
                  </a:lnTo>
                  <a:lnTo>
                    <a:pt x="2496" y="513"/>
                  </a:lnTo>
                  <a:lnTo>
                    <a:pt x="2432" y="321"/>
                  </a:lnTo>
                  <a:lnTo>
                    <a:pt x="2272" y="193"/>
                  </a:lnTo>
                  <a:lnTo>
                    <a:pt x="2112" y="6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08;p45"/>
            <p:cNvSpPr/>
            <p:nvPr/>
          </p:nvSpPr>
          <p:spPr>
            <a:xfrm flipH="1">
              <a:off x="8414383" y="4532825"/>
              <a:ext cx="134787" cy="63203"/>
            </a:xfrm>
            <a:custGeom>
              <a:avLst/>
              <a:gdLst/>
              <a:ahLst/>
              <a:cxnLst/>
              <a:rect l="l" t="t" r="r" b="b"/>
              <a:pathLst>
                <a:path w="3551" h="1665" extrusionOk="0">
                  <a:moveTo>
                    <a:pt x="1248" y="289"/>
                  </a:moveTo>
                  <a:lnTo>
                    <a:pt x="1408" y="321"/>
                  </a:lnTo>
                  <a:lnTo>
                    <a:pt x="1760" y="417"/>
                  </a:lnTo>
                  <a:lnTo>
                    <a:pt x="2079" y="545"/>
                  </a:lnTo>
                  <a:lnTo>
                    <a:pt x="2751" y="865"/>
                  </a:lnTo>
                  <a:lnTo>
                    <a:pt x="3391" y="1216"/>
                  </a:lnTo>
                  <a:lnTo>
                    <a:pt x="2815" y="1280"/>
                  </a:lnTo>
                  <a:lnTo>
                    <a:pt x="2207" y="1344"/>
                  </a:lnTo>
                  <a:lnTo>
                    <a:pt x="1792" y="1408"/>
                  </a:lnTo>
                  <a:lnTo>
                    <a:pt x="1280" y="1408"/>
                  </a:lnTo>
                  <a:lnTo>
                    <a:pt x="1024" y="1376"/>
                  </a:lnTo>
                  <a:lnTo>
                    <a:pt x="800" y="1312"/>
                  </a:lnTo>
                  <a:lnTo>
                    <a:pt x="608" y="1216"/>
                  </a:lnTo>
                  <a:lnTo>
                    <a:pt x="448" y="1056"/>
                  </a:lnTo>
                  <a:lnTo>
                    <a:pt x="448" y="1088"/>
                  </a:lnTo>
                  <a:lnTo>
                    <a:pt x="352" y="929"/>
                  </a:lnTo>
                  <a:lnTo>
                    <a:pt x="288" y="801"/>
                  </a:lnTo>
                  <a:lnTo>
                    <a:pt x="288" y="705"/>
                  </a:lnTo>
                  <a:lnTo>
                    <a:pt x="288" y="609"/>
                  </a:lnTo>
                  <a:lnTo>
                    <a:pt x="320" y="513"/>
                  </a:lnTo>
                  <a:lnTo>
                    <a:pt x="384" y="449"/>
                  </a:lnTo>
                  <a:lnTo>
                    <a:pt x="576" y="353"/>
                  </a:lnTo>
                  <a:lnTo>
                    <a:pt x="768" y="289"/>
                  </a:lnTo>
                  <a:close/>
                  <a:moveTo>
                    <a:pt x="704" y="1"/>
                  </a:moveTo>
                  <a:lnTo>
                    <a:pt x="512" y="65"/>
                  </a:lnTo>
                  <a:lnTo>
                    <a:pt x="320" y="161"/>
                  </a:lnTo>
                  <a:lnTo>
                    <a:pt x="192" y="289"/>
                  </a:lnTo>
                  <a:lnTo>
                    <a:pt x="64" y="449"/>
                  </a:lnTo>
                  <a:lnTo>
                    <a:pt x="0" y="641"/>
                  </a:lnTo>
                  <a:lnTo>
                    <a:pt x="0" y="865"/>
                  </a:lnTo>
                  <a:lnTo>
                    <a:pt x="64" y="1056"/>
                  </a:lnTo>
                  <a:lnTo>
                    <a:pt x="160" y="1216"/>
                  </a:lnTo>
                  <a:lnTo>
                    <a:pt x="288" y="1344"/>
                  </a:lnTo>
                  <a:lnTo>
                    <a:pt x="448" y="1440"/>
                  </a:lnTo>
                  <a:lnTo>
                    <a:pt x="640" y="1504"/>
                  </a:lnTo>
                  <a:lnTo>
                    <a:pt x="992" y="1632"/>
                  </a:lnTo>
                  <a:lnTo>
                    <a:pt x="1312" y="1664"/>
                  </a:lnTo>
                  <a:lnTo>
                    <a:pt x="1600" y="1664"/>
                  </a:lnTo>
                  <a:lnTo>
                    <a:pt x="2239" y="1632"/>
                  </a:lnTo>
                  <a:lnTo>
                    <a:pt x="3455" y="1440"/>
                  </a:lnTo>
                  <a:lnTo>
                    <a:pt x="3519" y="1376"/>
                  </a:lnTo>
                  <a:lnTo>
                    <a:pt x="3551" y="1312"/>
                  </a:lnTo>
                  <a:lnTo>
                    <a:pt x="3519" y="1280"/>
                  </a:lnTo>
                  <a:lnTo>
                    <a:pt x="3551" y="1248"/>
                  </a:lnTo>
                  <a:lnTo>
                    <a:pt x="3519" y="1248"/>
                  </a:lnTo>
                  <a:lnTo>
                    <a:pt x="3295" y="1025"/>
                  </a:lnTo>
                  <a:lnTo>
                    <a:pt x="3039" y="833"/>
                  </a:lnTo>
                  <a:lnTo>
                    <a:pt x="2783" y="641"/>
                  </a:lnTo>
                  <a:lnTo>
                    <a:pt x="2495" y="481"/>
                  </a:lnTo>
                  <a:lnTo>
                    <a:pt x="2207" y="353"/>
                  </a:lnTo>
                  <a:lnTo>
                    <a:pt x="1919" y="225"/>
                  </a:lnTo>
                  <a:lnTo>
                    <a:pt x="1600" y="97"/>
                  </a:lnTo>
                  <a:lnTo>
                    <a:pt x="1280" y="3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09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extrusionOk="0">
                  <a:moveTo>
                    <a:pt x="3295" y="0"/>
                  </a:moveTo>
                  <a:lnTo>
                    <a:pt x="3039" y="352"/>
                  </a:lnTo>
                  <a:lnTo>
                    <a:pt x="2783" y="736"/>
                  </a:lnTo>
                  <a:lnTo>
                    <a:pt x="2591" y="1152"/>
                  </a:lnTo>
                  <a:lnTo>
                    <a:pt x="2399" y="1600"/>
                  </a:lnTo>
                  <a:lnTo>
                    <a:pt x="2207" y="2079"/>
                  </a:lnTo>
                  <a:lnTo>
                    <a:pt x="2079" y="2623"/>
                  </a:lnTo>
                  <a:lnTo>
                    <a:pt x="1951" y="3135"/>
                  </a:lnTo>
                  <a:lnTo>
                    <a:pt x="1855" y="3711"/>
                  </a:lnTo>
                  <a:lnTo>
                    <a:pt x="1792" y="4286"/>
                  </a:lnTo>
                  <a:lnTo>
                    <a:pt x="1760" y="4862"/>
                  </a:lnTo>
                  <a:lnTo>
                    <a:pt x="1728" y="5470"/>
                  </a:lnTo>
                  <a:lnTo>
                    <a:pt x="1760" y="6077"/>
                  </a:lnTo>
                  <a:lnTo>
                    <a:pt x="1792" y="6685"/>
                  </a:lnTo>
                  <a:lnTo>
                    <a:pt x="1824" y="7293"/>
                  </a:lnTo>
                  <a:lnTo>
                    <a:pt x="1919" y="7869"/>
                  </a:lnTo>
                  <a:lnTo>
                    <a:pt x="2015" y="8476"/>
                  </a:lnTo>
                  <a:lnTo>
                    <a:pt x="2047" y="8764"/>
                  </a:lnTo>
                  <a:lnTo>
                    <a:pt x="2079" y="9212"/>
                  </a:lnTo>
                  <a:lnTo>
                    <a:pt x="2047" y="10587"/>
                  </a:lnTo>
                  <a:lnTo>
                    <a:pt x="1983" y="12538"/>
                  </a:lnTo>
                  <a:lnTo>
                    <a:pt x="1887" y="14937"/>
                  </a:lnTo>
                  <a:lnTo>
                    <a:pt x="1568" y="20758"/>
                  </a:lnTo>
                  <a:lnTo>
                    <a:pt x="1152" y="27283"/>
                  </a:lnTo>
                  <a:lnTo>
                    <a:pt x="384" y="39245"/>
                  </a:lnTo>
                  <a:lnTo>
                    <a:pt x="0" y="44619"/>
                  </a:lnTo>
                  <a:lnTo>
                    <a:pt x="11067" y="44619"/>
                  </a:lnTo>
                  <a:lnTo>
                    <a:pt x="10939" y="5246"/>
                  </a:lnTo>
                  <a:lnTo>
                    <a:pt x="11803" y="4734"/>
                  </a:lnTo>
                  <a:lnTo>
                    <a:pt x="12314" y="4382"/>
                  </a:lnTo>
                  <a:lnTo>
                    <a:pt x="12474" y="4062"/>
                  </a:lnTo>
                  <a:lnTo>
                    <a:pt x="12634" y="3743"/>
                  </a:lnTo>
                  <a:lnTo>
                    <a:pt x="12762" y="3391"/>
                  </a:lnTo>
                  <a:lnTo>
                    <a:pt x="12858" y="3007"/>
                  </a:lnTo>
                  <a:lnTo>
                    <a:pt x="13018" y="2271"/>
                  </a:lnTo>
                  <a:lnTo>
                    <a:pt x="13082" y="1568"/>
                  </a:lnTo>
                  <a:lnTo>
                    <a:pt x="13146" y="960"/>
                  </a:lnTo>
                  <a:lnTo>
                    <a:pt x="13146" y="448"/>
                  </a:lnTo>
                  <a:lnTo>
                    <a:pt x="1311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10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fill="none" extrusionOk="0">
                  <a:moveTo>
                    <a:pt x="11067" y="44619"/>
                  </a:moveTo>
                  <a:lnTo>
                    <a:pt x="0" y="44619"/>
                  </a:lnTo>
                  <a:lnTo>
                    <a:pt x="0" y="44619"/>
                  </a:lnTo>
                  <a:lnTo>
                    <a:pt x="384" y="39245"/>
                  </a:lnTo>
                  <a:lnTo>
                    <a:pt x="1152" y="27283"/>
                  </a:lnTo>
                  <a:lnTo>
                    <a:pt x="1568" y="20758"/>
                  </a:lnTo>
                  <a:lnTo>
                    <a:pt x="1887" y="14937"/>
                  </a:lnTo>
                  <a:lnTo>
                    <a:pt x="1983" y="12538"/>
                  </a:lnTo>
                  <a:lnTo>
                    <a:pt x="2047" y="10587"/>
                  </a:lnTo>
                  <a:lnTo>
                    <a:pt x="2079" y="9212"/>
                  </a:lnTo>
                  <a:lnTo>
                    <a:pt x="2047" y="8764"/>
                  </a:lnTo>
                  <a:lnTo>
                    <a:pt x="2015" y="8476"/>
                  </a:lnTo>
                  <a:lnTo>
                    <a:pt x="2015" y="8476"/>
                  </a:lnTo>
                  <a:lnTo>
                    <a:pt x="1919" y="7869"/>
                  </a:lnTo>
                  <a:lnTo>
                    <a:pt x="1824" y="7293"/>
                  </a:lnTo>
                  <a:lnTo>
                    <a:pt x="1792" y="6685"/>
                  </a:lnTo>
                  <a:lnTo>
                    <a:pt x="1760" y="6077"/>
                  </a:lnTo>
                  <a:lnTo>
                    <a:pt x="1728" y="5470"/>
                  </a:lnTo>
                  <a:lnTo>
                    <a:pt x="1760" y="4862"/>
                  </a:lnTo>
                  <a:lnTo>
                    <a:pt x="1792" y="4286"/>
                  </a:lnTo>
                  <a:lnTo>
                    <a:pt x="1855" y="3711"/>
                  </a:lnTo>
                  <a:lnTo>
                    <a:pt x="1951" y="3135"/>
                  </a:lnTo>
                  <a:lnTo>
                    <a:pt x="2079" y="2623"/>
                  </a:lnTo>
                  <a:lnTo>
                    <a:pt x="2207" y="2079"/>
                  </a:lnTo>
                  <a:lnTo>
                    <a:pt x="2399" y="1600"/>
                  </a:lnTo>
                  <a:lnTo>
                    <a:pt x="2591" y="1152"/>
                  </a:lnTo>
                  <a:lnTo>
                    <a:pt x="2783" y="736"/>
                  </a:lnTo>
                  <a:lnTo>
                    <a:pt x="3039" y="352"/>
                  </a:lnTo>
                  <a:lnTo>
                    <a:pt x="3295" y="0"/>
                  </a:lnTo>
                  <a:lnTo>
                    <a:pt x="13114" y="0"/>
                  </a:lnTo>
                  <a:lnTo>
                    <a:pt x="13114" y="0"/>
                  </a:lnTo>
                  <a:lnTo>
                    <a:pt x="13146" y="448"/>
                  </a:lnTo>
                  <a:lnTo>
                    <a:pt x="13146" y="960"/>
                  </a:lnTo>
                  <a:lnTo>
                    <a:pt x="13082" y="1568"/>
                  </a:lnTo>
                  <a:lnTo>
                    <a:pt x="13018" y="2271"/>
                  </a:lnTo>
                  <a:lnTo>
                    <a:pt x="12858" y="3007"/>
                  </a:lnTo>
                  <a:lnTo>
                    <a:pt x="12762" y="3391"/>
                  </a:lnTo>
                  <a:lnTo>
                    <a:pt x="12634" y="3743"/>
                  </a:lnTo>
                  <a:lnTo>
                    <a:pt x="12474" y="4062"/>
                  </a:lnTo>
                  <a:lnTo>
                    <a:pt x="12314" y="4382"/>
                  </a:lnTo>
                  <a:lnTo>
                    <a:pt x="12314" y="4382"/>
                  </a:lnTo>
                  <a:lnTo>
                    <a:pt x="11803" y="4734"/>
                  </a:lnTo>
                  <a:lnTo>
                    <a:pt x="10939" y="5246"/>
                  </a:lnTo>
                  <a:lnTo>
                    <a:pt x="11067" y="44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11;p45"/>
            <p:cNvSpPr/>
            <p:nvPr/>
          </p:nvSpPr>
          <p:spPr>
            <a:xfrm flipH="1">
              <a:off x="8404666" y="4400497"/>
              <a:ext cx="342415" cy="7326"/>
            </a:xfrm>
            <a:custGeom>
              <a:avLst/>
              <a:gdLst/>
              <a:ahLst/>
              <a:cxnLst/>
              <a:rect l="l" t="t" r="r" b="b"/>
              <a:pathLst>
                <a:path w="9021" h="193" extrusionOk="0">
                  <a:moveTo>
                    <a:pt x="1184" y="1"/>
                  </a:moveTo>
                  <a:lnTo>
                    <a:pt x="449" y="33"/>
                  </a:lnTo>
                  <a:lnTo>
                    <a:pt x="1" y="65"/>
                  </a:lnTo>
                  <a:lnTo>
                    <a:pt x="1" y="97"/>
                  </a:lnTo>
                  <a:lnTo>
                    <a:pt x="449" y="129"/>
                  </a:lnTo>
                  <a:lnTo>
                    <a:pt x="1184" y="161"/>
                  </a:lnTo>
                  <a:lnTo>
                    <a:pt x="3167" y="193"/>
                  </a:lnTo>
                  <a:lnTo>
                    <a:pt x="7677" y="193"/>
                  </a:lnTo>
                  <a:lnTo>
                    <a:pt x="8989" y="161"/>
                  </a:lnTo>
                  <a:lnTo>
                    <a:pt x="9021" y="129"/>
                  </a:lnTo>
                  <a:lnTo>
                    <a:pt x="8989" y="97"/>
                  </a:lnTo>
                  <a:lnTo>
                    <a:pt x="7709" y="65"/>
                  </a:lnTo>
                  <a:lnTo>
                    <a:pt x="6398" y="33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12;p45"/>
            <p:cNvSpPr/>
            <p:nvPr/>
          </p:nvSpPr>
          <p:spPr>
            <a:xfrm flipH="1">
              <a:off x="8291742" y="2927763"/>
              <a:ext cx="109318" cy="64380"/>
            </a:xfrm>
            <a:custGeom>
              <a:avLst/>
              <a:gdLst/>
              <a:ahLst/>
              <a:cxnLst/>
              <a:rect l="l" t="t" r="r" b="b"/>
              <a:pathLst>
                <a:path w="2880" h="1696" extrusionOk="0">
                  <a:moveTo>
                    <a:pt x="2815" y="0"/>
                  </a:moveTo>
                  <a:lnTo>
                    <a:pt x="2783" y="32"/>
                  </a:lnTo>
                  <a:lnTo>
                    <a:pt x="2047" y="384"/>
                  </a:lnTo>
                  <a:lnTo>
                    <a:pt x="1376" y="768"/>
                  </a:lnTo>
                  <a:lnTo>
                    <a:pt x="672" y="1216"/>
                  </a:lnTo>
                  <a:lnTo>
                    <a:pt x="0" y="1664"/>
                  </a:lnTo>
                  <a:lnTo>
                    <a:pt x="0" y="1696"/>
                  </a:lnTo>
                  <a:lnTo>
                    <a:pt x="64" y="1696"/>
                  </a:lnTo>
                  <a:lnTo>
                    <a:pt x="1472" y="928"/>
                  </a:lnTo>
                  <a:lnTo>
                    <a:pt x="2143" y="544"/>
                  </a:lnTo>
                  <a:lnTo>
                    <a:pt x="2847" y="128"/>
                  </a:lnTo>
                  <a:lnTo>
                    <a:pt x="2879" y="96"/>
                  </a:lnTo>
                  <a:lnTo>
                    <a:pt x="2879" y="3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13;p45"/>
            <p:cNvSpPr/>
            <p:nvPr/>
          </p:nvSpPr>
          <p:spPr>
            <a:xfrm flipH="1">
              <a:off x="8335469" y="2920474"/>
              <a:ext cx="14614" cy="43730"/>
            </a:xfrm>
            <a:custGeom>
              <a:avLst/>
              <a:gdLst/>
              <a:ahLst/>
              <a:cxnLst/>
              <a:rect l="l" t="t" r="r" b="b"/>
              <a:pathLst>
                <a:path w="385" h="1152" extrusionOk="0">
                  <a:moveTo>
                    <a:pt x="225" y="1"/>
                  </a:moveTo>
                  <a:lnTo>
                    <a:pt x="193" y="65"/>
                  </a:lnTo>
                  <a:lnTo>
                    <a:pt x="97" y="352"/>
                  </a:lnTo>
                  <a:lnTo>
                    <a:pt x="65" y="640"/>
                  </a:lnTo>
                  <a:lnTo>
                    <a:pt x="1" y="864"/>
                  </a:lnTo>
                  <a:lnTo>
                    <a:pt x="33" y="1120"/>
                  </a:lnTo>
                  <a:lnTo>
                    <a:pt x="33" y="1152"/>
                  </a:lnTo>
                  <a:lnTo>
                    <a:pt x="97" y="1120"/>
                  </a:lnTo>
                  <a:lnTo>
                    <a:pt x="161" y="896"/>
                  </a:lnTo>
                  <a:lnTo>
                    <a:pt x="225" y="640"/>
                  </a:lnTo>
                  <a:lnTo>
                    <a:pt x="385" y="96"/>
                  </a:lnTo>
                  <a:lnTo>
                    <a:pt x="353" y="3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14;p45"/>
            <p:cNvSpPr/>
            <p:nvPr/>
          </p:nvSpPr>
          <p:spPr>
            <a:xfrm flipH="1">
              <a:off x="8308747" y="2848844"/>
              <a:ext cx="41336" cy="76527"/>
            </a:xfrm>
            <a:custGeom>
              <a:avLst/>
              <a:gdLst/>
              <a:ahLst/>
              <a:cxnLst/>
              <a:rect l="l" t="t" r="r" b="b"/>
              <a:pathLst>
                <a:path w="1089" h="2016" extrusionOk="0">
                  <a:moveTo>
                    <a:pt x="257" y="0"/>
                  </a:moveTo>
                  <a:lnTo>
                    <a:pt x="225" y="256"/>
                  </a:lnTo>
                  <a:lnTo>
                    <a:pt x="193" y="512"/>
                  </a:lnTo>
                  <a:lnTo>
                    <a:pt x="97" y="1024"/>
                  </a:lnTo>
                  <a:lnTo>
                    <a:pt x="33" y="1504"/>
                  </a:lnTo>
                  <a:lnTo>
                    <a:pt x="1" y="1983"/>
                  </a:lnTo>
                  <a:lnTo>
                    <a:pt x="33" y="1983"/>
                  </a:lnTo>
                  <a:lnTo>
                    <a:pt x="65" y="2015"/>
                  </a:lnTo>
                  <a:lnTo>
                    <a:pt x="353" y="1952"/>
                  </a:lnTo>
                  <a:lnTo>
                    <a:pt x="609" y="1824"/>
                  </a:lnTo>
                  <a:lnTo>
                    <a:pt x="704" y="1760"/>
                  </a:lnTo>
                  <a:lnTo>
                    <a:pt x="768" y="1632"/>
                  </a:lnTo>
                  <a:lnTo>
                    <a:pt x="800" y="1536"/>
                  </a:lnTo>
                  <a:lnTo>
                    <a:pt x="832" y="1408"/>
                  </a:lnTo>
                  <a:lnTo>
                    <a:pt x="992" y="736"/>
                  </a:lnTo>
                  <a:lnTo>
                    <a:pt x="1088" y="64"/>
                  </a:lnTo>
                  <a:lnTo>
                    <a:pt x="1056" y="64"/>
                  </a:lnTo>
                  <a:lnTo>
                    <a:pt x="992" y="384"/>
                  </a:lnTo>
                  <a:lnTo>
                    <a:pt x="896" y="704"/>
                  </a:lnTo>
                  <a:lnTo>
                    <a:pt x="768" y="1280"/>
                  </a:lnTo>
                  <a:lnTo>
                    <a:pt x="736" y="1408"/>
                  </a:lnTo>
                  <a:lnTo>
                    <a:pt x="673" y="1536"/>
                  </a:lnTo>
                  <a:lnTo>
                    <a:pt x="609" y="1632"/>
                  </a:lnTo>
                  <a:lnTo>
                    <a:pt x="513" y="1728"/>
                  </a:lnTo>
                  <a:lnTo>
                    <a:pt x="321" y="1856"/>
                  </a:lnTo>
                  <a:lnTo>
                    <a:pt x="65" y="1920"/>
                  </a:lnTo>
                  <a:lnTo>
                    <a:pt x="161" y="1472"/>
                  </a:lnTo>
                  <a:lnTo>
                    <a:pt x="225" y="992"/>
                  </a:lnTo>
                  <a:lnTo>
                    <a:pt x="257" y="512"/>
                  </a:lnTo>
                  <a:lnTo>
                    <a:pt x="289" y="256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15;p45"/>
            <p:cNvSpPr/>
            <p:nvPr/>
          </p:nvSpPr>
          <p:spPr>
            <a:xfrm flipH="1">
              <a:off x="8645051" y="2847629"/>
              <a:ext cx="78952" cy="1515287"/>
            </a:xfrm>
            <a:custGeom>
              <a:avLst/>
              <a:gdLst/>
              <a:ahLst/>
              <a:cxnLst/>
              <a:rect l="l" t="t" r="r" b="b"/>
              <a:pathLst>
                <a:path w="2080" h="39918" extrusionOk="0">
                  <a:moveTo>
                    <a:pt x="1984" y="0"/>
                  </a:moveTo>
                  <a:lnTo>
                    <a:pt x="1952" y="32"/>
                  </a:lnTo>
                  <a:lnTo>
                    <a:pt x="1760" y="960"/>
                  </a:lnTo>
                  <a:lnTo>
                    <a:pt x="1632" y="1920"/>
                  </a:lnTo>
                  <a:lnTo>
                    <a:pt x="1568" y="2879"/>
                  </a:lnTo>
                  <a:lnTo>
                    <a:pt x="1568" y="3807"/>
                  </a:lnTo>
                  <a:lnTo>
                    <a:pt x="1632" y="4766"/>
                  </a:lnTo>
                  <a:lnTo>
                    <a:pt x="1728" y="5726"/>
                  </a:lnTo>
                  <a:lnTo>
                    <a:pt x="1824" y="6685"/>
                  </a:lnTo>
                  <a:lnTo>
                    <a:pt x="1856" y="7613"/>
                  </a:lnTo>
                  <a:lnTo>
                    <a:pt x="1856" y="8572"/>
                  </a:lnTo>
                  <a:lnTo>
                    <a:pt x="1824" y="9564"/>
                  </a:lnTo>
                  <a:lnTo>
                    <a:pt x="1696" y="11483"/>
                  </a:lnTo>
                  <a:lnTo>
                    <a:pt x="1472" y="15385"/>
                  </a:lnTo>
                  <a:lnTo>
                    <a:pt x="960" y="23189"/>
                  </a:lnTo>
                  <a:lnTo>
                    <a:pt x="480" y="31025"/>
                  </a:lnTo>
                  <a:lnTo>
                    <a:pt x="256" y="35375"/>
                  </a:lnTo>
                  <a:lnTo>
                    <a:pt x="97" y="37614"/>
                  </a:lnTo>
                  <a:lnTo>
                    <a:pt x="1" y="39821"/>
                  </a:lnTo>
                  <a:lnTo>
                    <a:pt x="33" y="39917"/>
                  </a:lnTo>
                  <a:lnTo>
                    <a:pt x="161" y="39917"/>
                  </a:lnTo>
                  <a:lnTo>
                    <a:pt x="193" y="39821"/>
                  </a:lnTo>
                  <a:lnTo>
                    <a:pt x="352" y="37870"/>
                  </a:lnTo>
                  <a:lnTo>
                    <a:pt x="480" y="35887"/>
                  </a:lnTo>
                  <a:lnTo>
                    <a:pt x="704" y="31985"/>
                  </a:lnTo>
                  <a:lnTo>
                    <a:pt x="1184" y="24181"/>
                  </a:lnTo>
                  <a:lnTo>
                    <a:pt x="1664" y="16409"/>
                  </a:lnTo>
                  <a:lnTo>
                    <a:pt x="1888" y="12538"/>
                  </a:lnTo>
                  <a:lnTo>
                    <a:pt x="1984" y="10587"/>
                  </a:lnTo>
                  <a:lnTo>
                    <a:pt x="2048" y="9628"/>
                  </a:lnTo>
                  <a:lnTo>
                    <a:pt x="2080" y="8636"/>
                  </a:lnTo>
                  <a:lnTo>
                    <a:pt x="2048" y="7581"/>
                  </a:lnTo>
                  <a:lnTo>
                    <a:pt x="1984" y="6525"/>
                  </a:lnTo>
                  <a:lnTo>
                    <a:pt x="1856" y="5438"/>
                  </a:lnTo>
                  <a:lnTo>
                    <a:pt x="1728" y="4350"/>
                  </a:lnTo>
                  <a:lnTo>
                    <a:pt x="1664" y="3807"/>
                  </a:lnTo>
                  <a:lnTo>
                    <a:pt x="1664" y="3263"/>
                  </a:lnTo>
                  <a:lnTo>
                    <a:pt x="1664" y="2719"/>
                  </a:lnTo>
                  <a:lnTo>
                    <a:pt x="1664" y="2175"/>
                  </a:lnTo>
                  <a:lnTo>
                    <a:pt x="1728" y="1632"/>
                  </a:lnTo>
                  <a:lnTo>
                    <a:pt x="1792" y="1120"/>
                  </a:lnTo>
                  <a:lnTo>
                    <a:pt x="1888" y="576"/>
                  </a:lnTo>
                  <a:lnTo>
                    <a:pt x="1984" y="32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316;p45"/>
            <p:cNvSpPr/>
            <p:nvPr/>
          </p:nvSpPr>
          <p:spPr>
            <a:xfrm flipH="1">
              <a:off x="8515160" y="2845200"/>
              <a:ext cx="120211" cy="120219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3103" y="0"/>
                  </a:moveTo>
                  <a:lnTo>
                    <a:pt x="3039" y="288"/>
                  </a:lnTo>
                  <a:lnTo>
                    <a:pt x="3007" y="544"/>
                  </a:lnTo>
                  <a:lnTo>
                    <a:pt x="2943" y="832"/>
                  </a:lnTo>
                  <a:lnTo>
                    <a:pt x="2879" y="1120"/>
                  </a:lnTo>
                  <a:lnTo>
                    <a:pt x="2751" y="1408"/>
                  </a:lnTo>
                  <a:lnTo>
                    <a:pt x="2623" y="1664"/>
                  </a:lnTo>
                  <a:lnTo>
                    <a:pt x="2463" y="1888"/>
                  </a:lnTo>
                  <a:lnTo>
                    <a:pt x="2271" y="2111"/>
                  </a:lnTo>
                  <a:lnTo>
                    <a:pt x="2047" y="2303"/>
                  </a:lnTo>
                  <a:lnTo>
                    <a:pt x="1792" y="2495"/>
                  </a:lnTo>
                  <a:lnTo>
                    <a:pt x="1504" y="2623"/>
                  </a:lnTo>
                  <a:lnTo>
                    <a:pt x="1216" y="2751"/>
                  </a:lnTo>
                  <a:lnTo>
                    <a:pt x="640" y="2943"/>
                  </a:lnTo>
                  <a:lnTo>
                    <a:pt x="32" y="3103"/>
                  </a:lnTo>
                  <a:lnTo>
                    <a:pt x="0" y="3135"/>
                  </a:lnTo>
                  <a:lnTo>
                    <a:pt x="32" y="3167"/>
                  </a:lnTo>
                  <a:lnTo>
                    <a:pt x="384" y="3167"/>
                  </a:lnTo>
                  <a:lnTo>
                    <a:pt x="736" y="3103"/>
                  </a:lnTo>
                  <a:lnTo>
                    <a:pt x="1088" y="3039"/>
                  </a:lnTo>
                  <a:lnTo>
                    <a:pt x="1408" y="2943"/>
                  </a:lnTo>
                  <a:lnTo>
                    <a:pt x="1728" y="2847"/>
                  </a:lnTo>
                  <a:lnTo>
                    <a:pt x="1984" y="2687"/>
                  </a:lnTo>
                  <a:lnTo>
                    <a:pt x="2271" y="2527"/>
                  </a:lnTo>
                  <a:lnTo>
                    <a:pt x="2495" y="2335"/>
                  </a:lnTo>
                  <a:lnTo>
                    <a:pt x="2719" y="2111"/>
                  </a:lnTo>
                  <a:lnTo>
                    <a:pt x="2879" y="1856"/>
                  </a:lnTo>
                  <a:lnTo>
                    <a:pt x="3007" y="1568"/>
                  </a:lnTo>
                  <a:lnTo>
                    <a:pt x="3071" y="1280"/>
                  </a:lnTo>
                  <a:lnTo>
                    <a:pt x="3135" y="960"/>
                  </a:lnTo>
                  <a:lnTo>
                    <a:pt x="3167" y="640"/>
                  </a:lnTo>
                  <a:lnTo>
                    <a:pt x="3167" y="352"/>
                  </a:lnTo>
                  <a:lnTo>
                    <a:pt x="3167" y="192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317;p45"/>
            <p:cNvSpPr/>
            <p:nvPr/>
          </p:nvSpPr>
          <p:spPr>
            <a:xfrm flipH="1">
              <a:off x="7800079" y="1876309"/>
              <a:ext cx="571830" cy="564617"/>
            </a:xfrm>
            <a:custGeom>
              <a:avLst/>
              <a:gdLst/>
              <a:ahLst/>
              <a:cxnLst/>
              <a:rect l="l" t="t" r="r" b="b"/>
              <a:pathLst>
                <a:path w="15065" h="14874" extrusionOk="0">
                  <a:moveTo>
                    <a:pt x="14489" y="1"/>
                  </a:moveTo>
                  <a:lnTo>
                    <a:pt x="14361" y="65"/>
                  </a:lnTo>
                  <a:lnTo>
                    <a:pt x="14201" y="161"/>
                  </a:lnTo>
                  <a:lnTo>
                    <a:pt x="14041" y="321"/>
                  </a:lnTo>
                  <a:lnTo>
                    <a:pt x="13881" y="513"/>
                  </a:lnTo>
                  <a:lnTo>
                    <a:pt x="13562" y="1024"/>
                  </a:lnTo>
                  <a:lnTo>
                    <a:pt x="13178" y="1664"/>
                  </a:lnTo>
                  <a:lnTo>
                    <a:pt x="12794" y="2400"/>
                  </a:lnTo>
                  <a:lnTo>
                    <a:pt x="12378" y="3231"/>
                  </a:lnTo>
                  <a:lnTo>
                    <a:pt x="11547" y="4990"/>
                  </a:lnTo>
                  <a:lnTo>
                    <a:pt x="10715" y="6750"/>
                  </a:lnTo>
                  <a:lnTo>
                    <a:pt x="9979" y="8285"/>
                  </a:lnTo>
                  <a:lnTo>
                    <a:pt x="9627" y="8893"/>
                  </a:lnTo>
                  <a:lnTo>
                    <a:pt x="9340" y="9372"/>
                  </a:lnTo>
                  <a:lnTo>
                    <a:pt x="9212" y="9532"/>
                  </a:lnTo>
                  <a:lnTo>
                    <a:pt x="9084" y="9660"/>
                  </a:lnTo>
                  <a:lnTo>
                    <a:pt x="8988" y="9756"/>
                  </a:lnTo>
                  <a:lnTo>
                    <a:pt x="8892" y="9788"/>
                  </a:lnTo>
                  <a:lnTo>
                    <a:pt x="8252" y="9788"/>
                  </a:lnTo>
                  <a:lnTo>
                    <a:pt x="7548" y="9692"/>
                  </a:lnTo>
                  <a:lnTo>
                    <a:pt x="6717" y="9532"/>
                  </a:lnTo>
                  <a:lnTo>
                    <a:pt x="5821" y="9308"/>
                  </a:lnTo>
                  <a:lnTo>
                    <a:pt x="4862" y="9052"/>
                  </a:lnTo>
                  <a:lnTo>
                    <a:pt x="3806" y="8797"/>
                  </a:lnTo>
                  <a:lnTo>
                    <a:pt x="2687" y="8541"/>
                  </a:lnTo>
                  <a:lnTo>
                    <a:pt x="1503" y="8349"/>
                  </a:lnTo>
                  <a:lnTo>
                    <a:pt x="1184" y="8317"/>
                  </a:lnTo>
                  <a:lnTo>
                    <a:pt x="928" y="8317"/>
                  </a:lnTo>
                  <a:lnTo>
                    <a:pt x="704" y="8349"/>
                  </a:lnTo>
                  <a:lnTo>
                    <a:pt x="512" y="8381"/>
                  </a:lnTo>
                  <a:lnTo>
                    <a:pt x="352" y="8445"/>
                  </a:lnTo>
                  <a:lnTo>
                    <a:pt x="224" y="8541"/>
                  </a:lnTo>
                  <a:lnTo>
                    <a:pt x="128" y="8637"/>
                  </a:lnTo>
                  <a:lnTo>
                    <a:pt x="64" y="8765"/>
                  </a:lnTo>
                  <a:lnTo>
                    <a:pt x="32" y="8893"/>
                  </a:lnTo>
                  <a:lnTo>
                    <a:pt x="0" y="9020"/>
                  </a:lnTo>
                  <a:lnTo>
                    <a:pt x="32" y="9180"/>
                  </a:lnTo>
                  <a:lnTo>
                    <a:pt x="64" y="9340"/>
                  </a:lnTo>
                  <a:lnTo>
                    <a:pt x="128" y="9500"/>
                  </a:lnTo>
                  <a:lnTo>
                    <a:pt x="224" y="9692"/>
                  </a:lnTo>
                  <a:lnTo>
                    <a:pt x="480" y="10044"/>
                  </a:lnTo>
                  <a:lnTo>
                    <a:pt x="704" y="10300"/>
                  </a:lnTo>
                  <a:lnTo>
                    <a:pt x="1056" y="10620"/>
                  </a:lnTo>
                  <a:lnTo>
                    <a:pt x="1439" y="11004"/>
                  </a:lnTo>
                  <a:lnTo>
                    <a:pt x="1951" y="11387"/>
                  </a:lnTo>
                  <a:lnTo>
                    <a:pt x="2495" y="11803"/>
                  </a:lnTo>
                  <a:lnTo>
                    <a:pt x="3135" y="12251"/>
                  </a:lnTo>
                  <a:lnTo>
                    <a:pt x="3806" y="12699"/>
                  </a:lnTo>
                  <a:lnTo>
                    <a:pt x="4510" y="13114"/>
                  </a:lnTo>
                  <a:lnTo>
                    <a:pt x="5278" y="13498"/>
                  </a:lnTo>
                  <a:lnTo>
                    <a:pt x="6077" y="13882"/>
                  </a:lnTo>
                  <a:lnTo>
                    <a:pt x="6909" y="14202"/>
                  </a:lnTo>
                  <a:lnTo>
                    <a:pt x="7772" y="14490"/>
                  </a:lnTo>
                  <a:lnTo>
                    <a:pt x="8636" y="14682"/>
                  </a:lnTo>
                  <a:lnTo>
                    <a:pt x="9052" y="14778"/>
                  </a:lnTo>
                  <a:lnTo>
                    <a:pt x="9500" y="14810"/>
                  </a:lnTo>
                  <a:lnTo>
                    <a:pt x="9915" y="14842"/>
                  </a:lnTo>
                  <a:lnTo>
                    <a:pt x="10363" y="14874"/>
                  </a:lnTo>
                  <a:lnTo>
                    <a:pt x="10779" y="14842"/>
                  </a:lnTo>
                  <a:lnTo>
                    <a:pt x="11227" y="14810"/>
                  </a:lnTo>
                  <a:lnTo>
                    <a:pt x="11387" y="14778"/>
                  </a:lnTo>
                  <a:lnTo>
                    <a:pt x="11547" y="14714"/>
                  </a:lnTo>
                  <a:lnTo>
                    <a:pt x="11738" y="14650"/>
                  </a:lnTo>
                  <a:lnTo>
                    <a:pt x="11898" y="14554"/>
                  </a:lnTo>
                  <a:lnTo>
                    <a:pt x="12186" y="14298"/>
                  </a:lnTo>
                  <a:lnTo>
                    <a:pt x="12506" y="13978"/>
                  </a:lnTo>
                  <a:lnTo>
                    <a:pt x="12762" y="13594"/>
                  </a:lnTo>
                  <a:lnTo>
                    <a:pt x="13018" y="13178"/>
                  </a:lnTo>
                  <a:lnTo>
                    <a:pt x="13242" y="12699"/>
                  </a:lnTo>
                  <a:lnTo>
                    <a:pt x="13466" y="12219"/>
                  </a:lnTo>
                  <a:lnTo>
                    <a:pt x="13658" y="11739"/>
                  </a:lnTo>
                  <a:lnTo>
                    <a:pt x="13849" y="11227"/>
                  </a:lnTo>
                  <a:lnTo>
                    <a:pt x="14137" y="10236"/>
                  </a:lnTo>
                  <a:lnTo>
                    <a:pt x="14361" y="9340"/>
                  </a:lnTo>
                  <a:lnTo>
                    <a:pt x="14489" y="8605"/>
                  </a:lnTo>
                  <a:lnTo>
                    <a:pt x="14649" y="7421"/>
                  </a:lnTo>
                  <a:lnTo>
                    <a:pt x="14809" y="6046"/>
                  </a:lnTo>
                  <a:lnTo>
                    <a:pt x="14969" y="4575"/>
                  </a:lnTo>
                  <a:lnTo>
                    <a:pt x="15065" y="3135"/>
                  </a:lnTo>
                  <a:lnTo>
                    <a:pt x="15065" y="2496"/>
                  </a:lnTo>
                  <a:lnTo>
                    <a:pt x="15065" y="1856"/>
                  </a:lnTo>
                  <a:lnTo>
                    <a:pt x="15065" y="1312"/>
                  </a:lnTo>
                  <a:lnTo>
                    <a:pt x="15001" y="832"/>
                  </a:lnTo>
                  <a:lnTo>
                    <a:pt x="14937" y="481"/>
                  </a:lnTo>
                  <a:lnTo>
                    <a:pt x="14809" y="193"/>
                  </a:lnTo>
                  <a:lnTo>
                    <a:pt x="14745" y="97"/>
                  </a:lnTo>
                  <a:lnTo>
                    <a:pt x="14681" y="33"/>
                  </a:lnTo>
                  <a:lnTo>
                    <a:pt x="145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18;p45"/>
            <p:cNvSpPr/>
            <p:nvPr/>
          </p:nvSpPr>
          <p:spPr>
            <a:xfrm flipH="1">
              <a:off x="8080509" y="2187125"/>
              <a:ext cx="299902" cy="245298"/>
            </a:xfrm>
            <a:custGeom>
              <a:avLst/>
              <a:gdLst/>
              <a:ahLst/>
              <a:cxnLst/>
              <a:rect l="l" t="t" r="r" b="b"/>
              <a:pathLst>
                <a:path w="7901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7900" y="1312"/>
                  </a:lnTo>
                  <a:lnTo>
                    <a:pt x="5853" y="832"/>
                  </a:lnTo>
                  <a:lnTo>
                    <a:pt x="3934" y="417"/>
                  </a:lnTo>
                  <a:lnTo>
                    <a:pt x="2943" y="225"/>
                  </a:lnTo>
                  <a:lnTo>
                    <a:pt x="2015" y="65"/>
                  </a:lnTo>
                  <a:lnTo>
                    <a:pt x="1599" y="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19;p45"/>
            <p:cNvSpPr/>
            <p:nvPr/>
          </p:nvSpPr>
          <p:spPr>
            <a:xfrm flipH="1">
              <a:off x="8137559" y="2187125"/>
              <a:ext cx="242852" cy="245298"/>
            </a:xfrm>
            <a:custGeom>
              <a:avLst/>
              <a:gdLst/>
              <a:ahLst/>
              <a:cxnLst/>
              <a:rect l="l" t="t" r="r" b="b"/>
              <a:pathLst>
                <a:path w="6398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3742" y="256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20;p45"/>
            <p:cNvSpPr/>
            <p:nvPr/>
          </p:nvSpPr>
          <p:spPr>
            <a:xfrm flipH="1">
              <a:off x="8119377" y="2240573"/>
              <a:ext cx="63161" cy="165164"/>
            </a:xfrm>
            <a:custGeom>
              <a:avLst/>
              <a:gdLst/>
              <a:ahLst/>
              <a:cxnLst/>
              <a:rect l="l" t="t" r="r" b="b"/>
              <a:pathLst>
                <a:path w="1664" h="4351" extrusionOk="0">
                  <a:moveTo>
                    <a:pt x="1664" y="0"/>
                  </a:moveTo>
                  <a:lnTo>
                    <a:pt x="1632" y="32"/>
                  </a:lnTo>
                  <a:lnTo>
                    <a:pt x="1280" y="864"/>
                  </a:lnTo>
                  <a:lnTo>
                    <a:pt x="800" y="2143"/>
                  </a:lnTo>
                  <a:lnTo>
                    <a:pt x="1" y="4318"/>
                  </a:lnTo>
                  <a:lnTo>
                    <a:pt x="1" y="4350"/>
                  </a:lnTo>
                  <a:lnTo>
                    <a:pt x="33" y="4318"/>
                  </a:lnTo>
                  <a:lnTo>
                    <a:pt x="480" y="3263"/>
                  </a:lnTo>
                  <a:lnTo>
                    <a:pt x="896" y="2207"/>
                  </a:lnTo>
                  <a:lnTo>
                    <a:pt x="1312" y="1120"/>
                  </a:lnTo>
                  <a:lnTo>
                    <a:pt x="1664" y="3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21;p45"/>
            <p:cNvSpPr/>
            <p:nvPr/>
          </p:nvSpPr>
          <p:spPr>
            <a:xfrm flipH="1">
              <a:off x="7673794" y="1845979"/>
              <a:ext cx="236779" cy="313284"/>
            </a:xfrm>
            <a:custGeom>
              <a:avLst/>
              <a:gdLst/>
              <a:ahLst/>
              <a:cxnLst/>
              <a:rect l="l" t="t" r="r" b="b"/>
              <a:pathLst>
                <a:path w="6238" h="8253" extrusionOk="0">
                  <a:moveTo>
                    <a:pt x="1855" y="0"/>
                  </a:moveTo>
                  <a:lnTo>
                    <a:pt x="1504" y="64"/>
                  </a:lnTo>
                  <a:lnTo>
                    <a:pt x="1184" y="160"/>
                  </a:lnTo>
                  <a:lnTo>
                    <a:pt x="928" y="256"/>
                  </a:lnTo>
                  <a:lnTo>
                    <a:pt x="736" y="384"/>
                  </a:lnTo>
                  <a:lnTo>
                    <a:pt x="640" y="448"/>
                  </a:lnTo>
                  <a:lnTo>
                    <a:pt x="608" y="544"/>
                  </a:lnTo>
                  <a:lnTo>
                    <a:pt x="544" y="704"/>
                  </a:lnTo>
                  <a:lnTo>
                    <a:pt x="544" y="896"/>
                  </a:lnTo>
                  <a:lnTo>
                    <a:pt x="544" y="1056"/>
                  </a:lnTo>
                  <a:lnTo>
                    <a:pt x="608" y="1216"/>
                  </a:lnTo>
                  <a:lnTo>
                    <a:pt x="704" y="1440"/>
                  </a:lnTo>
                  <a:lnTo>
                    <a:pt x="768" y="1535"/>
                  </a:lnTo>
                  <a:lnTo>
                    <a:pt x="672" y="1567"/>
                  </a:lnTo>
                  <a:lnTo>
                    <a:pt x="480" y="1695"/>
                  </a:lnTo>
                  <a:lnTo>
                    <a:pt x="352" y="1791"/>
                  </a:lnTo>
                  <a:lnTo>
                    <a:pt x="256" y="1887"/>
                  </a:lnTo>
                  <a:lnTo>
                    <a:pt x="192" y="2015"/>
                  </a:lnTo>
                  <a:lnTo>
                    <a:pt x="128" y="2175"/>
                  </a:lnTo>
                  <a:lnTo>
                    <a:pt x="160" y="2463"/>
                  </a:lnTo>
                  <a:lnTo>
                    <a:pt x="256" y="2719"/>
                  </a:lnTo>
                  <a:lnTo>
                    <a:pt x="384" y="2911"/>
                  </a:lnTo>
                  <a:lnTo>
                    <a:pt x="608" y="3103"/>
                  </a:lnTo>
                  <a:lnTo>
                    <a:pt x="512" y="3135"/>
                  </a:lnTo>
                  <a:lnTo>
                    <a:pt x="320" y="3263"/>
                  </a:lnTo>
                  <a:lnTo>
                    <a:pt x="192" y="3359"/>
                  </a:lnTo>
                  <a:lnTo>
                    <a:pt x="96" y="3455"/>
                  </a:lnTo>
                  <a:lnTo>
                    <a:pt x="32" y="3551"/>
                  </a:lnTo>
                  <a:lnTo>
                    <a:pt x="0" y="3678"/>
                  </a:lnTo>
                  <a:lnTo>
                    <a:pt x="32" y="3902"/>
                  </a:lnTo>
                  <a:lnTo>
                    <a:pt x="96" y="4126"/>
                  </a:lnTo>
                  <a:lnTo>
                    <a:pt x="192" y="4286"/>
                  </a:lnTo>
                  <a:lnTo>
                    <a:pt x="320" y="4446"/>
                  </a:lnTo>
                  <a:lnTo>
                    <a:pt x="544" y="4638"/>
                  </a:lnTo>
                  <a:lnTo>
                    <a:pt x="640" y="4702"/>
                  </a:lnTo>
                  <a:lnTo>
                    <a:pt x="512" y="4766"/>
                  </a:lnTo>
                  <a:lnTo>
                    <a:pt x="416" y="4862"/>
                  </a:lnTo>
                  <a:lnTo>
                    <a:pt x="320" y="4958"/>
                  </a:lnTo>
                  <a:lnTo>
                    <a:pt x="256" y="5054"/>
                  </a:lnTo>
                  <a:lnTo>
                    <a:pt x="192" y="5150"/>
                  </a:lnTo>
                  <a:lnTo>
                    <a:pt x="160" y="5278"/>
                  </a:lnTo>
                  <a:lnTo>
                    <a:pt x="160" y="5406"/>
                  </a:lnTo>
                  <a:lnTo>
                    <a:pt x="160" y="5566"/>
                  </a:lnTo>
                  <a:lnTo>
                    <a:pt x="192" y="5693"/>
                  </a:lnTo>
                  <a:lnTo>
                    <a:pt x="224" y="5853"/>
                  </a:lnTo>
                  <a:lnTo>
                    <a:pt x="384" y="6205"/>
                  </a:lnTo>
                  <a:lnTo>
                    <a:pt x="576" y="6589"/>
                  </a:lnTo>
                  <a:lnTo>
                    <a:pt x="832" y="6973"/>
                  </a:lnTo>
                  <a:lnTo>
                    <a:pt x="1248" y="7581"/>
                  </a:lnTo>
                  <a:lnTo>
                    <a:pt x="1599" y="8252"/>
                  </a:lnTo>
                  <a:lnTo>
                    <a:pt x="2303" y="8156"/>
                  </a:lnTo>
                  <a:lnTo>
                    <a:pt x="2335" y="7996"/>
                  </a:lnTo>
                  <a:lnTo>
                    <a:pt x="2207" y="6589"/>
                  </a:lnTo>
                  <a:lnTo>
                    <a:pt x="2367" y="6557"/>
                  </a:lnTo>
                  <a:lnTo>
                    <a:pt x="2559" y="6589"/>
                  </a:lnTo>
                  <a:lnTo>
                    <a:pt x="3039" y="6685"/>
                  </a:lnTo>
                  <a:lnTo>
                    <a:pt x="4030" y="7037"/>
                  </a:lnTo>
                  <a:lnTo>
                    <a:pt x="4510" y="7197"/>
                  </a:lnTo>
                  <a:lnTo>
                    <a:pt x="4734" y="7229"/>
                  </a:lnTo>
                  <a:lnTo>
                    <a:pt x="5150" y="7229"/>
                  </a:lnTo>
                  <a:lnTo>
                    <a:pt x="5278" y="7133"/>
                  </a:lnTo>
                  <a:lnTo>
                    <a:pt x="5406" y="7037"/>
                  </a:lnTo>
                  <a:lnTo>
                    <a:pt x="5502" y="6877"/>
                  </a:lnTo>
                  <a:lnTo>
                    <a:pt x="5534" y="6749"/>
                  </a:lnTo>
                  <a:lnTo>
                    <a:pt x="5534" y="6653"/>
                  </a:lnTo>
                  <a:lnTo>
                    <a:pt x="5502" y="6429"/>
                  </a:lnTo>
                  <a:lnTo>
                    <a:pt x="5406" y="6205"/>
                  </a:lnTo>
                  <a:lnTo>
                    <a:pt x="5278" y="6013"/>
                  </a:lnTo>
                  <a:lnTo>
                    <a:pt x="5150" y="5853"/>
                  </a:lnTo>
                  <a:lnTo>
                    <a:pt x="5022" y="5725"/>
                  </a:lnTo>
                  <a:lnTo>
                    <a:pt x="4862" y="5598"/>
                  </a:lnTo>
                  <a:lnTo>
                    <a:pt x="4862" y="5598"/>
                  </a:lnTo>
                  <a:lnTo>
                    <a:pt x="5086" y="5661"/>
                  </a:lnTo>
                  <a:lnTo>
                    <a:pt x="5534" y="5661"/>
                  </a:lnTo>
                  <a:lnTo>
                    <a:pt x="5757" y="5630"/>
                  </a:lnTo>
                  <a:lnTo>
                    <a:pt x="5853" y="5598"/>
                  </a:lnTo>
                  <a:lnTo>
                    <a:pt x="5949" y="5534"/>
                  </a:lnTo>
                  <a:lnTo>
                    <a:pt x="6045" y="5470"/>
                  </a:lnTo>
                  <a:lnTo>
                    <a:pt x="6109" y="5374"/>
                  </a:lnTo>
                  <a:lnTo>
                    <a:pt x="6141" y="5246"/>
                  </a:lnTo>
                  <a:lnTo>
                    <a:pt x="6173" y="5118"/>
                  </a:lnTo>
                  <a:lnTo>
                    <a:pt x="6205" y="4958"/>
                  </a:lnTo>
                  <a:lnTo>
                    <a:pt x="6173" y="4830"/>
                  </a:lnTo>
                  <a:lnTo>
                    <a:pt x="6109" y="4702"/>
                  </a:lnTo>
                  <a:lnTo>
                    <a:pt x="6045" y="4574"/>
                  </a:lnTo>
                  <a:lnTo>
                    <a:pt x="5853" y="4350"/>
                  </a:lnTo>
                  <a:lnTo>
                    <a:pt x="5630" y="4158"/>
                  </a:lnTo>
                  <a:lnTo>
                    <a:pt x="5406" y="4030"/>
                  </a:lnTo>
                  <a:lnTo>
                    <a:pt x="5214" y="3902"/>
                  </a:lnTo>
                  <a:lnTo>
                    <a:pt x="4958" y="3806"/>
                  </a:lnTo>
                  <a:lnTo>
                    <a:pt x="5214" y="3838"/>
                  </a:lnTo>
                  <a:lnTo>
                    <a:pt x="5406" y="3838"/>
                  </a:lnTo>
                  <a:lnTo>
                    <a:pt x="5630" y="3806"/>
                  </a:lnTo>
                  <a:lnTo>
                    <a:pt x="5853" y="3742"/>
                  </a:lnTo>
                  <a:lnTo>
                    <a:pt x="5949" y="3678"/>
                  </a:lnTo>
                  <a:lnTo>
                    <a:pt x="6045" y="3614"/>
                  </a:lnTo>
                  <a:lnTo>
                    <a:pt x="6109" y="3551"/>
                  </a:lnTo>
                  <a:lnTo>
                    <a:pt x="6173" y="3455"/>
                  </a:lnTo>
                  <a:lnTo>
                    <a:pt x="6205" y="3327"/>
                  </a:lnTo>
                  <a:lnTo>
                    <a:pt x="6237" y="3167"/>
                  </a:lnTo>
                  <a:lnTo>
                    <a:pt x="6205" y="3039"/>
                  </a:lnTo>
                  <a:lnTo>
                    <a:pt x="6173" y="2879"/>
                  </a:lnTo>
                  <a:lnTo>
                    <a:pt x="6109" y="2751"/>
                  </a:lnTo>
                  <a:lnTo>
                    <a:pt x="6013" y="2623"/>
                  </a:lnTo>
                  <a:lnTo>
                    <a:pt x="5789" y="2399"/>
                  </a:lnTo>
                  <a:lnTo>
                    <a:pt x="5566" y="2239"/>
                  </a:lnTo>
                  <a:lnTo>
                    <a:pt x="5310" y="2079"/>
                  </a:lnTo>
                  <a:lnTo>
                    <a:pt x="5086" y="1983"/>
                  </a:lnTo>
                  <a:lnTo>
                    <a:pt x="4894" y="1887"/>
                  </a:lnTo>
                  <a:lnTo>
                    <a:pt x="5182" y="1887"/>
                  </a:lnTo>
                  <a:lnTo>
                    <a:pt x="5342" y="1855"/>
                  </a:lnTo>
                  <a:lnTo>
                    <a:pt x="5470" y="1791"/>
                  </a:lnTo>
                  <a:lnTo>
                    <a:pt x="5598" y="1663"/>
                  </a:lnTo>
                  <a:lnTo>
                    <a:pt x="5630" y="1599"/>
                  </a:lnTo>
                  <a:lnTo>
                    <a:pt x="5630" y="1503"/>
                  </a:lnTo>
                  <a:lnTo>
                    <a:pt x="5630" y="1408"/>
                  </a:lnTo>
                  <a:lnTo>
                    <a:pt x="5598" y="1280"/>
                  </a:lnTo>
                  <a:lnTo>
                    <a:pt x="5534" y="1152"/>
                  </a:lnTo>
                  <a:lnTo>
                    <a:pt x="5438" y="1024"/>
                  </a:lnTo>
                  <a:lnTo>
                    <a:pt x="5246" y="768"/>
                  </a:lnTo>
                  <a:lnTo>
                    <a:pt x="4958" y="576"/>
                  </a:lnTo>
                  <a:lnTo>
                    <a:pt x="4638" y="416"/>
                  </a:lnTo>
                  <a:lnTo>
                    <a:pt x="4286" y="256"/>
                  </a:lnTo>
                  <a:lnTo>
                    <a:pt x="3870" y="160"/>
                  </a:lnTo>
                  <a:lnTo>
                    <a:pt x="3487" y="64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22;p45"/>
            <p:cNvSpPr/>
            <p:nvPr/>
          </p:nvSpPr>
          <p:spPr>
            <a:xfrm flipH="1">
              <a:off x="7821904" y="2103347"/>
              <a:ext cx="82596" cy="128760"/>
            </a:xfrm>
            <a:custGeom>
              <a:avLst/>
              <a:gdLst/>
              <a:ahLst/>
              <a:cxnLst/>
              <a:rect l="l" t="t" r="r" b="b"/>
              <a:pathLst>
                <a:path w="2176" h="3392" extrusionOk="0">
                  <a:moveTo>
                    <a:pt x="1983" y="1"/>
                  </a:moveTo>
                  <a:lnTo>
                    <a:pt x="672" y="193"/>
                  </a:lnTo>
                  <a:lnTo>
                    <a:pt x="704" y="353"/>
                  </a:lnTo>
                  <a:lnTo>
                    <a:pt x="736" y="513"/>
                  </a:lnTo>
                  <a:lnTo>
                    <a:pt x="704" y="673"/>
                  </a:lnTo>
                  <a:lnTo>
                    <a:pt x="672" y="865"/>
                  </a:lnTo>
                  <a:lnTo>
                    <a:pt x="544" y="1216"/>
                  </a:lnTo>
                  <a:lnTo>
                    <a:pt x="384" y="1568"/>
                  </a:lnTo>
                  <a:lnTo>
                    <a:pt x="224" y="1920"/>
                  </a:lnTo>
                  <a:lnTo>
                    <a:pt x="96" y="2240"/>
                  </a:lnTo>
                  <a:lnTo>
                    <a:pt x="0" y="2592"/>
                  </a:lnTo>
                  <a:lnTo>
                    <a:pt x="0" y="2752"/>
                  </a:lnTo>
                  <a:lnTo>
                    <a:pt x="32" y="2912"/>
                  </a:lnTo>
                  <a:lnTo>
                    <a:pt x="64" y="3103"/>
                  </a:lnTo>
                  <a:lnTo>
                    <a:pt x="160" y="3263"/>
                  </a:lnTo>
                  <a:lnTo>
                    <a:pt x="288" y="3327"/>
                  </a:lnTo>
                  <a:lnTo>
                    <a:pt x="416" y="3391"/>
                  </a:lnTo>
                  <a:lnTo>
                    <a:pt x="576" y="3391"/>
                  </a:lnTo>
                  <a:lnTo>
                    <a:pt x="736" y="3359"/>
                  </a:lnTo>
                  <a:lnTo>
                    <a:pt x="896" y="3295"/>
                  </a:lnTo>
                  <a:lnTo>
                    <a:pt x="1088" y="3167"/>
                  </a:lnTo>
                  <a:lnTo>
                    <a:pt x="1280" y="3039"/>
                  </a:lnTo>
                  <a:lnTo>
                    <a:pt x="1439" y="2880"/>
                  </a:lnTo>
                  <a:lnTo>
                    <a:pt x="1631" y="2656"/>
                  </a:lnTo>
                  <a:lnTo>
                    <a:pt x="1759" y="2432"/>
                  </a:lnTo>
                  <a:lnTo>
                    <a:pt x="1919" y="2208"/>
                  </a:lnTo>
                  <a:lnTo>
                    <a:pt x="2015" y="1952"/>
                  </a:lnTo>
                  <a:lnTo>
                    <a:pt x="2111" y="1664"/>
                  </a:lnTo>
                  <a:lnTo>
                    <a:pt x="2143" y="1376"/>
                  </a:lnTo>
                  <a:lnTo>
                    <a:pt x="2175" y="1216"/>
                  </a:lnTo>
                  <a:lnTo>
                    <a:pt x="198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23;p45"/>
            <p:cNvSpPr/>
            <p:nvPr/>
          </p:nvSpPr>
          <p:spPr>
            <a:xfrm flipH="1">
              <a:off x="7722380" y="1896959"/>
              <a:ext cx="156651" cy="23118"/>
            </a:xfrm>
            <a:custGeom>
              <a:avLst/>
              <a:gdLst/>
              <a:ahLst/>
              <a:cxnLst/>
              <a:rect l="l" t="t" r="r" b="b"/>
              <a:pathLst>
                <a:path w="4127" h="609" extrusionOk="0">
                  <a:moveTo>
                    <a:pt x="1056" y="1"/>
                  </a:moveTo>
                  <a:lnTo>
                    <a:pt x="513" y="65"/>
                  </a:lnTo>
                  <a:lnTo>
                    <a:pt x="1" y="129"/>
                  </a:lnTo>
                  <a:lnTo>
                    <a:pt x="1" y="160"/>
                  </a:lnTo>
                  <a:lnTo>
                    <a:pt x="1024" y="160"/>
                  </a:lnTo>
                  <a:lnTo>
                    <a:pt x="2048" y="256"/>
                  </a:lnTo>
                  <a:lnTo>
                    <a:pt x="3071" y="384"/>
                  </a:lnTo>
                  <a:lnTo>
                    <a:pt x="4095" y="608"/>
                  </a:lnTo>
                  <a:lnTo>
                    <a:pt x="4127" y="608"/>
                  </a:lnTo>
                  <a:lnTo>
                    <a:pt x="4127" y="576"/>
                  </a:lnTo>
                  <a:lnTo>
                    <a:pt x="4095" y="544"/>
                  </a:lnTo>
                  <a:lnTo>
                    <a:pt x="3615" y="352"/>
                  </a:lnTo>
                  <a:lnTo>
                    <a:pt x="3103" y="224"/>
                  </a:lnTo>
                  <a:lnTo>
                    <a:pt x="2592" y="97"/>
                  </a:lnTo>
                  <a:lnTo>
                    <a:pt x="2080" y="33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24;p45"/>
            <p:cNvSpPr/>
            <p:nvPr/>
          </p:nvSpPr>
          <p:spPr>
            <a:xfrm flipH="1">
              <a:off x="7718736" y="1957657"/>
              <a:ext cx="170012" cy="34050"/>
            </a:xfrm>
            <a:custGeom>
              <a:avLst/>
              <a:gdLst/>
              <a:ahLst/>
              <a:cxnLst/>
              <a:rect l="l" t="t" r="r" b="b"/>
              <a:pathLst>
                <a:path w="4479" h="897" extrusionOk="0">
                  <a:moveTo>
                    <a:pt x="1152" y="1"/>
                  </a:moveTo>
                  <a:lnTo>
                    <a:pt x="577" y="33"/>
                  </a:lnTo>
                  <a:lnTo>
                    <a:pt x="1" y="129"/>
                  </a:lnTo>
                  <a:lnTo>
                    <a:pt x="513" y="129"/>
                  </a:lnTo>
                  <a:lnTo>
                    <a:pt x="1120" y="161"/>
                  </a:lnTo>
                  <a:lnTo>
                    <a:pt x="1728" y="225"/>
                  </a:lnTo>
                  <a:lnTo>
                    <a:pt x="2368" y="321"/>
                  </a:lnTo>
                  <a:lnTo>
                    <a:pt x="2976" y="449"/>
                  </a:lnTo>
                  <a:lnTo>
                    <a:pt x="3551" y="577"/>
                  </a:lnTo>
                  <a:lnTo>
                    <a:pt x="4031" y="736"/>
                  </a:lnTo>
                  <a:lnTo>
                    <a:pt x="4447" y="896"/>
                  </a:lnTo>
                  <a:lnTo>
                    <a:pt x="4479" y="896"/>
                  </a:lnTo>
                  <a:lnTo>
                    <a:pt x="4447" y="832"/>
                  </a:lnTo>
                  <a:lnTo>
                    <a:pt x="3935" y="577"/>
                  </a:lnTo>
                  <a:lnTo>
                    <a:pt x="3391" y="353"/>
                  </a:lnTo>
                  <a:lnTo>
                    <a:pt x="2848" y="193"/>
                  </a:lnTo>
                  <a:lnTo>
                    <a:pt x="2272" y="65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25;p45"/>
            <p:cNvSpPr/>
            <p:nvPr/>
          </p:nvSpPr>
          <p:spPr>
            <a:xfrm flipH="1">
              <a:off x="7721165" y="2019608"/>
              <a:ext cx="162724" cy="42515"/>
            </a:xfrm>
            <a:custGeom>
              <a:avLst/>
              <a:gdLst/>
              <a:ahLst/>
              <a:cxnLst/>
              <a:rect l="l" t="t" r="r" b="b"/>
              <a:pathLst>
                <a:path w="4287" h="1120" extrusionOk="0">
                  <a:moveTo>
                    <a:pt x="609" y="0"/>
                  </a:moveTo>
                  <a:lnTo>
                    <a:pt x="289" y="32"/>
                  </a:lnTo>
                  <a:lnTo>
                    <a:pt x="1" y="96"/>
                  </a:lnTo>
                  <a:lnTo>
                    <a:pt x="1" y="128"/>
                  </a:lnTo>
                  <a:lnTo>
                    <a:pt x="577" y="128"/>
                  </a:lnTo>
                  <a:lnTo>
                    <a:pt x="1120" y="192"/>
                  </a:lnTo>
                  <a:lnTo>
                    <a:pt x="1664" y="256"/>
                  </a:lnTo>
                  <a:lnTo>
                    <a:pt x="2208" y="352"/>
                  </a:lnTo>
                  <a:lnTo>
                    <a:pt x="2720" y="480"/>
                  </a:lnTo>
                  <a:lnTo>
                    <a:pt x="3231" y="640"/>
                  </a:lnTo>
                  <a:lnTo>
                    <a:pt x="3743" y="864"/>
                  </a:lnTo>
                  <a:lnTo>
                    <a:pt x="4255" y="1119"/>
                  </a:lnTo>
                  <a:lnTo>
                    <a:pt x="4287" y="1087"/>
                  </a:lnTo>
                  <a:lnTo>
                    <a:pt x="4287" y="1056"/>
                  </a:lnTo>
                  <a:lnTo>
                    <a:pt x="3871" y="768"/>
                  </a:lnTo>
                  <a:lnTo>
                    <a:pt x="3423" y="512"/>
                  </a:lnTo>
                  <a:lnTo>
                    <a:pt x="2943" y="320"/>
                  </a:lnTo>
                  <a:lnTo>
                    <a:pt x="2432" y="160"/>
                  </a:lnTo>
                  <a:lnTo>
                    <a:pt x="1856" y="64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26;p45"/>
            <p:cNvSpPr/>
            <p:nvPr/>
          </p:nvSpPr>
          <p:spPr>
            <a:xfrm flipH="1">
              <a:off x="7820690" y="2023214"/>
              <a:ext cx="91098" cy="213753"/>
            </a:xfrm>
            <a:custGeom>
              <a:avLst/>
              <a:gdLst/>
              <a:ahLst/>
              <a:cxnLst/>
              <a:rect l="l" t="t" r="r" b="b"/>
              <a:pathLst>
                <a:path w="2400" h="5631" extrusionOk="0">
                  <a:moveTo>
                    <a:pt x="704" y="1"/>
                  </a:moveTo>
                  <a:lnTo>
                    <a:pt x="512" y="129"/>
                  </a:lnTo>
                  <a:lnTo>
                    <a:pt x="352" y="257"/>
                  </a:lnTo>
                  <a:lnTo>
                    <a:pt x="192" y="449"/>
                  </a:lnTo>
                  <a:lnTo>
                    <a:pt x="96" y="641"/>
                  </a:lnTo>
                  <a:lnTo>
                    <a:pt x="64" y="865"/>
                  </a:lnTo>
                  <a:lnTo>
                    <a:pt x="96" y="1120"/>
                  </a:lnTo>
                  <a:lnTo>
                    <a:pt x="160" y="1344"/>
                  </a:lnTo>
                  <a:lnTo>
                    <a:pt x="256" y="1568"/>
                  </a:lnTo>
                  <a:lnTo>
                    <a:pt x="544" y="2112"/>
                  </a:lnTo>
                  <a:lnTo>
                    <a:pt x="640" y="2272"/>
                  </a:lnTo>
                  <a:lnTo>
                    <a:pt x="704" y="2400"/>
                  </a:lnTo>
                  <a:lnTo>
                    <a:pt x="736" y="2592"/>
                  </a:lnTo>
                  <a:lnTo>
                    <a:pt x="768" y="2752"/>
                  </a:lnTo>
                  <a:lnTo>
                    <a:pt x="672" y="3071"/>
                  </a:lnTo>
                  <a:lnTo>
                    <a:pt x="576" y="3359"/>
                  </a:lnTo>
                  <a:lnTo>
                    <a:pt x="448" y="3647"/>
                  </a:lnTo>
                  <a:lnTo>
                    <a:pt x="288" y="3935"/>
                  </a:lnTo>
                  <a:lnTo>
                    <a:pt x="160" y="4159"/>
                  </a:lnTo>
                  <a:lnTo>
                    <a:pt x="64" y="4415"/>
                  </a:lnTo>
                  <a:lnTo>
                    <a:pt x="0" y="4671"/>
                  </a:lnTo>
                  <a:lnTo>
                    <a:pt x="0" y="4927"/>
                  </a:lnTo>
                  <a:lnTo>
                    <a:pt x="64" y="5150"/>
                  </a:lnTo>
                  <a:lnTo>
                    <a:pt x="160" y="5342"/>
                  </a:lnTo>
                  <a:lnTo>
                    <a:pt x="352" y="5502"/>
                  </a:lnTo>
                  <a:lnTo>
                    <a:pt x="544" y="5598"/>
                  </a:lnTo>
                  <a:lnTo>
                    <a:pt x="672" y="5598"/>
                  </a:lnTo>
                  <a:lnTo>
                    <a:pt x="800" y="5630"/>
                  </a:lnTo>
                  <a:lnTo>
                    <a:pt x="1056" y="5566"/>
                  </a:lnTo>
                  <a:lnTo>
                    <a:pt x="1280" y="5470"/>
                  </a:lnTo>
                  <a:lnTo>
                    <a:pt x="1504" y="5310"/>
                  </a:lnTo>
                  <a:lnTo>
                    <a:pt x="1695" y="5118"/>
                  </a:lnTo>
                  <a:lnTo>
                    <a:pt x="1887" y="4895"/>
                  </a:lnTo>
                  <a:lnTo>
                    <a:pt x="2015" y="4671"/>
                  </a:lnTo>
                  <a:lnTo>
                    <a:pt x="2143" y="4447"/>
                  </a:lnTo>
                  <a:lnTo>
                    <a:pt x="2271" y="4159"/>
                  </a:lnTo>
                  <a:lnTo>
                    <a:pt x="2335" y="3871"/>
                  </a:lnTo>
                  <a:lnTo>
                    <a:pt x="2399" y="3551"/>
                  </a:lnTo>
                  <a:lnTo>
                    <a:pt x="2399" y="3231"/>
                  </a:lnTo>
                  <a:lnTo>
                    <a:pt x="2399" y="2912"/>
                  </a:lnTo>
                  <a:lnTo>
                    <a:pt x="2367" y="2624"/>
                  </a:lnTo>
                  <a:lnTo>
                    <a:pt x="2239" y="1856"/>
                  </a:lnTo>
                  <a:lnTo>
                    <a:pt x="2175" y="1856"/>
                  </a:lnTo>
                  <a:lnTo>
                    <a:pt x="2207" y="2400"/>
                  </a:lnTo>
                  <a:lnTo>
                    <a:pt x="2239" y="2944"/>
                  </a:lnTo>
                  <a:lnTo>
                    <a:pt x="2239" y="3199"/>
                  </a:lnTo>
                  <a:lnTo>
                    <a:pt x="2207" y="3487"/>
                  </a:lnTo>
                  <a:lnTo>
                    <a:pt x="2175" y="3743"/>
                  </a:lnTo>
                  <a:lnTo>
                    <a:pt x="2079" y="3999"/>
                  </a:lnTo>
                  <a:lnTo>
                    <a:pt x="2015" y="4223"/>
                  </a:lnTo>
                  <a:lnTo>
                    <a:pt x="1919" y="4447"/>
                  </a:lnTo>
                  <a:lnTo>
                    <a:pt x="1791" y="4639"/>
                  </a:lnTo>
                  <a:lnTo>
                    <a:pt x="1631" y="4831"/>
                  </a:lnTo>
                  <a:lnTo>
                    <a:pt x="1472" y="5055"/>
                  </a:lnTo>
                  <a:lnTo>
                    <a:pt x="1280" y="5214"/>
                  </a:lnTo>
                  <a:lnTo>
                    <a:pt x="1024" y="5310"/>
                  </a:lnTo>
                  <a:lnTo>
                    <a:pt x="800" y="5374"/>
                  </a:lnTo>
                  <a:lnTo>
                    <a:pt x="672" y="5374"/>
                  </a:lnTo>
                  <a:lnTo>
                    <a:pt x="576" y="5342"/>
                  </a:lnTo>
                  <a:lnTo>
                    <a:pt x="480" y="5310"/>
                  </a:lnTo>
                  <a:lnTo>
                    <a:pt x="416" y="5214"/>
                  </a:lnTo>
                  <a:lnTo>
                    <a:pt x="320" y="5150"/>
                  </a:lnTo>
                  <a:lnTo>
                    <a:pt x="288" y="5055"/>
                  </a:lnTo>
                  <a:lnTo>
                    <a:pt x="256" y="4959"/>
                  </a:lnTo>
                  <a:lnTo>
                    <a:pt x="224" y="4863"/>
                  </a:lnTo>
                  <a:lnTo>
                    <a:pt x="256" y="4767"/>
                  </a:lnTo>
                  <a:lnTo>
                    <a:pt x="288" y="4511"/>
                  </a:lnTo>
                  <a:lnTo>
                    <a:pt x="384" y="4287"/>
                  </a:lnTo>
                  <a:lnTo>
                    <a:pt x="480" y="4063"/>
                  </a:lnTo>
                  <a:lnTo>
                    <a:pt x="608" y="3871"/>
                  </a:lnTo>
                  <a:lnTo>
                    <a:pt x="736" y="3615"/>
                  </a:lnTo>
                  <a:lnTo>
                    <a:pt x="832" y="3391"/>
                  </a:lnTo>
                  <a:lnTo>
                    <a:pt x="928" y="3135"/>
                  </a:lnTo>
                  <a:lnTo>
                    <a:pt x="992" y="2880"/>
                  </a:lnTo>
                  <a:lnTo>
                    <a:pt x="992" y="2656"/>
                  </a:lnTo>
                  <a:lnTo>
                    <a:pt x="992" y="2432"/>
                  </a:lnTo>
                  <a:lnTo>
                    <a:pt x="928" y="2240"/>
                  </a:lnTo>
                  <a:lnTo>
                    <a:pt x="832" y="2016"/>
                  </a:lnTo>
                  <a:lnTo>
                    <a:pt x="544" y="1472"/>
                  </a:lnTo>
                  <a:lnTo>
                    <a:pt x="416" y="1216"/>
                  </a:lnTo>
                  <a:lnTo>
                    <a:pt x="320" y="961"/>
                  </a:lnTo>
                  <a:lnTo>
                    <a:pt x="288" y="833"/>
                  </a:lnTo>
                  <a:lnTo>
                    <a:pt x="288" y="705"/>
                  </a:lnTo>
                  <a:lnTo>
                    <a:pt x="320" y="577"/>
                  </a:lnTo>
                  <a:lnTo>
                    <a:pt x="352" y="449"/>
                  </a:lnTo>
                  <a:lnTo>
                    <a:pt x="416" y="321"/>
                  </a:lnTo>
                  <a:lnTo>
                    <a:pt x="512" y="225"/>
                  </a:lnTo>
                  <a:lnTo>
                    <a:pt x="608" y="129"/>
                  </a:lnTo>
                  <a:lnTo>
                    <a:pt x="704" y="33"/>
                  </a:lnTo>
                  <a:lnTo>
                    <a:pt x="736" y="3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27;p45"/>
            <p:cNvSpPr/>
            <p:nvPr/>
          </p:nvSpPr>
          <p:spPr>
            <a:xfrm flipH="1">
              <a:off x="7781859" y="2092453"/>
              <a:ext cx="71664" cy="13362"/>
            </a:xfrm>
            <a:custGeom>
              <a:avLst/>
              <a:gdLst/>
              <a:ahLst/>
              <a:cxnLst/>
              <a:rect l="l" t="t" r="r" b="b"/>
              <a:pathLst>
                <a:path w="1888" h="352" extrusionOk="0">
                  <a:moveTo>
                    <a:pt x="640" y="0"/>
                  </a:moveTo>
                  <a:lnTo>
                    <a:pt x="384" y="32"/>
                  </a:lnTo>
                  <a:lnTo>
                    <a:pt x="192" y="128"/>
                  </a:lnTo>
                  <a:lnTo>
                    <a:pt x="1" y="288"/>
                  </a:lnTo>
                  <a:lnTo>
                    <a:pt x="1" y="320"/>
                  </a:lnTo>
                  <a:lnTo>
                    <a:pt x="33" y="320"/>
                  </a:lnTo>
                  <a:lnTo>
                    <a:pt x="448" y="224"/>
                  </a:lnTo>
                  <a:lnTo>
                    <a:pt x="896" y="192"/>
                  </a:lnTo>
                  <a:lnTo>
                    <a:pt x="1152" y="224"/>
                  </a:lnTo>
                  <a:lnTo>
                    <a:pt x="1376" y="256"/>
                  </a:lnTo>
                  <a:lnTo>
                    <a:pt x="1632" y="320"/>
                  </a:lnTo>
                  <a:lnTo>
                    <a:pt x="1888" y="352"/>
                  </a:lnTo>
                  <a:lnTo>
                    <a:pt x="1888" y="320"/>
                  </a:lnTo>
                  <a:lnTo>
                    <a:pt x="1664" y="192"/>
                  </a:lnTo>
                  <a:lnTo>
                    <a:pt x="1408" y="96"/>
                  </a:lnTo>
                  <a:lnTo>
                    <a:pt x="1152" y="3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28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extrusionOk="0">
                  <a:moveTo>
                    <a:pt x="0" y="0"/>
                  </a:moveTo>
                  <a:lnTo>
                    <a:pt x="0" y="32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544" y="512"/>
                  </a:lnTo>
                  <a:lnTo>
                    <a:pt x="480" y="448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29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fill="none" extrusionOk="0">
                  <a:moveTo>
                    <a:pt x="480" y="448"/>
                  </a:moveTo>
                  <a:lnTo>
                    <a:pt x="416" y="416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352" y="512"/>
                  </a:lnTo>
                  <a:lnTo>
                    <a:pt x="448" y="512"/>
                  </a:lnTo>
                  <a:lnTo>
                    <a:pt x="448" y="512"/>
                  </a:lnTo>
                  <a:lnTo>
                    <a:pt x="544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0;p45"/>
            <p:cNvSpPr/>
            <p:nvPr/>
          </p:nvSpPr>
          <p:spPr>
            <a:xfrm flipH="1">
              <a:off x="7885066" y="2021999"/>
              <a:ext cx="2467" cy="2467"/>
            </a:xfrm>
            <a:custGeom>
              <a:avLst/>
              <a:gdLst/>
              <a:ahLst/>
              <a:cxnLst/>
              <a:rect l="l" t="t" r="r" b="b"/>
              <a:pathLst>
                <a:path w="65" h="65" fill="none" extrusionOk="0">
                  <a:moveTo>
                    <a:pt x="65" y="65"/>
                  </a:moveTo>
                  <a:lnTo>
                    <a:pt x="65" y="65"/>
                  </a:lnTo>
                  <a:lnTo>
                    <a:pt x="1" y="1"/>
                  </a:lnTo>
                  <a:lnTo>
                    <a:pt x="65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1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extrusionOk="0">
                  <a:moveTo>
                    <a:pt x="9180" y="1"/>
                  </a:moveTo>
                  <a:lnTo>
                    <a:pt x="8700" y="65"/>
                  </a:lnTo>
                  <a:lnTo>
                    <a:pt x="8508" y="97"/>
                  </a:lnTo>
                  <a:lnTo>
                    <a:pt x="8349" y="161"/>
                  </a:lnTo>
                  <a:lnTo>
                    <a:pt x="7837" y="385"/>
                  </a:lnTo>
                  <a:lnTo>
                    <a:pt x="7645" y="513"/>
                  </a:lnTo>
                  <a:lnTo>
                    <a:pt x="7421" y="673"/>
                  </a:lnTo>
                  <a:lnTo>
                    <a:pt x="6941" y="1120"/>
                  </a:lnTo>
                  <a:lnTo>
                    <a:pt x="6685" y="1376"/>
                  </a:lnTo>
                  <a:lnTo>
                    <a:pt x="6397" y="1664"/>
                  </a:lnTo>
                  <a:lnTo>
                    <a:pt x="6078" y="2048"/>
                  </a:lnTo>
                  <a:lnTo>
                    <a:pt x="5758" y="2464"/>
                  </a:lnTo>
                  <a:lnTo>
                    <a:pt x="5406" y="2944"/>
                  </a:lnTo>
                  <a:lnTo>
                    <a:pt x="5054" y="3519"/>
                  </a:lnTo>
                  <a:lnTo>
                    <a:pt x="4670" y="4191"/>
                  </a:lnTo>
                  <a:lnTo>
                    <a:pt x="4255" y="4927"/>
                  </a:lnTo>
                  <a:lnTo>
                    <a:pt x="3935" y="5630"/>
                  </a:lnTo>
                  <a:lnTo>
                    <a:pt x="3583" y="6430"/>
                  </a:lnTo>
                  <a:lnTo>
                    <a:pt x="3199" y="7325"/>
                  </a:lnTo>
                  <a:lnTo>
                    <a:pt x="2847" y="8317"/>
                  </a:lnTo>
                  <a:lnTo>
                    <a:pt x="2112" y="10364"/>
                  </a:lnTo>
                  <a:lnTo>
                    <a:pt x="1408" y="12475"/>
                  </a:lnTo>
                  <a:lnTo>
                    <a:pt x="800" y="14426"/>
                  </a:lnTo>
                  <a:lnTo>
                    <a:pt x="320" y="16057"/>
                  </a:lnTo>
                  <a:lnTo>
                    <a:pt x="65" y="17209"/>
                  </a:lnTo>
                  <a:lnTo>
                    <a:pt x="1" y="17528"/>
                  </a:lnTo>
                  <a:lnTo>
                    <a:pt x="1" y="17688"/>
                  </a:lnTo>
                  <a:lnTo>
                    <a:pt x="65" y="17720"/>
                  </a:lnTo>
                  <a:lnTo>
                    <a:pt x="224" y="17752"/>
                  </a:lnTo>
                  <a:lnTo>
                    <a:pt x="864" y="17784"/>
                  </a:lnTo>
                  <a:lnTo>
                    <a:pt x="1888" y="17848"/>
                  </a:lnTo>
                  <a:lnTo>
                    <a:pt x="3263" y="17880"/>
                  </a:lnTo>
                  <a:lnTo>
                    <a:pt x="5054" y="17912"/>
                  </a:lnTo>
                  <a:lnTo>
                    <a:pt x="9436" y="17912"/>
                  </a:lnTo>
                  <a:lnTo>
                    <a:pt x="11611" y="17848"/>
                  </a:lnTo>
                  <a:lnTo>
                    <a:pt x="12475" y="17816"/>
                  </a:lnTo>
                  <a:lnTo>
                    <a:pt x="13178" y="17752"/>
                  </a:lnTo>
                  <a:lnTo>
                    <a:pt x="13658" y="17688"/>
                  </a:lnTo>
                  <a:lnTo>
                    <a:pt x="13818" y="17656"/>
                  </a:lnTo>
                  <a:lnTo>
                    <a:pt x="13914" y="17624"/>
                  </a:lnTo>
                  <a:lnTo>
                    <a:pt x="13946" y="17464"/>
                  </a:lnTo>
                  <a:lnTo>
                    <a:pt x="13946" y="17049"/>
                  </a:lnTo>
                  <a:lnTo>
                    <a:pt x="13946" y="15705"/>
                  </a:lnTo>
                  <a:lnTo>
                    <a:pt x="13882" y="13754"/>
                  </a:lnTo>
                  <a:lnTo>
                    <a:pt x="13818" y="11515"/>
                  </a:lnTo>
                  <a:lnTo>
                    <a:pt x="13594" y="7070"/>
                  </a:lnTo>
                  <a:lnTo>
                    <a:pt x="13498" y="5342"/>
                  </a:lnTo>
                  <a:lnTo>
                    <a:pt x="13402" y="4287"/>
                  </a:lnTo>
                  <a:lnTo>
                    <a:pt x="13274" y="3647"/>
                  </a:lnTo>
                  <a:lnTo>
                    <a:pt x="13114" y="3007"/>
                  </a:lnTo>
                  <a:lnTo>
                    <a:pt x="12890" y="2368"/>
                  </a:lnTo>
                  <a:lnTo>
                    <a:pt x="12634" y="1760"/>
                  </a:lnTo>
                  <a:lnTo>
                    <a:pt x="12347" y="1216"/>
                  </a:lnTo>
                  <a:lnTo>
                    <a:pt x="12123" y="801"/>
                  </a:lnTo>
                  <a:lnTo>
                    <a:pt x="11899" y="481"/>
                  </a:lnTo>
                  <a:lnTo>
                    <a:pt x="11803" y="385"/>
                  </a:lnTo>
                  <a:lnTo>
                    <a:pt x="11707" y="321"/>
                  </a:lnTo>
                  <a:lnTo>
                    <a:pt x="11515" y="257"/>
                  </a:lnTo>
                  <a:lnTo>
                    <a:pt x="11163" y="161"/>
                  </a:lnTo>
                  <a:lnTo>
                    <a:pt x="10715" y="97"/>
                  </a:lnTo>
                  <a:lnTo>
                    <a:pt x="10204" y="33"/>
                  </a:lnTo>
                  <a:lnTo>
                    <a:pt x="969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2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fill="none" extrusionOk="0">
                  <a:moveTo>
                    <a:pt x="13914" y="17624"/>
                  </a:moveTo>
                  <a:lnTo>
                    <a:pt x="13914" y="17624"/>
                  </a:lnTo>
                  <a:lnTo>
                    <a:pt x="13818" y="17656"/>
                  </a:lnTo>
                  <a:lnTo>
                    <a:pt x="13658" y="17688"/>
                  </a:lnTo>
                  <a:lnTo>
                    <a:pt x="13178" y="17752"/>
                  </a:lnTo>
                  <a:lnTo>
                    <a:pt x="12475" y="17816"/>
                  </a:lnTo>
                  <a:lnTo>
                    <a:pt x="11611" y="17848"/>
                  </a:lnTo>
                  <a:lnTo>
                    <a:pt x="9436" y="17912"/>
                  </a:lnTo>
                  <a:lnTo>
                    <a:pt x="6973" y="17912"/>
                  </a:lnTo>
                  <a:lnTo>
                    <a:pt x="6973" y="17912"/>
                  </a:lnTo>
                  <a:lnTo>
                    <a:pt x="5054" y="17912"/>
                  </a:lnTo>
                  <a:lnTo>
                    <a:pt x="3263" y="17880"/>
                  </a:lnTo>
                  <a:lnTo>
                    <a:pt x="3263" y="17880"/>
                  </a:lnTo>
                  <a:lnTo>
                    <a:pt x="1888" y="17848"/>
                  </a:lnTo>
                  <a:lnTo>
                    <a:pt x="864" y="17784"/>
                  </a:lnTo>
                  <a:lnTo>
                    <a:pt x="224" y="17752"/>
                  </a:lnTo>
                  <a:lnTo>
                    <a:pt x="65" y="17720"/>
                  </a:lnTo>
                  <a:lnTo>
                    <a:pt x="1" y="17688"/>
                  </a:lnTo>
                  <a:lnTo>
                    <a:pt x="1" y="17688"/>
                  </a:lnTo>
                  <a:lnTo>
                    <a:pt x="1" y="17528"/>
                  </a:lnTo>
                  <a:lnTo>
                    <a:pt x="65" y="17209"/>
                  </a:lnTo>
                  <a:lnTo>
                    <a:pt x="320" y="16057"/>
                  </a:lnTo>
                  <a:lnTo>
                    <a:pt x="800" y="14426"/>
                  </a:lnTo>
                  <a:lnTo>
                    <a:pt x="1408" y="12475"/>
                  </a:lnTo>
                  <a:lnTo>
                    <a:pt x="2112" y="10364"/>
                  </a:lnTo>
                  <a:lnTo>
                    <a:pt x="2847" y="8317"/>
                  </a:lnTo>
                  <a:lnTo>
                    <a:pt x="3199" y="7325"/>
                  </a:lnTo>
                  <a:lnTo>
                    <a:pt x="3583" y="6430"/>
                  </a:lnTo>
                  <a:lnTo>
                    <a:pt x="3935" y="5630"/>
                  </a:lnTo>
                  <a:lnTo>
                    <a:pt x="4255" y="4927"/>
                  </a:lnTo>
                  <a:lnTo>
                    <a:pt x="4255" y="4927"/>
                  </a:lnTo>
                  <a:lnTo>
                    <a:pt x="4670" y="4191"/>
                  </a:lnTo>
                  <a:lnTo>
                    <a:pt x="5054" y="3519"/>
                  </a:lnTo>
                  <a:lnTo>
                    <a:pt x="5406" y="2944"/>
                  </a:lnTo>
                  <a:lnTo>
                    <a:pt x="5758" y="2464"/>
                  </a:lnTo>
                  <a:lnTo>
                    <a:pt x="6078" y="2048"/>
                  </a:lnTo>
                  <a:lnTo>
                    <a:pt x="6397" y="1664"/>
                  </a:lnTo>
                  <a:lnTo>
                    <a:pt x="6685" y="1376"/>
                  </a:lnTo>
                  <a:lnTo>
                    <a:pt x="6941" y="1120"/>
                  </a:lnTo>
                  <a:lnTo>
                    <a:pt x="6941" y="1120"/>
                  </a:lnTo>
                  <a:lnTo>
                    <a:pt x="7421" y="673"/>
                  </a:lnTo>
                  <a:lnTo>
                    <a:pt x="7645" y="513"/>
                  </a:lnTo>
                  <a:lnTo>
                    <a:pt x="7837" y="385"/>
                  </a:lnTo>
                  <a:lnTo>
                    <a:pt x="7837" y="385"/>
                  </a:lnTo>
                  <a:lnTo>
                    <a:pt x="8349" y="161"/>
                  </a:lnTo>
                  <a:lnTo>
                    <a:pt x="8349" y="161"/>
                  </a:lnTo>
                  <a:lnTo>
                    <a:pt x="8508" y="97"/>
                  </a:lnTo>
                  <a:lnTo>
                    <a:pt x="8700" y="65"/>
                  </a:lnTo>
                  <a:lnTo>
                    <a:pt x="9180" y="1"/>
                  </a:lnTo>
                  <a:lnTo>
                    <a:pt x="9692" y="1"/>
                  </a:lnTo>
                  <a:lnTo>
                    <a:pt x="10204" y="33"/>
                  </a:lnTo>
                  <a:lnTo>
                    <a:pt x="10715" y="97"/>
                  </a:lnTo>
                  <a:lnTo>
                    <a:pt x="11163" y="161"/>
                  </a:lnTo>
                  <a:lnTo>
                    <a:pt x="11515" y="257"/>
                  </a:lnTo>
                  <a:lnTo>
                    <a:pt x="11707" y="321"/>
                  </a:lnTo>
                  <a:lnTo>
                    <a:pt x="11707" y="321"/>
                  </a:lnTo>
                  <a:lnTo>
                    <a:pt x="11803" y="385"/>
                  </a:lnTo>
                  <a:lnTo>
                    <a:pt x="11899" y="481"/>
                  </a:lnTo>
                  <a:lnTo>
                    <a:pt x="12123" y="801"/>
                  </a:lnTo>
                  <a:lnTo>
                    <a:pt x="12347" y="1216"/>
                  </a:lnTo>
                  <a:lnTo>
                    <a:pt x="12634" y="1760"/>
                  </a:lnTo>
                  <a:lnTo>
                    <a:pt x="12890" y="2368"/>
                  </a:lnTo>
                  <a:lnTo>
                    <a:pt x="13114" y="3007"/>
                  </a:lnTo>
                  <a:lnTo>
                    <a:pt x="13274" y="3647"/>
                  </a:lnTo>
                  <a:lnTo>
                    <a:pt x="13402" y="4287"/>
                  </a:lnTo>
                  <a:lnTo>
                    <a:pt x="13402" y="4287"/>
                  </a:lnTo>
                  <a:lnTo>
                    <a:pt x="13498" y="5342"/>
                  </a:lnTo>
                  <a:lnTo>
                    <a:pt x="13594" y="7070"/>
                  </a:lnTo>
                  <a:lnTo>
                    <a:pt x="13818" y="11515"/>
                  </a:lnTo>
                  <a:lnTo>
                    <a:pt x="13882" y="13754"/>
                  </a:lnTo>
                  <a:lnTo>
                    <a:pt x="13946" y="15705"/>
                  </a:lnTo>
                  <a:lnTo>
                    <a:pt x="13946" y="17049"/>
                  </a:lnTo>
                  <a:lnTo>
                    <a:pt x="13946" y="17464"/>
                  </a:lnTo>
                  <a:lnTo>
                    <a:pt x="13914" y="17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3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34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35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extrusionOk="0">
                  <a:moveTo>
                    <a:pt x="352" y="1"/>
                  </a:moveTo>
                  <a:lnTo>
                    <a:pt x="0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336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fill="none" extrusionOk="0">
                  <a:moveTo>
                    <a:pt x="13722" y="1"/>
                  </a:moveTo>
                  <a:lnTo>
                    <a:pt x="352" y="1"/>
                  </a:lnTo>
                  <a:lnTo>
                    <a:pt x="0" y="1280"/>
                  </a:lnTo>
                  <a:lnTo>
                    <a:pt x="13722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97"/>
                  </a:lnTo>
                  <a:lnTo>
                    <a:pt x="13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337;p45"/>
            <p:cNvSpPr/>
            <p:nvPr/>
          </p:nvSpPr>
          <p:spPr>
            <a:xfrm flipH="1">
              <a:off x="7853485" y="2253935"/>
              <a:ext cx="604625" cy="616812"/>
            </a:xfrm>
            <a:custGeom>
              <a:avLst/>
              <a:gdLst/>
              <a:ahLst/>
              <a:cxnLst/>
              <a:rect l="l" t="t" r="r" b="b"/>
              <a:pathLst>
                <a:path w="15929" h="16249" extrusionOk="0">
                  <a:moveTo>
                    <a:pt x="768" y="0"/>
                  </a:moveTo>
                  <a:lnTo>
                    <a:pt x="608" y="32"/>
                  </a:lnTo>
                  <a:lnTo>
                    <a:pt x="448" y="96"/>
                  </a:lnTo>
                  <a:lnTo>
                    <a:pt x="320" y="192"/>
                  </a:lnTo>
                  <a:lnTo>
                    <a:pt x="192" y="352"/>
                  </a:lnTo>
                  <a:lnTo>
                    <a:pt x="128" y="512"/>
                  </a:lnTo>
                  <a:lnTo>
                    <a:pt x="64" y="704"/>
                  </a:lnTo>
                  <a:lnTo>
                    <a:pt x="32" y="928"/>
                  </a:lnTo>
                  <a:lnTo>
                    <a:pt x="0" y="1151"/>
                  </a:lnTo>
                  <a:lnTo>
                    <a:pt x="0" y="1439"/>
                  </a:lnTo>
                  <a:lnTo>
                    <a:pt x="64" y="2047"/>
                  </a:lnTo>
                  <a:lnTo>
                    <a:pt x="192" y="2751"/>
                  </a:lnTo>
                  <a:lnTo>
                    <a:pt x="384" y="3550"/>
                  </a:lnTo>
                  <a:lnTo>
                    <a:pt x="640" y="4382"/>
                  </a:lnTo>
                  <a:lnTo>
                    <a:pt x="928" y="5245"/>
                  </a:lnTo>
                  <a:lnTo>
                    <a:pt x="1216" y="6173"/>
                  </a:lnTo>
                  <a:lnTo>
                    <a:pt x="1567" y="7069"/>
                  </a:lnTo>
                  <a:lnTo>
                    <a:pt x="1951" y="7964"/>
                  </a:lnTo>
                  <a:lnTo>
                    <a:pt x="2335" y="8828"/>
                  </a:lnTo>
                  <a:lnTo>
                    <a:pt x="2751" y="9659"/>
                  </a:lnTo>
                  <a:lnTo>
                    <a:pt x="3135" y="10427"/>
                  </a:lnTo>
                  <a:lnTo>
                    <a:pt x="3550" y="11099"/>
                  </a:lnTo>
                  <a:lnTo>
                    <a:pt x="3934" y="11674"/>
                  </a:lnTo>
                  <a:lnTo>
                    <a:pt x="4286" y="12122"/>
                  </a:lnTo>
                  <a:lnTo>
                    <a:pt x="4478" y="12314"/>
                  </a:lnTo>
                  <a:lnTo>
                    <a:pt x="4638" y="12442"/>
                  </a:lnTo>
                  <a:lnTo>
                    <a:pt x="5150" y="12826"/>
                  </a:lnTo>
                  <a:lnTo>
                    <a:pt x="5725" y="13178"/>
                  </a:lnTo>
                  <a:lnTo>
                    <a:pt x="6365" y="13529"/>
                  </a:lnTo>
                  <a:lnTo>
                    <a:pt x="7037" y="13849"/>
                  </a:lnTo>
                  <a:lnTo>
                    <a:pt x="7772" y="14169"/>
                  </a:lnTo>
                  <a:lnTo>
                    <a:pt x="8476" y="14457"/>
                  </a:lnTo>
                  <a:lnTo>
                    <a:pt x="9947" y="14969"/>
                  </a:lnTo>
                  <a:lnTo>
                    <a:pt x="11387" y="15417"/>
                  </a:lnTo>
                  <a:lnTo>
                    <a:pt x="12698" y="15800"/>
                  </a:lnTo>
                  <a:lnTo>
                    <a:pt x="13786" y="16056"/>
                  </a:lnTo>
                  <a:lnTo>
                    <a:pt x="14585" y="16248"/>
                  </a:lnTo>
                  <a:lnTo>
                    <a:pt x="14649" y="16248"/>
                  </a:lnTo>
                  <a:lnTo>
                    <a:pt x="14713" y="16216"/>
                  </a:lnTo>
                  <a:lnTo>
                    <a:pt x="14873" y="16024"/>
                  </a:lnTo>
                  <a:lnTo>
                    <a:pt x="15033" y="15736"/>
                  </a:lnTo>
                  <a:lnTo>
                    <a:pt x="15161" y="15385"/>
                  </a:lnTo>
                  <a:lnTo>
                    <a:pt x="15321" y="14905"/>
                  </a:lnTo>
                  <a:lnTo>
                    <a:pt x="15449" y="14393"/>
                  </a:lnTo>
                  <a:lnTo>
                    <a:pt x="15705" y="13274"/>
                  </a:lnTo>
                  <a:lnTo>
                    <a:pt x="15865" y="12154"/>
                  </a:lnTo>
                  <a:lnTo>
                    <a:pt x="15929" y="11610"/>
                  </a:lnTo>
                  <a:lnTo>
                    <a:pt x="15929" y="11131"/>
                  </a:lnTo>
                  <a:lnTo>
                    <a:pt x="15929" y="10715"/>
                  </a:lnTo>
                  <a:lnTo>
                    <a:pt x="15897" y="10395"/>
                  </a:lnTo>
                  <a:lnTo>
                    <a:pt x="15865" y="10267"/>
                  </a:lnTo>
                  <a:lnTo>
                    <a:pt x="15801" y="10171"/>
                  </a:lnTo>
                  <a:lnTo>
                    <a:pt x="15737" y="10107"/>
                  </a:lnTo>
                  <a:lnTo>
                    <a:pt x="15673" y="10075"/>
                  </a:lnTo>
                  <a:lnTo>
                    <a:pt x="14905" y="9915"/>
                  </a:lnTo>
                  <a:lnTo>
                    <a:pt x="13850" y="9723"/>
                  </a:lnTo>
                  <a:lnTo>
                    <a:pt x="11451" y="9308"/>
                  </a:lnTo>
                  <a:lnTo>
                    <a:pt x="10299" y="9116"/>
                  </a:lnTo>
                  <a:lnTo>
                    <a:pt x="9276" y="8924"/>
                  </a:lnTo>
                  <a:lnTo>
                    <a:pt x="8540" y="8732"/>
                  </a:lnTo>
                  <a:lnTo>
                    <a:pt x="8284" y="8668"/>
                  </a:lnTo>
                  <a:lnTo>
                    <a:pt x="8156" y="8604"/>
                  </a:lnTo>
                  <a:lnTo>
                    <a:pt x="7836" y="8316"/>
                  </a:lnTo>
                  <a:lnTo>
                    <a:pt x="7357" y="7772"/>
                  </a:lnTo>
                  <a:lnTo>
                    <a:pt x="6749" y="7005"/>
                  </a:lnTo>
                  <a:lnTo>
                    <a:pt x="6045" y="6109"/>
                  </a:lnTo>
                  <a:lnTo>
                    <a:pt x="5278" y="5150"/>
                  </a:lnTo>
                  <a:lnTo>
                    <a:pt x="4510" y="4126"/>
                  </a:lnTo>
                  <a:lnTo>
                    <a:pt x="3838" y="3166"/>
                  </a:lnTo>
                  <a:lnTo>
                    <a:pt x="3231" y="2271"/>
                  </a:lnTo>
                  <a:lnTo>
                    <a:pt x="2911" y="1759"/>
                  </a:lnTo>
                  <a:lnTo>
                    <a:pt x="2559" y="1311"/>
                  </a:lnTo>
                  <a:lnTo>
                    <a:pt x="2271" y="928"/>
                  </a:lnTo>
                  <a:lnTo>
                    <a:pt x="1951" y="640"/>
                  </a:lnTo>
                  <a:lnTo>
                    <a:pt x="1695" y="384"/>
                  </a:lnTo>
                  <a:lnTo>
                    <a:pt x="1440" y="224"/>
                  </a:lnTo>
                  <a:lnTo>
                    <a:pt x="1184" y="96"/>
                  </a:lnTo>
                  <a:lnTo>
                    <a:pt x="960" y="3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38;p45"/>
            <p:cNvSpPr/>
            <p:nvPr/>
          </p:nvSpPr>
          <p:spPr>
            <a:xfrm flipH="1">
              <a:off x="7684726" y="2579290"/>
              <a:ext cx="251355" cy="309640"/>
            </a:xfrm>
            <a:custGeom>
              <a:avLst/>
              <a:gdLst/>
              <a:ahLst/>
              <a:cxnLst/>
              <a:rect l="l" t="t" r="r" b="b"/>
              <a:pathLst>
                <a:path w="6622" h="8157" extrusionOk="0">
                  <a:moveTo>
                    <a:pt x="2847" y="1"/>
                  </a:moveTo>
                  <a:lnTo>
                    <a:pt x="2399" y="481"/>
                  </a:lnTo>
                  <a:lnTo>
                    <a:pt x="1888" y="928"/>
                  </a:lnTo>
                  <a:lnTo>
                    <a:pt x="1248" y="1472"/>
                  </a:lnTo>
                  <a:lnTo>
                    <a:pt x="1024" y="1728"/>
                  </a:lnTo>
                  <a:lnTo>
                    <a:pt x="960" y="1856"/>
                  </a:lnTo>
                  <a:lnTo>
                    <a:pt x="896" y="1984"/>
                  </a:lnTo>
                  <a:lnTo>
                    <a:pt x="864" y="2112"/>
                  </a:lnTo>
                  <a:lnTo>
                    <a:pt x="832" y="2240"/>
                  </a:lnTo>
                  <a:lnTo>
                    <a:pt x="832" y="2368"/>
                  </a:lnTo>
                  <a:lnTo>
                    <a:pt x="864" y="2496"/>
                  </a:lnTo>
                  <a:lnTo>
                    <a:pt x="896" y="2592"/>
                  </a:lnTo>
                  <a:lnTo>
                    <a:pt x="960" y="2720"/>
                  </a:lnTo>
                  <a:lnTo>
                    <a:pt x="1056" y="2816"/>
                  </a:lnTo>
                  <a:lnTo>
                    <a:pt x="1152" y="2911"/>
                  </a:lnTo>
                  <a:lnTo>
                    <a:pt x="1024" y="2943"/>
                  </a:lnTo>
                  <a:lnTo>
                    <a:pt x="736" y="3103"/>
                  </a:lnTo>
                  <a:lnTo>
                    <a:pt x="576" y="3199"/>
                  </a:lnTo>
                  <a:lnTo>
                    <a:pt x="448" y="3359"/>
                  </a:lnTo>
                  <a:lnTo>
                    <a:pt x="320" y="3519"/>
                  </a:lnTo>
                  <a:lnTo>
                    <a:pt x="256" y="3743"/>
                  </a:lnTo>
                  <a:lnTo>
                    <a:pt x="256" y="3871"/>
                  </a:lnTo>
                  <a:lnTo>
                    <a:pt x="320" y="3999"/>
                  </a:lnTo>
                  <a:lnTo>
                    <a:pt x="384" y="4127"/>
                  </a:lnTo>
                  <a:lnTo>
                    <a:pt x="448" y="4223"/>
                  </a:lnTo>
                  <a:lnTo>
                    <a:pt x="608" y="4415"/>
                  </a:lnTo>
                  <a:lnTo>
                    <a:pt x="672" y="4479"/>
                  </a:lnTo>
                  <a:lnTo>
                    <a:pt x="448" y="4575"/>
                  </a:lnTo>
                  <a:lnTo>
                    <a:pt x="256" y="4735"/>
                  </a:lnTo>
                  <a:lnTo>
                    <a:pt x="97" y="4958"/>
                  </a:lnTo>
                  <a:lnTo>
                    <a:pt x="1" y="5214"/>
                  </a:lnTo>
                  <a:lnTo>
                    <a:pt x="1" y="5374"/>
                  </a:lnTo>
                  <a:lnTo>
                    <a:pt x="65" y="5534"/>
                  </a:lnTo>
                  <a:lnTo>
                    <a:pt x="129" y="5662"/>
                  </a:lnTo>
                  <a:lnTo>
                    <a:pt x="192" y="5790"/>
                  </a:lnTo>
                  <a:lnTo>
                    <a:pt x="352" y="5950"/>
                  </a:lnTo>
                  <a:lnTo>
                    <a:pt x="448" y="6014"/>
                  </a:lnTo>
                  <a:lnTo>
                    <a:pt x="352" y="6078"/>
                  </a:lnTo>
                  <a:lnTo>
                    <a:pt x="192" y="6270"/>
                  </a:lnTo>
                  <a:lnTo>
                    <a:pt x="129" y="6430"/>
                  </a:lnTo>
                  <a:lnTo>
                    <a:pt x="65" y="6590"/>
                  </a:lnTo>
                  <a:lnTo>
                    <a:pt x="33" y="6750"/>
                  </a:lnTo>
                  <a:lnTo>
                    <a:pt x="33" y="6942"/>
                  </a:lnTo>
                  <a:lnTo>
                    <a:pt x="65" y="7005"/>
                  </a:lnTo>
                  <a:lnTo>
                    <a:pt x="129" y="7101"/>
                  </a:lnTo>
                  <a:lnTo>
                    <a:pt x="288" y="7293"/>
                  </a:lnTo>
                  <a:lnTo>
                    <a:pt x="480" y="7453"/>
                  </a:lnTo>
                  <a:lnTo>
                    <a:pt x="768" y="7613"/>
                  </a:lnTo>
                  <a:lnTo>
                    <a:pt x="1088" y="7773"/>
                  </a:lnTo>
                  <a:lnTo>
                    <a:pt x="1472" y="7901"/>
                  </a:lnTo>
                  <a:lnTo>
                    <a:pt x="1856" y="7997"/>
                  </a:lnTo>
                  <a:lnTo>
                    <a:pt x="2271" y="8061"/>
                  </a:lnTo>
                  <a:lnTo>
                    <a:pt x="2687" y="8125"/>
                  </a:lnTo>
                  <a:lnTo>
                    <a:pt x="3103" y="8157"/>
                  </a:lnTo>
                  <a:lnTo>
                    <a:pt x="3519" y="8125"/>
                  </a:lnTo>
                  <a:lnTo>
                    <a:pt x="3903" y="8093"/>
                  </a:lnTo>
                  <a:lnTo>
                    <a:pt x="4255" y="8029"/>
                  </a:lnTo>
                  <a:lnTo>
                    <a:pt x="4574" y="7901"/>
                  </a:lnTo>
                  <a:lnTo>
                    <a:pt x="4830" y="7709"/>
                  </a:lnTo>
                  <a:lnTo>
                    <a:pt x="4958" y="7613"/>
                  </a:lnTo>
                  <a:lnTo>
                    <a:pt x="5054" y="7517"/>
                  </a:lnTo>
                  <a:lnTo>
                    <a:pt x="5118" y="7389"/>
                  </a:lnTo>
                  <a:lnTo>
                    <a:pt x="5150" y="7293"/>
                  </a:lnTo>
                  <a:lnTo>
                    <a:pt x="5150" y="7197"/>
                  </a:lnTo>
                  <a:lnTo>
                    <a:pt x="5150" y="7133"/>
                  </a:lnTo>
                  <a:lnTo>
                    <a:pt x="5054" y="7005"/>
                  </a:lnTo>
                  <a:lnTo>
                    <a:pt x="4926" y="6910"/>
                  </a:lnTo>
                  <a:lnTo>
                    <a:pt x="4798" y="6814"/>
                  </a:lnTo>
                  <a:lnTo>
                    <a:pt x="4638" y="6782"/>
                  </a:lnTo>
                  <a:lnTo>
                    <a:pt x="4510" y="6750"/>
                  </a:lnTo>
                  <a:lnTo>
                    <a:pt x="4734" y="6718"/>
                  </a:lnTo>
                  <a:lnTo>
                    <a:pt x="4990" y="6654"/>
                  </a:lnTo>
                  <a:lnTo>
                    <a:pt x="5246" y="6590"/>
                  </a:lnTo>
                  <a:lnTo>
                    <a:pt x="5534" y="6462"/>
                  </a:lnTo>
                  <a:lnTo>
                    <a:pt x="5822" y="6302"/>
                  </a:lnTo>
                  <a:lnTo>
                    <a:pt x="5918" y="6206"/>
                  </a:lnTo>
                  <a:lnTo>
                    <a:pt x="6014" y="6110"/>
                  </a:lnTo>
                  <a:lnTo>
                    <a:pt x="6110" y="5982"/>
                  </a:lnTo>
                  <a:lnTo>
                    <a:pt x="6142" y="5854"/>
                  </a:lnTo>
                  <a:lnTo>
                    <a:pt x="6174" y="5694"/>
                  </a:lnTo>
                  <a:lnTo>
                    <a:pt x="6174" y="5566"/>
                  </a:lnTo>
                  <a:lnTo>
                    <a:pt x="6142" y="5470"/>
                  </a:lnTo>
                  <a:lnTo>
                    <a:pt x="6078" y="5374"/>
                  </a:lnTo>
                  <a:lnTo>
                    <a:pt x="6014" y="5278"/>
                  </a:lnTo>
                  <a:lnTo>
                    <a:pt x="5918" y="5182"/>
                  </a:lnTo>
                  <a:lnTo>
                    <a:pt x="5726" y="5086"/>
                  </a:lnTo>
                  <a:lnTo>
                    <a:pt x="5502" y="4990"/>
                  </a:lnTo>
                  <a:lnTo>
                    <a:pt x="5310" y="4958"/>
                  </a:lnTo>
                  <a:lnTo>
                    <a:pt x="5086" y="4895"/>
                  </a:lnTo>
                  <a:lnTo>
                    <a:pt x="5342" y="4863"/>
                  </a:lnTo>
                  <a:lnTo>
                    <a:pt x="5566" y="4831"/>
                  </a:lnTo>
                  <a:lnTo>
                    <a:pt x="5822" y="4735"/>
                  </a:lnTo>
                  <a:lnTo>
                    <a:pt x="6078" y="4607"/>
                  </a:lnTo>
                  <a:lnTo>
                    <a:pt x="6334" y="4447"/>
                  </a:lnTo>
                  <a:lnTo>
                    <a:pt x="6429" y="4351"/>
                  </a:lnTo>
                  <a:lnTo>
                    <a:pt x="6493" y="4223"/>
                  </a:lnTo>
                  <a:lnTo>
                    <a:pt x="6557" y="4095"/>
                  </a:lnTo>
                  <a:lnTo>
                    <a:pt x="6589" y="3967"/>
                  </a:lnTo>
                  <a:lnTo>
                    <a:pt x="6621" y="3807"/>
                  </a:lnTo>
                  <a:lnTo>
                    <a:pt x="6589" y="3679"/>
                  </a:lnTo>
                  <a:lnTo>
                    <a:pt x="6557" y="3583"/>
                  </a:lnTo>
                  <a:lnTo>
                    <a:pt x="6493" y="3487"/>
                  </a:lnTo>
                  <a:lnTo>
                    <a:pt x="6397" y="3391"/>
                  </a:lnTo>
                  <a:lnTo>
                    <a:pt x="6302" y="3327"/>
                  </a:lnTo>
                  <a:lnTo>
                    <a:pt x="6110" y="3231"/>
                  </a:lnTo>
                  <a:lnTo>
                    <a:pt x="5886" y="3167"/>
                  </a:lnTo>
                  <a:lnTo>
                    <a:pt x="5694" y="3167"/>
                  </a:lnTo>
                  <a:lnTo>
                    <a:pt x="5470" y="3135"/>
                  </a:lnTo>
                  <a:lnTo>
                    <a:pt x="5630" y="3039"/>
                  </a:lnTo>
                  <a:lnTo>
                    <a:pt x="5790" y="2975"/>
                  </a:lnTo>
                  <a:lnTo>
                    <a:pt x="5982" y="2848"/>
                  </a:lnTo>
                  <a:lnTo>
                    <a:pt x="6142" y="2688"/>
                  </a:lnTo>
                  <a:lnTo>
                    <a:pt x="6270" y="2496"/>
                  </a:lnTo>
                  <a:lnTo>
                    <a:pt x="6365" y="2304"/>
                  </a:lnTo>
                  <a:lnTo>
                    <a:pt x="6397" y="2208"/>
                  </a:lnTo>
                  <a:lnTo>
                    <a:pt x="6397" y="2080"/>
                  </a:lnTo>
                  <a:lnTo>
                    <a:pt x="6334" y="1888"/>
                  </a:lnTo>
                  <a:lnTo>
                    <a:pt x="6238" y="1760"/>
                  </a:lnTo>
                  <a:lnTo>
                    <a:pt x="6110" y="1632"/>
                  </a:lnTo>
                  <a:lnTo>
                    <a:pt x="5918" y="1568"/>
                  </a:lnTo>
                  <a:lnTo>
                    <a:pt x="5694" y="1536"/>
                  </a:lnTo>
                  <a:lnTo>
                    <a:pt x="5438" y="1504"/>
                  </a:lnTo>
                  <a:lnTo>
                    <a:pt x="4894" y="1504"/>
                  </a:lnTo>
                  <a:lnTo>
                    <a:pt x="3743" y="1568"/>
                  </a:lnTo>
                  <a:lnTo>
                    <a:pt x="3231" y="1568"/>
                  </a:lnTo>
                  <a:lnTo>
                    <a:pt x="3039" y="1536"/>
                  </a:lnTo>
                  <a:lnTo>
                    <a:pt x="2847" y="1472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39;p45"/>
            <p:cNvSpPr/>
            <p:nvPr/>
          </p:nvSpPr>
          <p:spPr>
            <a:xfrm flipH="1">
              <a:off x="7761210" y="2809973"/>
              <a:ext cx="155436" cy="27977"/>
            </a:xfrm>
            <a:custGeom>
              <a:avLst/>
              <a:gdLst/>
              <a:ahLst/>
              <a:cxnLst/>
              <a:rect l="l" t="t" r="r" b="b"/>
              <a:pathLst>
                <a:path w="4095" h="737" extrusionOk="0">
                  <a:moveTo>
                    <a:pt x="0" y="1"/>
                  </a:moveTo>
                  <a:lnTo>
                    <a:pt x="480" y="225"/>
                  </a:lnTo>
                  <a:lnTo>
                    <a:pt x="992" y="417"/>
                  </a:lnTo>
                  <a:lnTo>
                    <a:pt x="1472" y="545"/>
                  </a:lnTo>
                  <a:lnTo>
                    <a:pt x="1983" y="641"/>
                  </a:lnTo>
                  <a:lnTo>
                    <a:pt x="2495" y="705"/>
                  </a:lnTo>
                  <a:lnTo>
                    <a:pt x="3007" y="737"/>
                  </a:lnTo>
                  <a:lnTo>
                    <a:pt x="3551" y="737"/>
                  </a:lnTo>
                  <a:lnTo>
                    <a:pt x="4062" y="673"/>
                  </a:lnTo>
                  <a:lnTo>
                    <a:pt x="4094" y="641"/>
                  </a:lnTo>
                  <a:lnTo>
                    <a:pt x="4094" y="609"/>
                  </a:lnTo>
                  <a:lnTo>
                    <a:pt x="4062" y="577"/>
                  </a:lnTo>
                  <a:lnTo>
                    <a:pt x="3039" y="545"/>
                  </a:lnTo>
                  <a:lnTo>
                    <a:pt x="2015" y="417"/>
                  </a:lnTo>
                  <a:lnTo>
                    <a:pt x="992" y="2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;p45"/>
            <p:cNvSpPr/>
            <p:nvPr/>
          </p:nvSpPr>
          <p:spPr>
            <a:xfrm flipH="1">
              <a:off x="7739347" y="2749275"/>
              <a:ext cx="171226" cy="25547"/>
            </a:xfrm>
            <a:custGeom>
              <a:avLst/>
              <a:gdLst/>
              <a:ahLst/>
              <a:cxnLst/>
              <a:rect l="l" t="t" r="r" b="b"/>
              <a:pathLst>
                <a:path w="4511" h="673" extrusionOk="0">
                  <a:moveTo>
                    <a:pt x="0" y="1"/>
                  </a:moveTo>
                  <a:lnTo>
                    <a:pt x="0" y="33"/>
                  </a:lnTo>
                  <a:lnTo>
                    <a:pt x="544" y="257"/>
                  </a:lnTo>
                  <a:lnTo>
                    <a:pt x="1088" y="417"/>
                  </a:lnTo>
                  <a:lnTo>
                    <a:pt x="1631" y="576"/>
                  </a:lnTo>
                  <a:lnTo>
                    <a:pt x="2207" y="640"/>
                  </a:lnTo>
                  <a:lnTo>
                    <a:pt x="2751" y="672"/>
                  </a:lnTo>
                  <a:lnTo>
                    <a:pt x="3327" y="672"/>
                  </a:lnTo>
                  <a:lnTo>
                    <a:pt x="3902" y="576"/>
                  </a:lnTo>
                  <a:lnTo>
                    <a:pt x="4478" y="480"/>
                  </a:lnTo>
                  <a:lnTo>
                    <a:pt x="4510" y="417"/>
                  </a:lnTo>
                  <a:lnTo>
                    <a:pt x="4510" y="385"/>
                  </a:lnTo>
                  <a:lnTo>
                    <a:pt x="4062" y="449"/>
                  </a:lnTo>
                  <a:lnTo>
                    <a:pt x="3519" y="480"/>
                  </a:lnTo>
                  <a:lnTo>
                    <a:pt x="2943" y="480"/>
                  </a:lnTo>
                  <a:lnTo>
                    <a:pt x="2335" y="417"/>
                  </a:lnTo>
                  <a:lnTo>
                    <a:pt x="1695" y="353"/>
                  </a:lnTo>
                  <a:lnTo>
                    <a:pt x="1088" y="257"/>
                  </a:lnTo>
                  <a:lnTo>
                    <a:pt x="512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1;p45"/>
            <p:cNvSpPr/>
            <p:nvPr/>
          </p:nvSpPr>
          <p:spPr>
            <a:xfrm flipH="1">
              <a:off x="7723594" y="2691006"/>
              <a:ext cx="167544" cy="21903"/>
            </a:xfrm>
            <a:custGeom>
              <a:avLst/>
              <a:gdLst/>
              <a:ahLst/>
              <a:cxnLst/>
              <a:rect l="l" t="t" r="r" b="b"/>
              <a:pathLst>
                <a:path w="4414" h="577" extrusionOk="0">
                  <a:moveTo>
                    <a:pt x="0" y="0"/>
                  </a:moveTo>
                  <a:lnTo>
                    <a:pt x="32" y="32"/>
                  </a:lnTo>
                  <a:lnTo>
                    <a:pt x="288" y="160"/>
                  </a:lnTo>
                  <a:lnTo>
                    <a:pt x="576" y="256"/>
                  </a:lnTo>
                  <a:lnTo>
                    <a:pt x="864" y="352"/>
                  </a:lnTo>
                  <a:lnTo>
                    <a:pt x="1183" y="416"/>
                  </a:lnTo>
                  <a:lnTo>
                    <a:pt x="1791" y="512"/>
                  </a:lnTo>
                  <a:lnTo>
                    <a:pt x="2399" y="576"/>
                  </a:lnTo>
                  <a:lnTo>
                    <a:pt x="2911" y="576"/>
                  </a:lnTo>
                  <a:lnTo>
                    <a:pt x="3422" y="512"/>
                  </a:lnTo>
                  <a:lnTo>
                    <a:pt x="3902" y="384"/>
                  </a:lnTo>
                  <a:lnTo>
                    <a:pt x="4414" y="192"/>
                  </a:lnTo>
                  <a:lnTo>
                    <a:pt x="4414" y="160"/>
                  </a:lnTo>
                  <a:lnTo>
                    <a:pt x="4382" y="128"/>
                  </a:lnTo>
                  <a:lnTo>
                    <a:pt x="3838" y="256"/>
                  </a:lnTo>
                  <a:lnTo>
                    <a:pt x="3294" y="320"/>
                  </a:lnTo>
                  <a:lnTo>
                    <a:pt x="2751" y="352"/>
                  </a:lnTo>
                  <a:lnTo>
                    <a:pt x="2207" y="352"/>
                  </a:lnTo>
                  <a:lnTo>
                    <a:pt x="1663" y="288"/>
                  </a:lnTo>
                  <a:lnTo>
                    <a:pt x="1119" y="224"/>
                  </a:lnTo>
                  <a:lnTo>
                    <a:pt x="576" y="12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2;p45"/>
            <p:cNvSpPr/>
            <p:nvPr/>
          </p:nvSpPr>
          <p:spPr>
            <a:xfrm flipH="1">
              <a:off x="8224975" y="2234499"/>
              <a:ext cx="247711" cy="331505"/>
            </a:xfrm>
            <a:custGeom>
              <a:avLst/>
              <a:gdLst/>
              <a:ahLst/>
              <a:cxnLst/>
              <a:rect l="l" t="t" r="r" b="b"/>
              <a:pathLst>
                <a:path w="6526" h="8733" extrusionOk="0">
                  <a:moveTo>
                    <a:pt x="832" y="0"/>
                  </a:moveTo>
                  <a:lnTo>
                    <a:pt x="640" y="32"/>
                  </a:lnTo>
                  <a:lnTo>
                    <a:pt x="448" y="96"/>
                  </a:lnTo>
                  <a:lnTo>
                    <a:pt x="288" y="256"/>
                  </a:lnTo>
                  <a:lnTo>
                    <a:pt x="160" y="480"/>
                  </a:lnTo>
                  <a:lnTo>
                    <a:pt x="64" y="736"/>
                  </a:lnTo>
                  <a:lnTo>
                    <a:pt x="32" y="1056"/>
                  </a:lnTo>
                  <a:lnTo>
                    <a:pt x="0" y="1440"/>
                  </a:lnTo>
                  <a:lnTo>
                    <a:pt x="32" y="1855"/>
                  </a:lnTo>
                  <a:lnTo>
                    <a:pt x="64" y="2335"/>
                  </a:lnTo>
                  <a:lnTo>
                    <a:pt x="160" y="2879"/>
                  </a:lnTo>
                  <a:lnTo>
                    <a:pt x="512" y="4350"/>
                  </a:lnTo>
                  <a:lnTo>
                    <a:pt x="928" y="5821"/>
                  </a:lnTo>
                  <a:lnTo>
                    <a:pt x="1408" y="7293"/>
                  </a:lnTo>
                  <a:lnTo>
                    <a:pt x="1887" y="8732"/>
                  </a:lnTo>
                  <a:lnTo>
                    <a:pt x="6525" y="6077"/>
                  </a:lnTo>
                  <a:lnTo>
                    <a:pt x="2719" y="1440"/>
                  </a:lnTo>
                  <a:lnTo>
                    <a:pt x="2367" y="1024"/>
                  </a:lnTo>
                  <a:lnTo>
                    <a:pt x="1983" y="640"/>
                  </a:lnTo>
                  <a:lnTo>
                    <a:pt x="1664" y="384"/>
                  </a:lnTo>
                  <a:lnTo>
                    <a:pt x="1376" y="192"/>
                  </a:lnTo>
                  <a:lnTo>
                    <a:pt x="1088" y="64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3;p45"/>
            <p:cNvSpPr/>
            <p:nvPr/>
          </p:nvSpPr>
          <p:spPr>
            <a:xfrm flipH="1">
              <a:off x="8222546" y="2318277"/>
              <a:ext cx="121464" cy="156661"/>
            </a:xfrm>
            <a:custGeom>
              <a:avLst/>
              <a:gdLst/>
              <a:ahLst/>
              <a:cxnLst/>
              <a:rect l="l" t="t" r="r" b="b"/>
              <a:pathLst>
                <a:path w="3200" h="4127" extrusionOk="0">
                  <a:moveTo>
                    <a:pt x="1" y="0"/>
                  </a:moveTo>
                  <a:lnTo>
                    <a:pt x="768" y="992"/>
                  </a:lnTo>
                  <a:lnTo>
                    <a:pt x="1504" y="1951"/>
                  </a:lnTo>
                  <a:lnTo>
                    <a:pt x="2304" y="2911"/>
                  </a:lnTo>
                  <a:lnTo>
                    <a:pt x="2719" y="3359"/>
                  </a:lnTo>
                  <a:lnTo>
                    <a:pt x="3103" y="3838"/>
                  </a:lnTo>
                  <a:lnTo>
                    <a:pt x="2943" y="3966"/>
                  </a:lnTo>
                  <a:lnTo>
                    <a:pt x="2719" y="4094"/>
                  </a:lnTo>
                  <a:lnTo>
                    <a:pt x="2687" y="4126"/>
                  </a:lnTo>
                  <a:lnTo>
                    <a:pt x="2751" y="4126"/>
                  </a:lnTo>
                  <a:lnTo>
                    <a:pt x="3007" y="3998"/>
                  </a:lnTo>
                  <a:lnTo>
                    <a:pt x="3135" y="3902"/>
                  </a:lnTo>
                  <a:lnTo>
                    <a:pt x="3199" y="3870"/>
                  </a:lnTo>
                  <a:lnTo>
                    <a:pt x="2783" y="3327"/>
                  </a:lnTo>
                  <a:lnTo>
                    <a:pt x="2400" y="2815"/>
                  </a:lnTo>
                  <a:lnTo>
                    <a:pt x="2048" y="2335"/>
                  </a:lnTo>
                  <a:lnTo>
                    <a:pt x="1664" y="1887"/>
                  </a:lnTo>
                  <a:lnTo>
                    <a:pt x="992" y="1088"/>
                  </a:lnTo>
                  <a:lnTo>
                    <a:pt x="960" y="1056"/>
                  </a:lnTo>
                  <a:lnTo>
                    <a:pt x="864" y="864"/>
                  </a:lnTo>
                  <a:lnTo>
                    <a:pt x="672" y="480"/>
                  </a:lnTo>
                  <a:lnTo>
                    <a:pt x="672" y="480"/>
                  </a:lnTo>
                  <a:lnTo>
                    <a:pt x="896" y="992"/>
                  </a:lnTo>
                  <a:lnTo>
                    <a:pt x="896" y="992"/>
                  </a:lnTo>
                  <a:lnTo>
                    <a:pt x="449" y="4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4;p45"/>
            <p:cNvSpPr/>
            <p:nvPr/>
          </p:nvSpPr>
          <p:spPr>
            <a:xfrm flipH="1">
              <a:off x="8385232" y="2380190"/>
              <a:ext cx="75308" cy="189420"/>
            </a:xfrm>
            <a:custGeom>
              <a:avLst/>
              <a:gdLst/>
              <a:ahLst/>
              <a:cxnLst/>
              <a:rect l="l" t="t" r="r" b="b"/>
              <a:pathLst>
                <a:path w="1984" h="4990" extrusionOk="0">
                  <a:moveTo>
                    <a:pt x="0" y="0"/>
                  </a:moveTo>
                  <a:lnTo>
                    <a:pt x="448" y="1536"/>
                  </a:lnTo>
                  <a:lnTo>
                    <a:pt x="448" y="1536"/>
                  </a:lnTo>
                  <a:lnTo>
                    <a:pt x="352" y="1344"/>
                  </a:lnTo>
                  <a:lnTo>
                    <a:pt x="96" y="928"/>
                  </a:lnTo>
                  <a:lnTo>
                    <a:pt x="64" y="960"/>
                  </a:lnTo>
                  <a:lnTo>
                    <a:pt x="256" y="1376"/>
                  </a:lnTo>
                  <a:lnTo>
                    <a:pt x="480" y="1792"/>
                  </a:lnTo>
                  <a:lnTo>
                    <a:pt x="672" y="2463"/>
                  </a:lnTo>
                  <a:lnTo>
                    <a:pt x="1056" y="3743"/>
                  </a:lnTo>
                  <a:lnTo>
                    <a:pt x="1504" y="4990"/>
                  </a:lnTo>
                  <a:lnTo>
                    <a:pt x="1727" y="4862"/>
                  </a:lnTo>
                  <a:lnTo>
                    <a:pt x="1983" y="4702"/>
                  </a:lnTo>
                  <a:lnTo>
                    <a:pt x="1983" y="4702"/>
                  </a:lnTo>
                  <a:lnTo>
                    <a:pt x="1759" y="4798"/>
                  </a:lnTo>
                  <a:lnTo>
                    <a:pt x="1536" y="4894"/>
                  </a:lnTo>
                  <a:lnTo>
                    <a:pt x="1216" y="3679"/>
                  </a:lnTo>
                  <a:lnTo>
                    <a:pt x="800" y="2463"/>
                  </a:lnTo>
                  <a:lnTo>
                    <a:pt x="416" y="1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5;p45"/>
            <p:cNvSpPr/>
            <p:nvPr/>
          </p:nvSpPr>
          <p:spPr>
            <a:xfrm flipH="1">
              <a:off x="8249268" y="2445747"/>
              <a:ext cx="150577" cy="91104"/>
            </a:xfrm>
            <a:custGeom>
              <a:avLst/>
              <a:gdLst/>
              <a:ahLst/>
              <a:cxnLst/>
              <a:rect l="l" t="t" r="r" b="b"/>
              <a:pathLst>
                <a:path w="3967" h="2400" extrusionOk="0">
                  <a:moveTo>
                    <a:pt x="3935" y="1"/>
                  </a:moveTo>
                  <a:lnTo>
                    <a:pt x="3167" y="448"/>
                  </a:lnTo>
                  <a:lnTo>
                    <a:pt x="1984" y="1152"/>
                  </a:lnTo>
                  <a:lnTo>
                    <a:pt x="0" y="2367"/>
                  </a:lnTo>
                  <a:lnTo>
                    <a:pt x="0" y="2399"/>
                  </a:lnTo>
                  <a:lnTo>
                    <a:pt x="32" y="2399"/>
                  </a:lnTo>
                  <a:lnTo>
                    <a:pt x="1024" y="1856"/>
                  </a:lnTo>
                  <a:lnTo>
                    <a:pt x="2015" y="1248"/>
                  </a:lnTo>
                  <a:lnTo>
                    <a:pt x="3007" y="640"/>
                  </a:lnTo>
                  <a:lnTo>
                    <a:pt x="3967" y="33"/>
                  </a:lnTo>
                  <a:lnTo>
                    <a:pt x="39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6;p45"/>
            <p:cNvSpPr/>
            <p:nvPr/>
          </p:nvSpPr>
          <p:spPr>
            <a:xfrm flipH="1">
              <a:off x="8245624" y="2069373"/>
              <a:ext cx="143290" cy="206426"/>
            </a:xfrm>
            <a:custGeom>
              <a:avLst/>
              <a:gdLst/>
              <a:ahLst/>
              <a:cxnLst/>
              <a:rect l="l" t="t" r="r" b="b"/>
              <a:pathLst>
                <a:path w="3775" h="5438" extrusionOk="0">
                  <a:moveTo>
                    <a:pt x="544" y="0"/>
                  </a:moveTo>
                  <a:lnTo>
                    <a:pt x="512" y="32"/>
                  </a:lnTo>
                  <a:lnTo>
                    <a:pt x="416" y="832"/>
                  </a:lnTo>
                  <a:lnTo>
                    <a:pt x="288" y="1632"/>
                  </a:lnTo>
                  <a:lnTo>
                    <a:pt x="128" y="2431"/>
                  </a:lnTo>
                  <a:lnTo>
                    <a:pt x="0" y="3231"/>
                  </a:lnTo>
                  <a:lnTo>
                    <a:pt x="192" y="3615"/>
                  </a:lnTo>
                  <a:lnTo>
                    <a:pt x="480" y="4030"/>
                  </a:lnTo>
                  <a:lnTo>
                    <a:pt x="768" y="4414"/>
                  </a:lnTo>
                  <a:lnTo>
                    <a:pt x="1120" y="4766"/>
                  </a:lnTo>
                  <a:lnTo>
                    <a:pt x="1472" y="5054"/>
                  </a:lnTo>
                  <a:lnTo>
                    <a:pt x="1823" y="5278"/>
                  </a:lnTo>
                  <a:lnTo>
                    <a:pt x="1983" y="5342"/>
                  </a:lnTo>
                  <a:lnTo>
                    <a:pt x="2143" y="5406"/>
                  </a:lnTo>
                  <a:lnTo>
                    <a:pt x="2303" y="5438"/>
                  </a:lnTo>
                  <a:lnTo>
                    <a:pt x="2463" y="5438"/>
                  </a:lnTo>
                  <a:lnTo>
                    <a:pt x="2591" y="5406"/>
                  </a:lnTo>
                  <a:lnTo>
                    <a:pt x="2719" y="5310"/>
                  </a:lnTo>
                  <a:lnTo>
                    <a:pt x="2815" y="5246"/>
                  </a:lnTo>
                  <a:lnTo>
                    <a:pt x="2911" y="5118"/>
                  </a:lnTo>
                  <a:lnTo>
                    <a:pt x="3071" y="4830"/>
                  </a:lnTo>
                  <a:lnTo>
                    <a:pt x="3167" y="4510"/>
                  </a:lnTo>
                  <a:lnTo>
                    <a:pt x="3231" y="4190"/>
                  </a:lnTo>
                  <a:lnTo>
                    <a:pt x="3263" y="3839"/>
                  </a:lnTo>
                  <a:lnTo>
                    <a:pt x="3295" y="3359"/>
                  </a:lnTo>
                  <a:lnTo>
                    <a:pt x="3295" y="3327"/>
                  </a:lnTo>
                  <a:lnTo>
                    <a:pt x="3295" y="3135"/>
                  </a:lnTo>
                  <a:lnTo>
                    <a:pt x="3359" y="2623"/>
                  </a:lnTo>
                  <a:lnTo>
                    <a:pt x="3455" y="2111"/>
                  </a:lnTo>
                  <a:lnTo>
                    <a:pt x="3615" y="1600"/>
                  </a:lnTo>
                  <a:lnTo>
                    <a:pt x="3775" y="1120"/>
                  </a:lnTo>
                  <a:lnTo>
                    <a:pt x="1536" y="352"/>
                  </a:lnTo>
                  <a:lnTo>
                    <a:pt x="864" y="128"/>
                  </a:lnTo>
                  <a:lnTo>
                    <a:pt x="704" y="3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7;p45"/>
            <p:cNvSpPr/>
            <p:nvPr/>
          </p:nvSpPr>
          <p:spPr>
            <a:xfrm flipH="1">
              <a:off x="8245624" y="2079091"/>
              <a:ext cx="117782" cy="11779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0" y="0"/>
                  </a:moveTo>
                  <a:lnTo>
                    <a:pt x="0" y="128"/>
                  </a:lnTo>
                  <a:lnTo>
                    <a:pt x="32" y="448"/>
                  </a:lnTo>
                  <a:lnTo>
                    <a:pt x="128" y="928"/>
                  </a:lnTo>
                  <a:lnTo>
                    <a:pt x="192" y="1184"/>
                  </a:lnTo>
                  <a:lnTo>
                    <a:pt x="288" y="1472"/>
                  </a:lnTo>
                  <a:lnTo>
                    <a:pt x="416" y="1759"/>
                  </a:lnTo>
                  <a:lnTo>
                    <a:pt x="576" y="2015"/>
                  </a:lnTo>
                  <a:lnTo>
                    <a:pt x="736" y="2271"/>
                  </a:lnTo>
                  <a:lnTo>
                    <a:pt x="960" y="2527"/>
                  </a:lnTo>
                  <a:lnTo>
                    <a:pt x="1215" y="2719"/>
                  </a:lnTo>
                  <a:lnTo>
                    <a:pt x="1535" y="2911"/>
                  </a:lnTo>
                  <a:lnTo>
                    <a:pt x="1855" y="3039"/>
                  </a:lnTo>
                  <a:lnTo>
                    <a:pt x="2271" y="3103"/>
                  </a:lnTo>
                  <a:lnTo>
                    <a:pt x="2591" y="3103"/>
                  </a:lnTo>
                  <a:lnTo>
                    <a:pt x="2591" y="3071"/>
                  </a:lnTo>
                  <a:lnTo>
                    <a:pt x="2623" y="2879"/>
                  </a:lnTo>
                  <a:lnTo>
                    <a:pt x="2687" y="2367"/>
                  </a:lnTo>
                  <a:lnTo>
                    <a:pt x="2783" y="1855"/>
                  </a:lnTo>
                  <a:lnTo>
                    <a:pt x="2943" y="1344"/>
                  </a:lnTo>
                  <a:lnTo>
                    <a:pt x="3103" y="864"/>
                  </a:lnTo>
                  <a:lnTo>
                    <a:pt x="86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8;p45"/>
            <p:cNvSpPr/>
            <p:nvPr/>
          </p:nvSpPr>
          <p:spPr>
            <a:xfrm flipH="1">
              <a:off x="8173998" y="1866591"/>
              <a:ext cx="223418" cy="304819"/>
            </a:xfrm>
            <a:custGeom>
              <a:avLst/>
              <a:gdLst/>
              <a:ahLst/>
              <a:cxnLst/>
              <a:rect l="l" t="t" r="r" b="b"/>
              <a:pathLst>
                <a:path w="5886" h="8030" extrusionOk="0">
                  <a:moveTo>
                    <a:pt x="2719" y="1"/>
                  </a:moveTo>
                  <a:lnTo>
                    <a:pt x="2399" y="33"/>
                  </a:lnTo>
                  <a:lnTo>
                    <a:pt x="2079" y="97"/>
                  </a:lnTo>
                  <a:lnTo>
                    <a:pt x="1760" y="225"/>
                  </a:lnTo>
                  <a:lnTo>
                    <a:pt x="1472" y="353"/>
                  </a:lnTo>
                  <a:lnTo>
                    <a:pt x="1184" y="513"/>
                  </a:lnTo>
                  <a:lnTo>
                    <a:pt x="928" y="705"/>
                  </a:lnTo>
                  <a:lnTo>
                    <a:pt x="672" y="929"/>
                  </a:lnTo>
                  <a:lnTo>
                    <a:pt x="480" y="1184"/>
                  </a:lnTo>
                  <a:lnTo>
                    <a:pt x="288" y="1472"/>
                  </a:lnTo>
                  <a:lnTo>
                    <a:pt x="160" y="1760"/>
                  </a:lnTo>
                  <a:lnTo>
                    <a:pt x="32" y="2080"/>
                  </a:lnTo>
                  <a:lnTo>
                    <a:pt x="0" y="2336"/>
                  </a:lnTo>
                  <a:lnTo>
                    <a:pt x="0" y="2624"/>
                  </a:lnTo>
                  <a:lnTo>
                    <a:pt x="0" y="2944"/>
                  </a:lnTo>
                  <a:lnTo>
                    <a:pt x="32" y="3327"/>
                  </a:lnTo>
                  <a:lnTo>
                    <a:pt x="160" y="4095"/>
                  </a:lnTo>
                  <a:lnTo>
                    <a:pt x="352" y="4895"/>
                  </a:lnTo>
                  <a:lnTo>
                    <a:pt x="576" y="5694"/>
                  </a:lnTo>
                  <a:lnTo>
                    <a:pt x="864" y="6398"/>
                  </a:lnTo>
                  <a:lnTo>
                    <a:pt x="1024" y="6686"/>
                  </a:lnTo>
                  <a:lnTo>
                    <a:pt x="1184" y="6974"/>
                  </a:lnTo>
                  <a:lnTo>
                    <a:pt x="1344" y="7165"/>
                  </a:lnTo>
                  <a:lnTo>
                    <a:pt x="1504" y="7325"/>
                  </a:lnTo>
                  <a:lnTo>
                    <a:pt x="1760" y="7517"/>
                  </a:lnTo>
                  <a:lnTo>
                    <a:pt x="2015" y="7677"/>
                  </a:lnTo>
                  <a:lnTo>
                    <a:pt x="2303" y="7805"/>
                  </a:lnTo>
                  <a:lnTo>
                    <a:pt x="2591" y="7901"/>
                  </a:lnTo>
                  <a:lnTo>
                    <a:pt x="2879" y="7965"/>
                  </a:lnTo>
                  <a:lnTo>
                    <a:pt x="3167" y="8029"/>
                  </a:lnTo>
                  <a:lnTo>
                    <a:pt x="3743" y="8029"/>
                  </a:lnTo>
                  <a:lnTo>
                    <a:pt x="4030" y="7965"/>
                  </a:lnTo>
                  <a:lnTo>
                    <a:pt x="4286" y="7901"/>
                  </a:lnTo>
                  <a:lnTo>
                    <a:pt x="4574" y="7805"/>
                  </a:lnTo>
                  <a:lnTo>
                    <a:pt x="4798" y="7677"/>
                  </a:lnTo>
                  <a:lnTo>
                    <a:pt x="5054" y="7485"/>
                  </a:lnTo>
                  <a:lnTo>
                    <a:pt x="5246" y="7293"/>
                  </a:lnTo>
                  <a:lnTo>
                    <a:pt x="5470" y="7070"/>
                  </a:lnTo>
                  <a:lnTo>
                    <a:pt x="5630" y="6782"/>
                  </a:lnTo>
                  <a:lnTo>
                    <a:pt x="5758" y="6494"/>
                  </a:lnTo>
                  <a:lnTo>
                    <a:pt x="5854" y="6110"/>
                  </a:lnTo>
                  <a:lnTo>
                    <a:pt x="5886" y="5694"/>
                  </a:lnTo>
                  <a:lnTo>
                    <a:pt x="5886" y="5246"/>
                  </a:lnTo>
                  <a:lnTo>
                    <a:pt x="5854" y="4767"/>
                  </a:lnTo>
                  <a:lnTo>
                    <a:pt x="5822" y="4287"/>
                  </a:lnTo>
                  <a:lnTo>
                    <a:pt x="5726" y="3775"/>
                  </a:lnTo>
                  <a:lnTo>
                    <a:pt x="5630" y="3263"/>
                  </a:lnTo>
                  <a:lnTo>
                    <a:pt x="5470" y="2752"/>
                  </a:lnTo>
                  <a:lnTo>
                    <a:pt x="5342" y="2272"/>
                  </a:lnTo>
                  <a:lnTo>
                    <a:pt x="5182" y="1824"/>
                  </a:lnTo>
                  <a:lnTo>
                    <a:pt x="4990" y="1408"/>
                  </a:lnTo>
                  <a:lnTo>
                    <a:pt x="4830" y="1056"/>
                  </a:lnTo>
                  <a:lnTo>
                    <a:pt x="4638" y="737"/>
                  </a:lnTo>
                  <a:lnTo>
                    <a:pt x="4446" y="513"/>
                  </a:lnTo>
                  <a:lnTo>
                    <a:pt x="4286" y="353"/>
                  </a:lnTo>
                  <a:lnTo>
                    <a:pt x="3999" y="193"/>
                  </a:lnTo>
                  <a:lnTo>
                    <a:pt x="3679" y="97"/>
                  </a:lnTo>
                  <a:lnTo>
                    <a:pt x="3391" y="33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9;p45"/>
            <p:cNvSpPr/>
            <p:nvPr/>
          </p:nvSpPr>
          <p:spPr>
            <a:xfrm flipH="1">
              <a:off x="8260200" y="2020784"/>
              <a:ext cx="6111" cy="25547"/>
            </a:xfrm>
            <a:custGeom>
              <a:avLst/>
              <a:gdLst/>
              <a:ahLst/>
              <a:cxnLst/>
              <a:rect l="l" t="t" r="r" b="b"/>
              <a:pathLst>
                <a:path w="161" h="673" extrusionOk="0">
                  <a:moveTo>
                    <a:pt x="65" y="1"/>
                  </a:moveTo>
                  <a:lnTo>
                    <a:pt x="65" y="33"/>
                  </a:lnTo>
                  <a:lnTo>
                    <a:pt x="129" y="193"/>
                  </a:lnTo>
                  <a:lnTo>
                    <a:pt x="65" y="1"/>
                  </a:lnTo>
                  <a:close/>
                  <a:moveTo>
                    <a:pt x="129" y="193"/>
                  </a:moveTo>
                  <a:lnTo>
                    <a:pt x="129" y="385"/>
                  </a:lnTo>
                  <a:lnTo>
                    <a:pt x="97" y="545"/>
                  </a:lnTo>
                  <a:lnTo>
                    <a:pt x="33" y="609"/>
                  </a:lnTo>
                  <a:lnTo>
                    <a:pt x="1" y="641"/>
                  </a:lnTo>
                  <a:lnTo>
                    <a:pt x="1" y="673"/>
                  </a:lnTo>
                  <a:lnTo>
                    <a:pt x="65" y="609"/>
                  </a:lnTo>
                  <a:lnTo>
                    <a:pt x="129" y="545"/>
                  </a:lnTo>
                  <a:lnTo>
                    <a:pt x="161" y="481"/>
                  </a:lnTo>
                  <a:lnTo>
                    <a:pt x="161" y="385"/>
                  </a:lnTo>
                  <a:lnTo>
                    <a:pt x="129" y="193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50;p45"/>
            <p:cNvSpPr/>
            <p:nvPr/>
          </p:nvSpPr>
          <p:spPr>
            <a:xfrm flipH="1">
              <a:off x="8261414" y="2013534"/>
              <a:ext cx="19472" cy="29153"/>
            </a:xfrm>
            <a:custGeom>
              <a:avLst/>
              <a:gdLst/>
              <a:ahLst/>
              <a:cxnLst/>
              <a:rect l="l" t="t" r="r" b="b"/>
              <a:pathLst>
                <a:path w="513" h="768" extrusionOk="0">
                  <a:moveTo>
                    <a:pt x="193" y="0"/>
                  </a:moveTo>
                  <a:lnTo>
                    <a:pt x="97" y="64"/>
                  </a:lnTo>
                  <a:lnTo>
                    <a:pt x="1" y="160"/>
                  </a:lnTo>
                  <a:lnTo>
                    <a:pt x="1" y="288"/>
                  </a:lnTo>
                  <a:lnTo>
                    <a:pt x="1" y="448"/>
                  </a:lnTo>
                  <a:lnTo>
                    <a:pt x="33" y="576"/>
                  </a:lnTo>
                  <a:lnTo>
                    <a:pt x="97" y="672"/>
                  </a:lnTo>
                  <a:lnTo>
                    <a:pt x="193" y="736"/>
                  </a:lnTo>
                  <a:lnTo>
                    <a:pt x="321" y="768"/>
                  </a:lnTo>
                  <a:lnTo>
                    <a:pt x="417" y="704"/>
                  </a:lnTo>
                  <a:lnTo>
                    <a:pt x="481" y="608"/>
                  </a:lnTo>
                  <a:lnTo>
                    <a:pt x="513" y="480"/>
                  </a:lnTo>
                  <a:lnTo>
                    <a:pt x="513" y="352"/>
                  </a:lnTo>
                  <a:lnTo>
                    <a:pt x="481" y="224"/>
                  </a:lnTo>
                  <a:lnTo>
                    <a:pt x="385" y="96"/>
                  </a:lnTo>
                  <a:lnTo>
                    <a:pt x="321" y="3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51;p45"/>
            <p:cNvSpPr/>
            <p:nvPr/>
          </p:nvSpPr>
          <p:spPr>
            <a:xfrm flipH="1">
              <a:off x="8200720" y="2008675"/>
              <a:ext cx="13361" cy="20650"/>
            </a:xfrm>
            <a:custGeom>
              <a:avLst/>
              <a:gdLst/>
              <a:ahLst/>
              <a:cxnLst/>
              <a:rect l="l" t="t" r="r" b="b"/>
              <a:pathLst>
                <a:path w="352" h="544" extrusionOk="0">
                  <a:moveTo>
                    <a:pt x="0" y="0"/>
                  </a:moveTo>
                  <a:lnTo>
                    <a:pt x="32" y="192"/>
                  </a:lnTo>
                  <a:lnTo>
                    <a:pt x="96" y="384"/>
                  </a:lnTo>
                  <a:lnTo>
                    <a:pt x="128" y="448"/>
                  </a:lnTo>
                  <a:lnTo>
                    <a:pt x="192" y="512"/>
                  </a:lnTo>
                  <a:lnTo>
                    <a:pt x="288" y="544"/>
                  </a:lnTo>
                  <a:lnTo>
                    <a:pt x="352" y="544"/>
                  </a:lnTo>
                  <a:lnTo>
                    <a:pt x="288" y="512"/>
                  </a:lnTo>
                  <a:lnTo>
                    <a:pt x="224" y="480"/>
                  </a:lnTo>
                  <a:lnTo>
                    <a:pt x="128" y="352"/>
                  </a:lnTo>
                  <a:lnTo>
                    <a:pt x="64" y="192"/>
                  </a:lnTo>
                  <a:lnTo>
                    <a:pt x="32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52;p45"/>
            <p:cNvSpPr/>
            <p:nvPr/>
          </p:nvSpPr>
          <p:spPr>
            <a:xfrm flipH="1">
              <a:off x="8193432" y="1997743"/>
              <a:ext cx="20649" cy="27939"/>
            </a:xfrm>
            <a:custGeom>
              <a:avLst/>
              <a:gdLst/>
              <a:ahLst/>
              <a:cxnLst/>
              <a:rect l="l" t="t" r="r" b="b"/>
              <a:pathLst>
                <a:path w="544" h="736" extrusionOk="0">
                  <a:moveTo>
                    <a:pt x="160" y="0"/>
                  </a:moveTo>
                  <a:lnTo>
                    <a:pt x="64" y="64"/>
                  </a:lnTo>
                  <a:lnTo>
                    <a:pt x="0" y="192"/>
                  </a:lnTo>
                  <a:lnTo>
                    <a:pt x="0" y="320"/>
                  </a:lnTo>
                  <a:lnTo>
                    <a:pt x="32" y="448"/>
                  </a:lnTo>
                  <a:lnTo>
                    <a:pt x="64" y="576"/>
                  </a:lnTo>
                  <a:lnTo>
                    <a:pt x="160" y="672"/>
                  </a:lnTo>
                  <a:lnTo>
                    <a:pt x="256" y="736"/>
                  </a:lnTo>
                  <a:lnTo>
                    <a:pt x="352" y="736"/>
                  </a:lnTo>
                  <a:lnTo>
                    <a:pt x="448" y="672"/>
                  </a:lnTo>
                  <a:lnTo>
                    <a:pt x="512" y="576"/>
                  </a:lnTo>
                  <a:lnTo>
                    <a:pt x="544" y="448"/>
                  </a:lnTo>
                  <a:lnTo>
                    <a:pt x="512" y="288"/>
                  </a:lnTo>
                  <a:lnTo>
                    <a:pt x="480" y="160"/>
                  </a:lnTo>
                  <a:lnTo>
                    <a:pt x="384" y="6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353;p45"/>
            <p:cNvSpPr/>
            <p:nvPr/>
          </p:nvSpPr>
          <p:spPr>
            <a:xfrm flipH="1">
              <a:off x="8267487" y="1980737"/>
              <a:ext cx="27937" cy="23118"/>
            </a:xfrm>
            <a:custGeom>
              <a:avLst/>
              <a:gdLst/>
              <a:ahLst/>
              <a:cxnLst/>
              <a:rect l="l" t="t" r="r" b="b"/>
              <a:pathLst>
                <a:path w="736" h="609" extrusionOk="0">
                  <a:moveTo>
                    <a:pt x="480" y="1"/>
                  </a:moveTo>
                  <a:lnTo>
                    <a:pt x="352" y="32"/>
                  </a:lnTo>
                  <a:lnTo>
                    <a:pt x="288" y="96"/>
                  </a:lnTo>
                  <a:lnTo>
                    <a:pt x="192" y="128"/>
                  </a:lnTo>
                  <a:lnTo>
                    <a:pt x="96" y="224"/>
                  </a:lnTo>
                  <a:lnTo>
                    <a:pt x="64" y="288"/>
                  </a:lnTo>
                  <a:lnTo>
                    <a:pt x="0" y="384"/>
                  </a:lnTo>
                  <a:lnTo>
                    <a:pt x="0" y="480"/>
                  </a:lnTo>
                  <a:lnTo>
                    <a:pt x="32" y="512"/>
                  </a:lnTo>
                  <a:lnTo>
                    <a:pt x="64" y="576"/>
                  </a:lnTo>
                  <a:lnTo>
                    <a:pt x="128" y="608"/>
                  </a:lnTo>
                  <a:lnTo>
                    <a:pt x="224" y="608"/>
                  </a:lnTo>
                  <a:lnTo>
                    <a:pt x="512" y="448"/>
                  </a:lnTo>
                  <a:lnTo>
                    <a:pt x="640" y="352"/>
                  </a:lnTo>
                  <a:lnTo>
                    <a:pt x="736" y="224"/>
                  </a:lnTo>
                  <a:lnTo>
                    <a:pt x="736" y="128"/>
                  </a:lnTo>
                  <a:lnTo>
                    <a:pt x="672" y="32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354;p45"/>
            <p:cNvSpPr/>
            <p:nvPr/>
          </p:nvSpPr>
          <p:spPr>
            <a:xfrm flipH="1">
              <a:off x="8194647" y="1964945"/>
              <a:ext cx="31581" cy="17044"/>
            </a:xfrm>
            <a:custGeom>
              <a:avLst/>
              <a:gdLst/>
              <a:ahLst/>
              <a:cxnLst/>
              <a:rect l="l" t="t" r="r" b="b"/>
              <a:pathLst>
                <a:path w="832" h="449" extrusionOk="0">
                  <a:moveTo>
                    <a:pt x="288" y="1"/>
                  </a:moveTo>
                  <a:lnTo>
                    <a:pt x="192" y="33"/>
                  </a:lnTo>
                  <a:lnTo>
                    <a:pt x="96" y="97"/>
                  </a:lnTo>
                  <a:lnTo>
                    <a:pt x="32" y="161"/>
                  </a:lnTo>
                  <a:lnTo>
                    <a:pt x="0" y="257"/>
                  </a:lnTo>
                  <a:lnTo>
                    <a:pt x="64" y="353"/>
                  </a:lnTo>
                  <a:lnTo>
                    <a:pt x="224" y="417"/>
                  </a:lnTo>
                  <a:lnTo>
                    <a:pt x="384" y="417"/>
                  </a:lnTo>
                  <a:lnTo>
                    <a:pt x="672" y="448"/>
                  </a:lnTo>
                  <a:lnTo>
                    <a:pt x="768" y="385"/>
                  </a:lnTo>
                  <a:lnTo>
                    <a:pt x="800" y="353"/>
                  </a:lnTo>
                  <a:lnTo>
                    <a:pt x="832" y="289"/>
                  </a:lnTo>
                  <a:lnTo>
                    <a:pt x="832" y="225"/>
                  </a:lnTo>
                  <a:lnTo>
                    <a:pt x="800" y="161"/>
                  </a:lnTo>
                  <a:lnTo>
                    <a:pt x="704" y="97"/>
                  </a:lnTo>
                  <a:lnTo>
                    <a:pt x="608" y="33"/>
                  </a:lnTo>
                  <a:lnTo>
                    <a:pt x="512" y="3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55;p45"/>
            <p:cNvSpPr/>
            <p:nvPr/>
          </p:nvSpPr>
          <p:spPr>
            <a:xfrm flipH="1">
              <a:off x="8240765" y="2099703"/>
              <a:ext cx="18258" cy="7326"/>
            </a:xfrm>
            <a:custGeom>
              <a:avLst/>
              <a:gdLst/>
              <a:ahLst/>
              <a:cxnLst/>
              <a:rect l="l" t="t" r="r" b="b"/>
              <a:pathLst>
                <a:path w="481" h="193" extrusionOk="0">
                  <a:moveTo>
                    <a:pt x="33" y="1"/>
                  </a:moveTo>
                  <a:lnTo>
                    <a:pt x="1" y="33"/>
                  </a:lnTo>
                  <a:lnTo>
                    <a:pt x="33" y="97"/>
                  </a:lnTo>
                  <a:lnTo>
                    <a:pt x="97" y="129"/>
                  </a:lnTo>
                  <a:lnTo>
                    <a:pt x="161" y="161"/>
                  </a:lnTo>
                  <a:lnTo>
                    <a:pt x="225" y="193"/>
                  </a:lnTo>
                  <a:lnTo>
                    <a:pt x="289" y="161"/>
                  </a:lnTo>
                  <a:lnTo>
                    <a:pt x="384" y="129"/>
                  </a:lnTo>
                  <a:lnTo>
                    <a:pt x="448" y="65"/>
                  </a:lnTo>
                  <a:lnTo>
                    <a:pt x="480" y="1"/>
                  </a:lnTo>
                  <a:lnTo>
                    <a:pt x="353" y="65"/>
                  </a:lnTo>
                  <a:lnTo>
                    <a:pt x="257" y="97"/>
                  </a:lnTo>
                  <a:lnTo>
                    <a:pt x="193" y="97"/>
                  </a:lnTo>
                  <a:lnTo>
                    <a:pt x="129" y="6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56;p45"/>
            <p:cNvSpPr/>
            <p:nvPr/>
          </p:nvSpPr>
          <p:spPr>
            <a:xfrm flipH="1">
              <a:off x="8205579" y="1971019"/>
              <a:ext cx="48586" cy="110540"/>
            </a:xfrm>
            <a:custGeom>
              <a:avLst/>
              <a:gdLst/>
              <a:ahLst/>
              <a:cxnLst/>
              <a:rect l="l" t="t" r="r" b="b"/>
              <a:pathLst>
                <a:path w="1280" h="2912" extrusionOk="0">
                  <a:moveTo>
                    <a:pt x="448" y="1"/>
                  </a:moveTo>
                  <a:lnTo>
                    <a:pt x="448" y="33"/>
                  </a:lnTo>
                  <a:lnTo>
                    <a:pt x="608" y="576"/>
                  </a:lnTo>
                  <a:lnTo>
                    <a:pt x="768" y="1088"/>
                  </a:lnTo>
                  <a:lnTo>
                    <a:pt x="928" y="1632"/>
                  </a:lnTo>
                  <a:lnTo>
                    <a:pt x="1088" y="2176"/>
                  </a:lnTo>
                  <a:lnTo>
                    <a:pt x="896" y="2144"/>
                  </a:lnTo>
                  <a:lnTo>
                    <a:pt x="704" y="2144"/>
                  </a:lnTo>
                  <a:lnTo>
                    <a:pt x="768" y="2399"/>
                  </a:lnTo>
                  <a:lnTo>
                    <a:pt x="864" y="2751"/>
                  </a:lnTo>
                  <a:lnTo>
                    <a:pt x="640" y="2783"/>
                  </a:lnTo>
                  <a:lnTo>
                    <a:pt x="416" y="2783"/>
                  </a:lnTo>
                  <a:lnTo>
                    <a:pt x="193" y="2751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29" y="2783"/>
                  </a:lnTo>
                  <a:lnTo>
                    <a:pt x="256" y="2847"/>
                  </a:lnTo>
                  <a:lnTo>
                    <a:pt x="416" y="2879"/>
                  </a:lnTo>
                  <a:lnTo>
                    <a:pt x="576" y="2911"/>
                  </a:lnTo>
                  <a:lnTo>
                    <a:pt x="704" y="2879"/>
                  </a:lnTo>
                  <a:lnTo>
                    <a:pt x="864" y="2847"/>
                  </a:lnTo>
                  <a:lnTo>
                    <a:pt x="896" y="2847"/>
                  </a:lnTo>
                  <a:lnTo>
                    <a:pt x="960" y="2815"/>
                  </a:lnTo>
                  <a:lnTo>
                    <a:pt x="992" y="2815"/>
                  </a:lnTo>
                  <a:lnTo>
                    <a:pt x="992" y="2751"/>
                  </a:lnTo>
                  <a:lnTo>
                    <a:pt x="992" y="2719"/>
                  </a:lnTo>
                  <a:lnTo>
                    <a:pt x="896" y="2272"/>
                  </a:lnTo>
                  <a:lnTo>
                    <a:pt x="1120" y="2336"/>
                  </a:lnTo>
                  <a:lnTo>
                    <a:pt x="1248" y="2336"/>
                  </a:lnTo>
                  <a:lnTo>
                    <a:pt x="1280" y="2304"/>
                  </a:lnTo>
                  <a:lnTo>
                    <a:pt x="1280" y="2272"/>
                  </a:lnTo>
                  <a:lnTo>
                    <a:pt x="1120" y="1696"/>
                  </a:lnTo>
                  <a:lnTo>
                    <a:pt x="960" y="1120"/>
                  </a:lnTo>
                  <a:lnTo>
                    <a:pt x="736" y="544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57;p45"/>
            <p:cNvSpPr/>
            <p:nvPr/>
          </p:nvSpPr>
          <p:spPr>
            <a:xfrm flipH="1">
              <a:off x="8226190" y="2071803"/>
              <a:ext cx="29189" cy="21903"/>
            </a:xfrm>
            <a:custGeom>
              <a:avLst/>
              <a:gdLst/>
              <a:ahLst/>
              <a:cxnLst/>
              <a:rect l="l" t="t" r="r" b="b"/>
              <a:pathLst>
                <a:path w="769" h="577" extrusionOk="0">
                  <a:moveTo>
                    <a:pt x="33" y="0"/>
                  </a:moveTo>
                  <a:lnTo>
                    <a:pt x="1" y="256"/>
                  </a:lnTo>
                  <a:lnTo>
                    <a:pt x="1" y="352"/>
                  </a:lnTo>
                  <a:lnTo>
                    <a:pt x="33" y="448"/>
                  </a:lnTo>
                  <a:lnTo>
                    <a:pt x="97" y="544"/>
                  </a:lnTo>
                  <a:lnTo>
                    <a:pt x="225" y="576"/>
                  </a:lnTo>
                  <a:lnTo>
                    <a:pt x="352" y="544"/>
                  </a:lnTo>
                  <a:lnTo>
                    <a:pt x="480" y="512"/>
                  </a:lnTo>
                  <a:lnTo>
                    <a:pt x="640" y="352"/>
                  </a:lnTo>
                  <a:lnTo>
                    <a:pt x="768" y="128"/>
                  </a:lnTo>
                  <a:lnTo>
                    <a:pt x="576" y="160"/>
                  </a:lnTo>
                  <a:lnTo>
                    <a:pt x="384" y="128"/>
                  </a:lnTo>
                  <a:lnTo>
                    <a:pt x="193" y="9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58;p45"/>
            <p:cNvSpPr/>
            <p:nvPr/>
          </p:nvSpPr>
          <p:spPr>
            <a:xfrm flipH="1">
              <a:off x="8237121" y="2081520"/>
              <a:ext cx="18258" cy="12185"/>
            </a:xfrm>
            <a:custGeom>
              <a:avLst/>
              <a:gdLst/>
              <a:ahLst/>
              <a:cxnLst/>
              <a:rect l="l" t="t" r="r" b="b"/>
              <a:pathLst>
                <a:path w="481" h="321" extrusionOk="0">
                  <a:moveTo>
                    <a:pt x="1" y="0"/>
                  </a:moveTo>
                  <a:lnTo>
                    <a:pt x="1" y="96"/>
                  </a:lnTo>
                  <a:lnTo>
                    <a:pt x="33" y="192"/>
                  </a:lnTo>
                  <a:lnTo>
                    <a:pt x="97" y="288"/>
                  </a:lnTo>
                  <a:lnTo>
                    <a:pt x="225" y="320"/>
                  </a:lnTo>
                  <a:lnTo>
                    <a:pt x="352" y="288"/>
                  </a:lnTo>
                  <a:lnTo>
                    <a:pt x="480" y="256"/>
                  </a:lnTo>
                  <a:lnTo>
                    <a:pt x="384" y="128"/>
                  </a:lnTo>
                  <a:lnTo>
                    <a:pt x="257" y="3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59;p45"/>
            <p:cNvSpPr/>
            <p:nvPr/>
          </p:nvSpPr>
          <p:spPr>
            <a:xfrm flipH="1">
              <a:off x="8192218" y="1799819"/>
              <a:ext cx="237994" cy="251371"/>
            </a:xfrm>
            <a:custGeom>
              <a:avLst/>
              <a:gdLst/>
              <a:ahLst/>
              <a:cxnLst/>
              <a:rect l="l" t="t" r="r" b="b"/>
              <a:pathLst>
                <a:path w="6270" h="6622" extrusionOk="0">
                  <a:moveTo>
                    <a:pt x="5214" y="1"/>
                  </a:moveTo>
                  <a:lnTo>
                    <a:pt x="5086" y="65"/>
                  </a:lnTo>
                  <a:lnTo>
                    <a:pt x="4990" y="129"/>
                  </a:lnTo>
                  <a:lnTo>
                    <a:pt x="4894" y="225"/>
                  </a:lnTo>
                  <a:lnTo>
                    <a:pt x="4799" y="353"/>
                  </a:lnTo>
                  <a:lnTo>
                    <a:pt x="4735" y="481"/>
                  </a:lnTo>
                  <a:lnTo>
                    <a:pt x="4831" y="577"/>
                  </a:lnTo>
                  <a:lnTo>
                    <a:pt x="4926" y="704"/>
                  </a:lnTo>
                  <a:lnTo>
                    <a:pt x="4990" y="864"/>
                  </a:lnTo>
                  <a:lnTo>
                    <a:pt x="5022" y="992"/>
                  </a:lnTo>
                  <a:lnTo>
                    <a:pt x="5054" y="1184"/>
                  </a:lnTo>
                  <a:lnTo>
                    <a:pt x="5022" y="1312"/>
                  </a:lnTo>
                  <a:lnTo>
                    <a:pt x="4990" y="1408"/>
                  </a:lnTo>
                  <a:lnTo>
                    <a:pt x="4894" y="1440"/>
                  </a:lnTo>
                  <a:lnTo>
                    <a:pt x="4831" y="1408"/>
                  </a:lnTo>
                  <a:lnTo>
                    <a:pt x="4735" y="1344"/>
                  </a:lnTo>
                  <a:lnTo>
                    <a:pt x="4671" y="1216"/>
                  </a:lnTo>
                  <a:lnTo>
                    <a:pt x="4639" y="1024"/>
                  </a:lnTo>
                  <a:lnTo>
                    <a:pt x="4671" y="736"/>
                  </a:lnTo>
                  <a:lnTo>
                    <a:pt x="4735" y="481"/>
                  </a:lnTo>
                  <a:lnTo>
                    <a:pt x="4703" y="481"/>
                  </a:lnTo>
                  <a:lnTo>
                    <a:pt x="4639" y="417"/>
                  </a:lnTo>
                  <a:lnTo>
                    <a:pt x="4543" y="385"/>
                  </a:lnTo>
                  <a:lnTo>
                    <a:pt x="4351" y="385"/>
                  </a:lnTo>
                  <a:lnTo>
                    <a:pt x="4159" y="449"/>
                  </a:lnTo>
                  <a:lnTo>
                    <a:pt x="4063" y="481"/>
                  </a:lnTo>
                  <a:lnTo>
                    <a:pt x="3999" y="577"/>
                  </a:lnTo>
                  <a:lnTo>
                    <a:pt x="3871" y="736"/>
                  </a:lnTo>
                  <a:lnTo>
                    <a:pt x="3775" y="928"/>
                  </a:lnTo>
                  <a:lnTo>
                    <a:pt x="3711" y="1120"/>
                  </a:lnTo>
                  <a:lnTo>
                    <a:pt x="3647" y="1344"/>
                  </a:lnTo>
                  <a:lnTo>
                    <a:pt x="3327" y="1312"/>
                  </a:lnTo>
                  <a:lnTo>
                    <a:pt x="2592" y="1312"/>
                  </a:lnTo>
                  <a:lnTo>
                    <a:pt x="2176" y="1344"/>
                  </a:lnTo>
                  <a:lnTo>
                    <a:pt x="1760" y="1408"/>
                  </a:lnTo>
                  <a:lnTo>
                    <a:pt x="1568" y="1472"/>
                  </a:lnTo>
                  <a:lnTo>
                    <a:pt x="1408" y="1536"/>
                  </a:lnTo>
                  <a:lnTo>
                    <a:pt x="1280" y="1600"/>
                  </a:lnTo>
                  <a:lnTo>
                    <a:pt x="1184" y="1696"/>
                  </a:lnTo>
                  <a:lnTo>
                    <a:pt x="1024" y="1920"/>
                  </a:lnTo>
                  <a:lnTo>
                    <a:pt x="896" y="2144"/>
                  </a:lnTo>
                  <a:lnTo>
                    <a:pt x="832" y="2368"/>
                  </a:lnTo>
                  <a:lnTo>
                    <a:pt x="800" y="2624"/>
                  </a:lnTo>
                  <a:lnTo>
                    <a:pt x="545" y="2783"/>
                  </a:lnTo>
                  <a:lnTo>
                    <a:pt x="321" y="2975"/>
                  </a:lnTo>
                  <a:lnTo>
                    <a:pt x="161" y="3231"/>
                  </a:lnTo>
                  <a:lnTo>
                    <a:pt x="33" y="3519"/>
                  </a:lnTo>
                  <a:lnTo>
                    <a:pt x="1" y="3647"/>
                  </a:lnTo>
                  <a:lnTo>
                    <a:pt x="1" y="3807"/>
                  </a:lnTo>
                  <a:lnTo>
                    <a:pt x="97" y="4255"/>
                  </a:lnTo>
                  <a:lnTo>
                    <a:pt x="225" y="4798"/>
                  </a:lnTo>
                  <a:lnTo>
                    <a:pt x="417" y="5342"/>
                  </a:lnTo>
                  <a:lnTo>
                    <a:pt x="673" y="5854"/>
                  </a:lnTo>
                  <a:lnTo>
                    <a:pt x="800" y="6078"/>
                  </a:lnTo>
                  <a:lnTo>
                    <a:pt x="928" y="6270"/>
                  </a:lnTo>
                  <a:lnTo>
                    <a:pt x="1088" y="6430"/>
                  </a:lnTo>
                  <a:lnTo>
                    <a:pt x="1216" y="6558"/>
                  </a:lnTo>
                  <a:lnTo>
                    <a:pt x="1376" y="6622"/>
                  </a:lnTo>
                  <a:lnTo>
                    <a:pt x="1536" y="6622"/>
                  </a:lnTo>
                  <a:lnTo>
                    <a:pt x="1632" y="6558"/>
                  </a:lnTo>
                  <a:lnTo>
                    <a:pt x="1696" y="6494"/>
                  </a:lnTo>
                  <a:lnTo>
                    <a:pt x="1760" y="6366"/>
                  </a:lnTo>
                  <a:lnTo>
                    <a:pt x="1792" y="6238"/>
                  </a:lnTo>
                  <a:lnTo>
                    <a:pt x="1856" y="5886"/>
                  </a:lnTo>
                  <a:lnTo>
                    <a:pt x="1888" y="5502"/>
                  </a:lnTo>
                  <a:lnTo>
                    <a:pt x="1888" y="4767"/>
                  </a:lnTo>
                  <a:lnTo>
                    <a:pt x="1856" y="4447"/>
                  </a:lnTo>
                  <a:lnTo>
                    <a:pt x="2080" y="4415"/>
                  </a:lnTo>
                  <a:lnTo>
                    <a:pt x="2272" y="4319"/>
                  </a:lnTo>
                  <a:lnTo>
                    <a:pt x="2432" y="4223"/>
                  </a:lnTo>
                  <a:lnTo>
                    <a:pt x="2592" y="4095"/>
                  </a:lnTo>
                  <a:lnTo>
                    <a:pt x="2752" y="3935"/>
                  </a:lnTo>
                  <a:lnTo>
                    <a:pt x="2847" y="3743"/>
                  </a:lnTo>
                  <a:lnTo>
                    <a:pt x="2943" y="3551"/>
                  </a:lnTo>
                  <a:lnTo>
                    <a:pt x="2975" y="3359"/>
                  </a:lnTo>
                  <a:lnTo>
                    <a:pt x="3295" y="3455"/>
                  </a:lnTo>
                  <a:lnTo>
                    <a:pt x="3647" y="3583"/>
                  </a:lnTo>
                  <a:lnTo>
                    <a:pt x="4063" y="3647"/>
                  </a:lnTo>
                  <a:lnTo>
                    <a:pt x="4511" y="3679"/>
                  </a:lnTo>
                  <a:lnTo>
                    <a:pt x="4767" y="3679"/>
                  </a:lnTo>
                  <a:lnTo>
                    <a:pt x="4990" y="3647"/>
                  </a:lnTo>
                  <a:lnTo>
                    <a:pt x="5246" y="3583"/>
                  </a:lnTo>
                  <a:lnTo>
                    <a:pt x="5470" y="3487"/>
                  </a:lnTo>
                  <a:lnTo>
                    <a:pt x="5694" y="3327"/>
                  </a:lnTo>
                  <a:lnTo>
                    <a:pt x="5886" y="3167"/>
                  </a:lnTo>
                  <a:lnTo>
                    <a:pt x="6014" y="2975"/>
                  </a:lnTo>
                  <a:lnTo>
                    <a:pt x="6142" y="2783"/>
                  </a:lnTo>
                  <a:lnTo>
                    <a:pt x="6206" y="2560"/>
                  </a:lnTo>
                  <a:lnTo>
                    <a:pt x="6238" y="2336"/>
                  </a:lnTo>
                  <a:lnTo>
                    <a:pt x="6270" y="2080"/>
                  </a:lnTo>
                  <a:lnTo>
                    <a:pt x="6270" y="1856"/>
                  </a:lnTo>
                  <a:lnTo>
                    <a:pt x="6206" y="1344"/>
                  </a:lnTo>
                  <a:lnTo>
                    <a:pt x="6078" y="896"/>
                  </a:lnTo>
                  <a:lnTo>
                    <a:pt x="5918" y="481"/>
                  </a:lnTo>
                  <a:lnTo>
                    <a:pt x="5726" y="193"/>
                  </a:lnTo>
                  <a:lnTo>
                    <a:pt x="5630" y="97"/>
                  </a:lnTo>
                  <a:lnTo>
                    <a:pt x="5534" y="33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60;p45"/>
            <p:cNvSpPr/>
            <p:nvPr/>
          </p:nvSpPr>
          <p:spPr>
            <a:xfrm flipH="1">
              <a:off x="8350045" y="2019608"/>
              <a:ext cx="66805" cy="80134"/>
            </a:xfrm>
            <a:custGeom>
              <a:avLst/>
              <a:gdLst/>
              <a:ahLst/>
              <a:cxnLst/>
              <a:rect l="l" t="t" r="r" b="b"/>
              <a:pathLst>
                <a:path w="1760" h="2111" extrusionOk="0">
                  <a:moveTo>
                    <a:pt x="321" y="0"/>
                  </a:moveTo>
                  <a:lnTo>
                    <a:pt x="225" y="32"/>
                  </a:lnTo>
                  <a:lnTo>
                    <a:pt x="129" y="64"/>
                  </a:lnTo>
                  <a:lnTo>
                    <a:pt x="65" y="128"/>
                  </a:lnTo>
                  <a:lnTo>
                    <a:pt x="33" y="224"/>
                  </a:lnTo>
                  <a:lnTo>
                    <a:pt x="1" y="352"/>
                  </a:lnTo>
                  <a:lnTo>
                    <a:pt x="1" y="480"/>
                  </a:lnTo>
                  <a:lnTo>
                    <a:pt x="33" y="800"/>
                  </a:lnTo>
                  <a:lnTo>
                    <a:pt x="161" y="1119"/>
                  </a:lnTo>
                  <a:lnTo>
                    <a:pt x="321" y="1439"/>
                  </a:lnTo>
                  <a:lnTo>
                    <a:pt x="544" y="1727"/>
                  </a:lnTo>
                  <a:lnTo>
                    <a:pt x="768" y="1951"/>
                  </a:lnTo>
                  <a:lnTo>
                    <a:pt x="864" y="2047"/>
                  </a:lnTo>
                  <a:lnTo>
                    <a:pt x="992" y="2079"/>
                  </a:lnTo>
                  <a:lnTo>
                    <a:pt x="1120" y="2111"/>
                  </a:lnTo>
                  <a:lnTo>
                    <a:pt x="1344" y="2111"/>
                  </a:lnTo>
                  <a:lnTo>
                    <a:pt x="1440" y="2047"/>
                  </a:lnTo>
                  <a:lnTo>
                    <a:pt x="1536" y="2015"/>
                  </a:lnTo>
                  <a:lnTo>
                    <a:pt x="1632" y="1919"/>
                  </a:lnTo>
                  <a:lnTo>
                    <a:pt x="1696" y="1823"/>
                  </a:lnTo>
                  <a:lnTo>
                    <a:pt x="1760" y="1727"/>
                  </a:lnTo>
                  <a:lnTo>
                    <a:pt x="1760" y="1695"/>
                  </a:lnTo>
                  <a:lnTo>
                    <a:pt x="1472" y="768"/>
                  </a:lnTo>
                  <a:lnTo>
                    <a:pt x="1344" y="608"/>
                  </a:lnTo>
                  <a:lnTo>
                    <a:pt x="992" y="288"/>
                  </a:lnTo>
                  <a:lnTo>
                    <a:pt x="768" y="160"/>
                  </a:lnTo>
                  <a:lnTo>
                    <a:pt x="544" y="32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361;p45"/>
            <p:cNvSpPr/>
            <p:nvPr/>
          </p:nvSpPr>
          <p:spPr>
            <a:xfrm flipH="1">
              <a:off x="8362191" y="2039005"/>
              <a:ext cx="41298" cy="47412"/>
            </a:xfrm>
            <a:custGeom>
              <a:avLst/>
              <a:gdLst/>
              <a:ahLst/>
              <a:cxnLst/>
              <a:rect l="l" t="t" r="r" b="b"/>
              <a:pathLst>
                <a:path w="1088" h="1249" extrusionOk="0">
                  <a:moveTo>
                    <a:pt x="1" y="1"/>
                  </a:moveTo>
                  <a:lnTo>
                    <a:pt x="288" y="161"/>
                  </a:lnTo>
                  <a:lnTo>
                    <a:pt x="512" y="353"/>
                  </a:lnTo>
                  <a:lnTo>
                    <a:pt x="736" y="576"/>
                  </a:lnTo>
                  <a:lnTo>
                    <a:pt x="864" y="864"/>
                  </a:lnTo>
                  <a:lnTo>
                    <a:pt x="768" y="768"/>
                  </a:lnTo>
                  <a:lnTo>
                    <a:pt x="640" y="736"/>
                  </a:lnTo>
                  <a:lnTo>
                    <a:pt x="512" y="736"/>
                  </a:lnTo>
                  <a:lnTo>
                    <a:pt x="416" y="800"/>
                  </a:lnTo>
                  <a:lnTo>
                    <a:pt x="352" y="832"/>
                  </a:lnTo>
                  <a:lnTo>
                    <a:pt x="576" y="832"/>
                  </a:lnTo>
                  <a:lnTo>
                    <a:pt x="704" y="864"/>
                  </a:lnTo>
                  <a:lnTo>
                    <a:pt x="768" y="928"/>
                  </a:lnTo>
                  <a:lnTo>
                    <a:pt x="896" y="1088"/>
                  </a:lnTo>
                  <a:lnTo>
                    <a:pt x="992" y="1248"/>
                  </a:lnTo>
                  <a:lnTo>
                    <a:pt x="1088" y="1248"/>
                  </a:lnTo>
                  <a:lnTo>
                    <a:pt x="1088" y="1216"/>
                  </a:lnTo>
                  <a:lnTo>
                    <a:pt x="1056" y="1024"/>
                  </a:lnTo>
                  <a:lnTo>
                    <a:pt x="960" y="800"/>
                  </a:lnTo>
                  <a:lnTo>
                    <a:pt x="864" y="608"/>
                  </a:lnTo>
                  <a:lnTo>
                    <a:pt x="736" y="417"/>
                  </a:lnTo>
                  <a:lnTo>
                    <a:pt x="576" y="225"/>
                  </a:lnTo>
                  <a:lnTo>
                    <a:pt x="416" y="97"/>
                  </a:lnTo>
                  <a:lnTo>
                    <a:pt x="224" y="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49240" y="4483922"/>
            <a:ext cx="1619853" cy="291866"/>
            <a:chOff x="6368034" y="4453812"/>
            <a:chExt cx="1619853" cy="291866"/>
          </a:xfrm>
        </p:grpSpPr>
        <p:sp>
          <p:nvSpPr>
            <p:cNvPr id="567" name="Google Shape;6846;p66"/>
            <p:cNvSpPr/>
            <p:nvPr/>
          </p:nvSpPr>
          <p:spPr>
            <a:xfrm flipH="1">
              <a:off x="6368034" y="4484287"/>
              <a:ext cx="179975" cy="21613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68" name="Google Shape;6847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791" name="Google Shape;6848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1" name="Google Shape;6849;p66"/>
            <p:cNvSpPr/>
            <p:nvPr/>
          </p:nvSpPr>
          <p:spPr>
            <a:xfrm flipH="1">
              <a:off x="6530538" y="4453812"/>
              <a:ext cx="59702" cy="253070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2" name="Google Shape;6850;p66"/>
            <p:cNvSpPr/>
            <p:nvPr/>
          </p:nvSpPr>
          <p:spPr>
            <a:xfrm flipH="1">
              <a:off x="6581042" y="4468594"/>
              <a:ext cx="58777" cy="252138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3" name="Google Shape;6851;p66"/>
            <p:cNvSpPr/>
            <p:nvPr/>
          </p:nvSpPr>
          <p:spPr>
            <a:xfrm flipH="1">
              <a:off x="7747920" y="4530474"/>
              <a:ext cx="238713" cy="21520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4" name="Google Shape;6852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5" name="Google Shape;6853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6" name="Google Shape;6854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7" name="Google Shape;6855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8" name="Google Shape;6856;p66"/>
            <p:cNvSpPr/>
            <p:nvPr/>
          </p:nvSpPr>
          <p:spPr>
            <a:xfrm flipH="1">
              <a:off x="7934079" y="4616162"/>
              <a:ext cx="53808" cy="55090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123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487774" y="14350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9274" y="12247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955314" y="8706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8236814" y="6603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กลุ่ม 5">
            <a:extLst>
              <a:ext uri="{FF2B5EF4-FFF2-40B4-BE49-F238E27FC236}">
                <a16:creationId xmlns:a16="http://schemas.microsoft.com/office/drawing/2014/main" id="{5829F885-5346-4B83-BB48-4EF12C772FDF}"/>
              </a:ext>
            </a:extLst>
          </p:cNvPr>
          <p:cNvGrpSpPr/>
          <p:nvPr/>
        </p:nvGrpSpPr>
        <p:grpSpPr>
          <a:xfrm>
            <a:off x="3056080" y="242437"/>
            <a:ext cx="3110903" cy="400110"/>
            <a:chOff x="4282839" y="165583"/>
            <a:chExt cx="3732671" cy="1032882"/>
          </a:xfrm>
        </p:grpSpPr>
        <p:grpSp>
          <p:nvGrpSpPr>
            <p:cNvPr id="1241" name="Group 1">
              <a:extLst>
                <a:ext uri="{FF2B5EF4-FFF2-40B4-BE49-F238E27FC236}">
                  <a16:creationId xmlns:a16="http://schemas.microsoft.com/office/drawing/2014/main" id="{ADACE032-86B7-4128-90A6-95F929810F22}"/>
                </a:ext>
              </a:extLst>
            </p:cNvPr>
            <p:cNvGrpSpPr/>
            <p:nvPr/>
          </p:nvGrpSpPr>
          <p:grpSpPr>
            <a:xfrm>
              <a:off x="4282839" y="237834"/>
              <a:ext cx="3732671" cy="838248"/>
              <a:chOff x="2278262" y="446230"/>
              <a:chExt cx="5586205" cy="1081259"/>
            </a:xfrm>
          </p:grpSpPr>
          <p:sp>
            <p:nvSpPr>
              <p:cNvPr id="1243" name="Flowchart: Delay 2">
                <a:extLst>
                  <a:ext uri="{FF2B5EF4-FFF2-40B4-BE49-F238E27FC236}">
                    <a16:creationId xmlns:a16="http://schemas.microsoft.com/office/drawing/2014/main" id="{233B6E4D-A5CE-40D0-80D5-76CBE1A2ED05}"/>
                  </a:ext>
                </a:extLst>
              </p:cNvPr>
              <p:cNvSpPr/>
              <p:nvPr/>
            </p:nvSpPr>
            <p:spPr>
              <a:xfrm>
                <a:off x="7481311" y="446233"/>
                <a:ext cx="383156" cy="1081256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4" name="Rectangle 3">
                <a:extLst>
                  <a:ext uri="{FF2B5EF4-FFF2-40B4-BE49-F238E27FC236}">
                    <a16:creationId xmlns:a16="http://schemas.microsoft.com/office/drawing/2014/main" id="{BF1C85A7-1CD7-42EE-A685-7B03EFE82608}"/>
                  </a:ext>
                </a:extLst>
              </p:cNvPr>
              <p:cNvSpPr/>
              <p:nvPr/>
            </p:nvSpPr>
            <p:spPr>
              <a:xfrm>
                <a:off x="2661419" y="446232"/>
                <a:ext cx="4819891" cy="1081257"/>
              </a:xfrm>
              <a:prstGeom prst="rect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5" name="Flowchart: Delay 4">
                <a:extLst>
                  <a:ext uri="{FF2B5EF4-FFF2-40B4-BE49-F238E27FC236}">
                    <a16:creationId xmlns:a16="http://schemas.microsoft.com/office/drawing/2014/main" id="{2EABAF02-59E1-4B49-9150-74DB19B389B2}"/>
                  </a:ext>
                </a:extLst>
              </p:cNvPr>
              <p:cNvSpPr/>
              <p:nvPr/>
            </p:nvSpPr>
            <p:spPr>
              <a:xfrm rot="10800000">
                <a:off x="2278262" y="446230"/>
                <a:ext cx="439672" cy="1081257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242" name="Rectangle 11">
              <a:extLst>
                <a:ext uri="{FF2B5EF4-FFF2-40B4-BE49-F238E27FC236}">
                  <a16:creationId xmlns:a16="http://schemas.microsoft.com/office/drawing/2014/main" id="{FDCB56F3-002D-45BD-B9C1-8C43B6EB8FCD}"/>
                </a:ext>
              </a:extLst>
            </p:cNvPr>
            <p:cNvSpPr/>
            <p:nvPr/>
          </p:nvSpPr>
          <p:spPr>
            <a:xfrm>
              <a:off x="4761118" y="165583"/>
              <a:ext cx="3145096" cy="1032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th-TH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มอดูล </a:t>
              </a:r>
              <a:r>
                <a:rPr lang="en-US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Download Template</a:t>
              </a:r>
            </a:p>
          </p:txBody>
        </p:sp>
      </p:grpSp>
      <p:grpSp>
        <p:nvGrpSpPr>
          <p:cNvPr id="1246" name="Google Shape;6899;p67"/>
          <p:cNvGrpSpPr/>
          <p:nvPr/>
        </p:nvGrpSpPr>
        <p:grpSpPr>
          <a:xfrm>
            <a:off x="1004843" y="186763"/>
            <a:ext cx="648900" cy="719202"/>
            <a:chOff x="3609155" y="1332816"/>
            <a:chExt cx="663565" cy="735456"/>
          </a:xfrm>
        </p:grpSpPr>
        <p:sp>
          <p:nvSpPr>
            <p:cNvPr id="1247" name="Google Shape;6900;p67"/>
            <p:cNvSpPr/>
            <p:nvPr/>
          </p:nvSpPr>
          <p:spPr>
            <a:xfrm>
              <a:off x="3609155" y="1332816"/>
              <a:ext cx="554817" cy="311520"/>
            </a:xfrm>
            <a:custGeom>
              <a:avLst/>
              <a:gdLst/>
              <a:ahLst/>
              <a:cxnLst/>
              <a:rect l="l" t="t" r="r" b="b"/>
              <a:pathLst>
                <a:path w="30708" h="17242" extrusionOk="0">
                  <a:moveTo>
                    <a:pt x="1" y="1"/>
                  </a:moveTo>
                  <a:lnTo>
                    <a:pt x="1" y="17242"/>
                  </a:lnTo>
                  <a:lnTo>
                    <a:pt x="30708" y="17242"/>
                  </a:lnTo>
                  <a:lnTo>
                    <a:pt x="3070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6901;p67"/>
            <p:cNvSpPr/>
            <p:nvPr/>
          </p:nvSpPr>
          <p:spPr>
            <a:xfrm>
              <a:off x="3609155" y="1644318"/>
              <a:ext cx="94023" cy="97709"/>
            </a:xfrm>
            <a:custGeom>
              <a:avLst/>
              <a:gdLst/>
              <a:ahLst/>
              <a:cxnLst/>
              <a:rect l="l" t="t" r="r" b="b"/>
              <a:pathLst>
                <a:path w="5204" h="5408" extrusionOk="0">
                  <a:moveTo>
                    <a:pt x="1" y="1"/>
                  </a:moveTo>
                  <a:lnTo>
                    <a:pt x="1" y="54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6902;p67"/>
            <p:cNvSpPr/>
            <p:nvPr/>
          </p:nvSpPr>
          <p:spPr>
            <a:xfrm>
              <a:off x="3651541" y="1377063"/>
              <a:ext cx="392625" cy="11075"/>
            </a:xfrm>
            <a:custGeom>
              <a:avLst/>
              <a:gdLst/>
              <a:ahLst/>
              <a:cxnLst/>
              <a:rect l="l" t="t" r="r" b="b"/>
              <a:pathLst>
                <a:path w="21731" h="613" extrusionOk="0">
                  <a:moveTo>
                    <a:pt x="1" y="0"/>
                  </a:moveTo>
                  <a:lnTo>
                    <a:pt x="1" y="612"/>
                  </a:lnTo>
                  <a:lnTo>
                    <a:pt x="21731" y="612"/>
                  </a:lnTo>
                  <a:lnTo>
                    <a:pt x="21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6903;p67"/>
            <p:cNvSpPr/>
            <p:nvPr/>
          </p:nvSpPr>
          <p:spPr>
            <a:xfrm>
              <a:off x="3651541" y="1412078"/>
              <a:ext cx="269133" cy="11075"/>
            </a:xfrm>
            <a:custGeom>
              <a:avLst/>
              <a:gdLst/>
              <a:ahLst/>
              <a:cxnLst/>
              <a:rect l="l" t="t" r="r" b="b"/>
              <a:pathLst>
                <a:path w="14896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4895" y="613"/>
                  </a:lnTo>
                  <a:lnTo>
                    <a:pt x="148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6904;p67"/>
            <p:cNvSpPr/>
            <p:nvPr/>
          </p:nvSpPr>
          <p:spPr>
            <a:xfrm>
              <a:off x="3651541" y="1447093"/>
              <a:ext cx="471887" cy="11093"/>
            </a:xfrm>
            <a:custGeom>
              <a:avLst/>
              <a:gdLst/>
              <a:ahLst/>
              <a:cxnLst/>
              <a:rect l="l" t="t" r="r" b="b"/>
              <a:pathLst>
                <a:path w="26118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6117" y="613"/>
                  </a:lnTo>
                  <a:lnTo>
                    <a:pt x="26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6905;p67"/>
            <p:cNvSpPr/>
            <p:nvPr/>
          </p:nvSpPr>
          <p:spPr>
            <a:xfrm>
              <a:off x="3651541" y="1482126"/>
              <a:ext cx="162228" cy="12918"/>
            </a:xfrm>
            <a:custGeom>
              <a:avLst/>
              <a:gdLst/>
              <a:ahLst/>
              <a:cxnLst/>
              <a:rect l="l" t="t" r="r" b="b"/>
              <a:pathLst>
                <a:path w="8979" h="715" extrusionOk="0">
                  <a:moveTo>
                    <a:pt x="1" y="0"/>
                  </a:moveTo>
                  <a:lnTo>
                    <a:pt x="1" y="714"/>
                  </a:lnTo>
                  <a:lnTo>
                    <a:pt x="8978" y="714"/>
                  </a:lnTo>
                  <a:lnTo>
                    <a:pt x="89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6906;p67"/>
            <p:cNvSpPr/>
            <p:nvPr/>
          </p:nvSpPr>
          <p:spPr>
            <a:xfrm>
              <a:off x="3651541" y="1518983"/>
              <a:ext cx="368667" cy="11075"/>
            </a:xfrm>
            <a:custGeom>
              <a:avLst/>
              <a:gdLst/>
              <a:ahLst/>
              <a:cxnLst/>
              <a:rect l="l" t="t" r="r" b="b"/>
              <a:pathLst>
                <a:path w="20405" h="613" extrusionOk="0">
                  <a:moveTo>
                    <a:pt x="1" y="1"/>
                  </a:moveTo>
                  <a:lnTo>
                    <a:pt x="1" y="613"/>
                  </a:lnTo>
                  <a:lnTo>
                    <a:pt x="20404" y="613"/>
                  </a:lnTo>
                  <a:lnTo>
                    <a:pt x="20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6907;p67"/>
            <p:cNvSpPr/>
            <p:nvPr/>
          </p:nvSpPr>
          <p:spPr>
            <a:xfrm>
              <a:off x="3651541" y="1553998"/>
              <a:ext cx="392625" cy="11093"/>
            </a:xfrm>
            <a:custGeom>
              <a:avLst/>
              <a:gdLst/>
              <a:ahLst/>
              <a:cxnLst/>
              <a:rect l="l" t="t" r="r" b="b"/>
              <a:pathLst>
                <a:path w="21731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1731" y="613"/>
                  </a:lnTo>
                  <a:lnTo>
                    <a:pt x="217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6908;p67"/>
            <p:cNvSpPr/>
            <p:nvPr/>
          </p:nvSpPr>
          <p:spPr>
            <a:xfrm>
              <a:off x="3651541" y="1589031"/>
              <a:ext cx="294934" cy="11075"/>
            </a:xfrm>
            <a:custGeom>
              <a:avLst/>
              <a:gdLst/>
              <a:ahLst/>
              <a:cxnLst/>
              <a:rect l="l" t="t" r="r" b="b"/>
              <a:pathLst>
                <a:path w="16324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6324" y="612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6909;p67"/>
            <p:cNvSpPr/>
            <p:nvPr/>
          </p:nvSpPr>
          <p:spPr>
            <a:xfrm>
              <a:off x="3719746" y="1743852"/>
              <a:ext cx="552974" cy="228572"/>
            </a:xfrm>
            <a:custGeom>
              <a:avLst/>
              <a:gdLst/>
              <a:ahLst/>
              <a:cxnLst/>
              <a:rect l="l" t="t" r="r" b="b"/>
              <a:pathLst>
                <a:path w="30606" h="12651" extrusionOk="0">
                  <a:moveTo>
                    <a:pt x="1" y="1"/>
                  </a:moveTo>
                  <a:lnTo>
                    <a:pt x="1" y="12651"/>
                  </a:lnTo>
                  <a:lnTo>
                    <a:pt x="30606" y="12651"/>
                  </a:lnTo>
                  <a:lnTo>
                    <a:pt x="306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6910;p67"/>
            <p:cNvSpPr/>
            <p:nvPr/>
          </p:nvSpPr>
          <p:spPr>
            <a:xfrm>
              <a:off x="4178697" y="1972405"/>
              <a:ext cx="94023" cy="95866"/>
            </a:xfrm>
            <a:custGeom>
              <a:avLst/>
              <a:gdLst/>
              <a:ahLst/>
              <a:cxnLst/>
              <a:rect l="l" t="t" r="r" b="b"/>
              <a:pathLst>
                <a:path w="5204" h="5306" extrusionOk="0">
                  <a:moveTo>
                    <a:pt x="1" y="1"/>
                  </a:moveTo>
                  <a:lnTo>
                    <a:pt x="5204" y="5306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6911;p67"/>
            <p:cNvSpPr/>
            <p:nvPr/>
          </p:nvSpPr>
          <p:spPr>
            <a:xfrm>
              <a:off x="3760290" y="1780727"/>
              <a:ext cx="346553" cy="12918"/>
            </a:xfrm>
            <a:custGeom>
              <a:avLst/>
              <a:gdLst/>
              <a:ahLst/>
              <a:cxnLst/>
              <a:rect l="l" t="t" r="r" b="b"/>
              <a:pathLst>
                <a:path w="19181" h="715" extrusionOk="0">
                  <a:moveTo>
                    <a:pt x="1" y="0"/>
                  </a:moveTo>
                  <a:lnTo>
                    <a:pt x="1" y="714"/>
                  </a:lnTo>
                  <a:lnTo>
                    <a:pt x="19180" y="714"/>
                  </a:lnTo>
                  <a:lnTo>
                    <a:pt x="19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6912;p67"/>
            <p:cNvSpPr/>
            <p:nvPr/>
          </p:nvSpPr>
          <p:spPr>
            <a:xfrm>
              <a:off x="3760290" y="1815742"/>
              <a:ext cx="440558" cy="12918"/>
            </a:xfrm>
            <a:custGeom>
              <a:avLst/>
              <a:gdLst/>
              <a:ahLst/>
              <a:cxnLst/>
              <a:rect l="l" t="t" r="r" b="b"/>
              <a:pathLst>
                <a:path w="24384" h="715" extrusionOk="0">
                  <a:moveTo>
                    <a:pt x="1" y="0"/>
                  </a:moveTo>
                  <a:lnTo>
                    <a:pt x="1" y="714"/>
                  </a:lnTo>
                  <a:lnTo>
                    <a:pt x="24383" y="714"/>
                  </a:lnTo>
                  <a:lnTo>
                    <a:pt x="243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6913;p67"/>
            <p:cNvSpPr/>
            <p:nvPr/>
          </p:nvSpPr>
          <p:spPr>
            <a:xfrm>
              <a:off x="3760290" y="1852600"/>
              <a:ext cx="320734" cy="11075"/>
            </a:xfrm>
            <a:custGeom>
              <a:avLst/>
              <a:gdLst/>
              <a:ahLst/>
              <a:cxnLst/>
              <a:rect l="l" t="t" r="r" b="b"/>
              <a:pathLst>
                <a:path w="17752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7752" y="613"/>
                  </a:lnTo>
                  <a:lnTo>
                    <a:pt x="17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6914;p67"/>
            <p:cNvSpPr/>
            <p:nvPr/>
          </p:nvSpPr>
          <p:spPr>
            <a:xfrm>
              <a:off x="3760290" y="1887615"/>
              <a:ext cx="403682" cy="11093"/>
            </a:xfrm>
            <a:custGeom>
              <a:avLst/>
              <a:gdLst/>
              <a:ahLst/>
              <a:cxnLst/>
              <a:rect l="l" t="t" r="r" b="b"/>
              <a:pathLst>
                <a:path w="22343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2343" y="613"/>
                  </a:lnTo>
                  <a:lnTo>
                    <a:pt x="22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6915;p67"/>
            <p:cNvSpPr/>
            <p:nvPr/>
          </p:nvSpPr>
          <p:spPr>
            <a:xfrm>
              <a:off x="3760290" y="1922648"/>
              <a:ext cx="263605" cy="11075"/>
            </a:xfrm>
            <a:custGeom>
              <a:avLst/>
              <a:gdLst/>
              <a:ahLst/>
              <a:cxnLst/>
              <a:rect l="l" t="t" r="r" b="b"/>
              <a:pathLst>
                <a:path w="14590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4589" y="612"/>
                  </a:lnTo>
                  <a:lnTo>
                    <a:pt x="145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0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22295" y="68508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3895095" y="680540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698208" y="6592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416708" y="6802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278;p45"/>
          <p:cNvSpPr/>
          <p:nvPr/>
        </p:nvSpPr>
        <p:spPr>
          <a:xfrm flipH="1">
            <a:off x="6568697" y="4524860"/>
            <a:ext cx="1783509" cy="264695"/>
          </a:xfrm>
          <a:custGeom>
            <a:avLst/>
            <a:gdLst/>
            <a:ahLst/>
            <a:cxnLst/>
            <a:rect l="l" t="t" r="r" b="b"/>
            <a:pathLst>
              <a:path w="46987" h="6973" extrusionOk="0">
                <a:moveTo>
                  <a:pt x="23510" y="0"/>
                </a:moveTo>
                <a:lnTo>
                  <a:pt x="21111" y="32"/>
                </a:lnTo>
                <a:lnTo>
                  <a:pt x="18776" y="64"/>
                </a:lnTo>
                <a:lnTo>
                  <a:pt x="16505" y="160"/>
                </a:lnTo>
                <a:lnTo>
                  <a:pt x="14362" y="288"/>
                </a:lnTo>
                <a:lnTo>
                  <a:pt x="12315" y="416"/>
                </a:lnTo>
                <a:lnTo>
                  <a:pt x="10364" y="608"/>
                </a:lnTo>
                <a:lnTo>
                  <a:pt x="8573" y="800"/>
                </a:lnTo>
                <a:lnTo>
                  <a:pt x="6910" y="1024"/>
                </a:lnTo>
                <a:lnTo>
                  <a:pt x="5374" y="1280"/>
                </a:lnTo>
                <a:lnTo>
                  <a:pt x="4031" y="1536"/>
                </a:lnTo>
                <a:lnTo>
                  <a:pt x="2848" y="1823"/>
                </a:lnTo>
                <a:lnTo>
                  <a:pt x="1856" y="2143"/>
                </a:lnTo>
                <a:lnTo>
                  <a:pt x="1440" y="2271"/>
                </a:lnTo>
                <a:lnTo>
                  <a:pt x="1056" y="2463"/>
                </a:lnTo>
                <a:lnTo>
                  <a:pt x="769" y="2623"/>
                </a:lnTo>
                <a:lnTo>
                  <a:pt x="481" y="2783"/>
                </a:lnTo>
                <a:lnTo>
                  <a:pt x="289" y="2943"/>
                </a:lnTo>
                <a:lnTo>
                  <a:pt x="129" y="3135"/>
                </a:lnTo>
                <a:lnTo>
                  <a:pt x="33" y="3295"/>
                </a:lnTo>
                <a:lnTo>
                  <a:pt x="1" y="3487"/>
                </a:lnTo>
                <a:lnTo>
                  <a:pt x="33" y="3679"/>
                </a:lnTo>
                <a:lnTo>
                  <a:pt x="129" y="3839"/>
                </a:lnTo>
                <a:lnTo>
                  <a:pt x="289" y="4030"/>
                </a:lnTo>
                <a:lnTo>
                  <a:pt x="481" y="4190"/>
                </a:lnTo>
                <a:lnTo>
                  <a:pt x="769" y="4350"/>
                </a:lnTo>
                <a:lnTo>
                  <a:pt x="1056" y="4510"/>
                </a:lnTo>
                <a:lnTo>
                  <a:pt x="1440" y="4670"/>
                </a:lnTo>
                <a:lnTo>
                  <a:pt x="1856" y="4830"/>
                </a:lnTo>
                <a:lnTo>
                  <a:pt x="2848" y="5150"/>
                </a:lnTo>
                <a:lnTo>
                  <a:pt x="4031" y="5438"/>
                </a:lnTo>
                <a:lnTo>
                  <a:pt x="5374" y="5694"/>
                </a:lnTo>
                <a:lnTo>
                  <a:pt x="6910" y="5950"/>
                </a:lnTo>
                <a:lnTo>
                  <a:pt x="8573" y="6173"/>
                </a:lnTo>
                <a:lnTo>
                  <a:pt x="10364" y="6365"/>
                </a:lnTo>
                <a:lnTo>
                  <a:pt x="12315" y="6557"/>
                </a:lnTo>
                <a:lnTo>
                  <a:pt x="14362" y="6685"/>
                </a:lnTo>
                <a:lnTo>
                  <a:pt x="16505" y="6813"/>
                </a:lnTo>
                <a:lnTo>
                  <a:pt x="18776" y="6909"/>
                </a:lnTo>
                <a:lnTo>
                  <a:pt x="21111" y="6941"/>
                </a:lnTo>
                <a:lnTo>
                  <a:pt x="23510" y="6973"/>
                </a:lnTo>
                <a:lnTo>
                  <a:pt x="25908" y="6941"/>
                </a:lnTo>
                <a:lnTo>
                  <a:pt x="28243" y="6909"/>
                </a:lnTo>
                <a:lnTo>
                  <a:pt x="30482" y="6813"/>
                </a:lnTo>
                <a:lnTo>
                  <a:pt x="32657" y="6685"/>
                </a:lnTo>
                <a:lnTo>
                  <a:pt x="34704" y="6557"/>
                </a:lnTo>
                <a:lnTo>
                  <a:pt x="36623" y="6365"/>
                </a:lnTo>
                <a:lnTo>
                  <a:pt x="38446" y="6173"/>
                </a:lnTo>
                <a:lnTo>
                  <a:pt x="40110" y="5950"/>
                </a:lnTo>
                <a:lnTo>
                  <a:pt x="41613" y="5694"/>
                </a:lnTo>
                <a:lnTo>
                  <a:pt x="42988" y="5438"/>
                </a:lnTo>
                <a:lnTo>
                  <a:pt x="44140" y="5150"/>
                </a:lnTo>
                <a:lnTo>
                  <a:pt x="45131" y="4830"/>
                </a:lnTo>
                <a:lnTo>
                  <a:pt x="45547" y="4670"/>
                </a:lnTo>
                <a:lnTo>
                  <a:pt x="45931" y="4510"/>
                </a:lnTo>
                <a:lnTo>
                  <a:pt x="46251" y="4350"/>
                </a:lnTo>
                <a:lnTo>
                  <a:pt x="46506" y="4190"/>
                </a:lnTo>
                <a:lnTo>
                  <a:pt x="46730" y="4030"/>
                </a:lnTo>
                <a:lnTo>
                  <a:pt x="46858" y="3839"/>
                </a:lnTo>
                <a:lnTo>
                  <a:pt x="46954" y="3679"/>
                </a:lnTo>
                <a:lnTo>
                  <a:pt x="46986" y="3487"/>
                </a:lnTo>
                <a:lnTo>
                  <a:pt x="46954" y="3295"/>
                </a:lnTo>
                <a:lnTo>
                  <a:pt x="46858" y="3135"/>
                </a:lnTo>
                <a:lnTo>
                  <a:pt x="46730" y="2943"/>
                </a:lnTo>
                <a:lnTo>
                  <a:pt x="46506" y="2783"/>
                </a:lnTo>
                <a:lnTo>
                  <a:pt x="46251" y="2623"/>
                </a:lnTo>
                <a:lnTo>
                  <a:pt x="45931" y="2463"/>
                </a:lnTo>
                <a:lnTo>
                  <a:pt x="45547" y="2271"/>
                </a:lnTo>
                <a:lnTo>
                  <a:pt x="45131" y="2143"/>
                </a:lnTo>
                <a:lnTo>
                  <a:pt x="44140" y="1823"/>
                </a:lnTo>
                <a:lnTo>
                  <a:pt x="42988" y="1536"/>
                </a:lnTo>
                <a:lnTo>
                  <a:pt x="41613" y="1280"/>
                </a:lnTo>
                <a:lnTo>
                  <a:pt x="40110" y="1024"/>
                </a:lnTo>
                <a:lnTo>
                  <a:pt x="38446" y="800"/>
                </a:lnTo>
                <a:lnTo>
                  <a:pt x="36623" y="608"/>
                </a:lnTo>
                <a:lnTo>
                  <a:pt x="34704" y="416"/>
                </a:lnTo>
                <a:lnTo>
                  <a:pt x="32657" y="288"/>
                </a:lnTo>
                <a:lnTo>
                  <a:pt x="30482" y="160"/>
                </a:lnTo>
                <a:lnTo>
                  <a:pt x="28243" y="64"/>
                </a:lnTo>
                <a:lnTo>
                  <a:pt x="25908" y="32"/>
                </a:lnTo>
                <a:lnTo>
                  <a:pt x="235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6628;p66"/>
          <p:cNvSpPr/>
          <p:nvPr/>
        </p:nvSpPr>
        <p:spPr>
          <a:xfrm flipH="1">
            <a:off x="90796" y="4353878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extrusionOk="0">
                <a:moveTo>
                  <a:pt x="79079" y="1"/>
                </a:moveTo>
                <a:lnTo>
                  <a:pt x="70985" y="48"/>
                </a:lnTo>
                <a:lnTo>
                  <a:pt x="63130" y="191"/>
                </a:lnTo>
                <a:lnTo>
                  <a:pt x="55560" y="429"/>
                </a:lnTo>
                <a:lnTo>
                  <a:pt x="48323" y="763"/>
                </a:lnTo>
                <a:lnTo>
                  <a:pt x="41373" y="1143"/>
                </a:lnTo>
                <a:lnTo>
                  <a:pt x="34850" y="1667"/>
                </a:lnTo>
                <a:lnTo>
                  <a:pt x="28804" y="2191"/>
                </a:lnTo>
                <a:lnTo>
                  <a:pt x="25900" y="2477"/>
                </a:lnTo>
                <a:lnTo>
                  <a:pt x="23186" y="2810"/>
                </a:lnTo>
                <a:lnTo>
                  <a:pt x="20567" y="3143"/>
                </a:lnTo>
                <a:lnTo>
                  <a:pt x="18092" y="3476"/>
                </a:lnTo>
                <a:lnTo>
                  <a:pt x="15711" y="3857"/>
                </a:lnTo>
                <a:lnTo>
                  <a:pt x="13521" y="4238"/>
                </a:lnTo>
                <a:lnTo>
                  <a:pt x="11474" y="4619"/>
                </a:lnTo>
                <a:lnTo>
                  <a:pt x="9570" y="5000"/>
                </a:lnTo>
                <a:lnTo>
                  <a:pt x="7808" y="5428"/>
                </a:lnTo>
                <a:lnTo>
                  <a:pt x="6237" y="5857"/>
                </a:lnTo>
                <a:lnTo>
                  <a:pt x="4809" y="6285"/>
                </a:lnTo>
                <a:lnTo>
                  <a:pt x="3571" y="6714"/>
                </a:lnTo>
                <a:lnTo>
                  <a:pt x="2524" y="7190"/>
                </a:lnTo>
                <a:lnTo>
                  <a:pt x="1619" y="7618"/>
                </a:lnTo>
                <a:lnTo>
                  <a:pt x="905" y="8094"/>
                </a:lnTo>
                <a:lnTo>
                  <a:pt x="667" y="8332"/>
                </a:lnTo>
                <a:lnTo>
                  <a:pt x="429" y="8570"/>
                </a:lnTo>
                <a:lnTo>
                  <a:pt x="238" y="8808"/>
                </a:lnTo>
                <a:lnTo>
                  <a:pt x="95" y="9047"/>
                </a:lnTo>
                <a:lnTo>
                  <a:pt x="48" y="9332"/>
                </a:lnTo>
                <a:lnTo>
                  <a:pt x="0" y="9570"/>
                </a:lnTo>
                <a:lnTo>
                  <a:pt x="48" y="9808"/>
                </a:lnTo>
                <a:lnTo>
                  <a:pt x="95" y="10046"/>
                </a:lnTo>
                <a:lnTo>
                  <a:pt x="238" y="10284"/>
                </a:lnTo>
                <a:lnTo>
                  <a:pt x="429" y="10522"/>
                </a:lnTo>
                <a:lnTo>
                  <a:pt x="667" y="10760"/>
                </a:lnTo>
                <a:lnTo>
                  <a:pt x="905" y="10999"/>
                </a:lnTo>
                <a:lnTo>
                  <a:pt x="1619" y="11475"/>
                </a:lnTo>
                <a:lnTo>
                  <a:pt x="2524" y="11951"/>
                </a:lnTo>
                <a:lnTo>
                  <a:pt x="3571" y="12379"/>
                </a:lnTo>
                <a:lnTo>
                  <a:pt x="4809" y="12855"/>
                </a:lnTo>
                <a:lnTo>
                  <a:pt x="6237" y="13284"/>
                </a:lnTo>
                <a:lnTo>
                  <a:pt x="7808" y="13712"/>
                </a:lnTo>
                <a:lnTo>
                  <a:pt x="9570" y="14093"/>
                </a:lnTo>
                <a:lnTo>
                  <a:pt x="11474" y="14522"/>
                </a:lnTo>
                <a:lnTo>
                  <a:pt x="13521" y="14902"/>
                </a:lnTo>
                <a:lnTo>
                  <a:pt x="15711" y="15283"/>
                </a:lnTo>
                <a:lnTo>
                  <a:pt x="18092" y="15617"/>
                </a:lnTo>
                <a:lnTo>
                  <a:pt x="20567" y="15997"/>
                </a:lnTo>
                <a:lnTo>
                  <a:pt x="23186" y="16331"/>
                </a:lnTo>
                <a:lnTo>
                  <a:pt x="25900" y="16616"/>
                </a:lnTo>
                <a:lnTo>
                  <a:pt x="28804" y="16902"/>
                </a:lnTo>
                <a:lnTo>
                  <a:pt x="34850" y="17473"/>
                </a:lnTo>
                <a:lnTo>
                  <a:pt x="41373" y="17949"/>
                </a:lnTo>
                <a:lnTo>
                  <a:pt x="48323" y="18330"/>
                </a:lnTo>
                <a:lnTo>
                  <a:pt x="55560" y="18664"/>
                </a:lnTo>
                <a:lnTo>
                  <a:pt x="63130" y="18902"/>
                </a:lnTo>
                <a:lnTo>
                  <a:pt x="70985" y="19044"/>
                </a:lnTo>
                <a:lnTo>
                  <a:pt x="79079" y="19092"/>
                </a:lnTo>
                <a:lnTo>
                  <a:pt x="87173" y="19044"/>
                </a:lnTo>
                <a:lnTo>
                  <a:pt x="95028" y="18902"/>
                </a:lnTo>
                <a:lnTo>
                  <a:pt x="102598" y="18664"/>
                </a:lnTo>
                <a:lnTo>
                  <a:pt x="109834" y="18330"/>
                </a:lnTo>
                <a:lnTo>
                  <a:pt x="116738" y="17949"/>
                </a:lnTo>
                <a:lnTo>
                  <a:pt x="123260" y="17473"/>
                </a:lnTo>
                <a:lnTo>
                  <a:pt x="129354" y="16902"/>
                </a:lnTo>
                <a:lnTo>
                  <a:pt x="132211" y="16616"/>
                </a:lnTo>
                <a:lnTo>
                  <a:pt x="134972" y="16331"/>
                </a:lnTo>
                <a:lnTo>
                  <a:pt x="137591" y="15997"/>
                </a:lnTo>
                <a:lnTo>
                  <a:pt x="140066" y="15617"/>
                </a:lnTo>
                <a:lnTo>
                  <a:pt x="142447" y="15283"/>
                </a:lnTo>
                <a:lnTo>
                  <a:pt x="144637" y="14902"/>
                </a:lnTo>
                <a:lnTo>
                  <a:pt x="146684" y="14522"/>
                </a:lnTo>
                <a:lnTo>
                  <a:pt x="148588" y="14093"/>
                </a:lnTo>
                <a:lnTo>
                  <a:pt x="150350" y="13712"/>
                </a:lnTo>
                <a:lnTo>
                  <a:pt x="151921" y="13284"/>
                </a:lnTo>
                <a:lnTo>
                  <a:pt x="153349" y="12855"/>
                </a:lnTo>
                <a:lnTo>
                  <a:pt x="154587" y="12379"/>
                </a:lnTo>
                <a:lnTo>
                  <a:pt x="155634" y="11951"/>
                </a:lnTo>
                <a:lnTo>
                  <a:pt x="156539" y="11475"/>
                </a:lnTo>
                <a:lnTo>
                  <a:pt x="157206" y="10999"/>
                </a:lnTo>
                <a:lnTo>
                  <a:pt x="157491" y="10760"/>
                </a:lnTo>
                <a:lnTo>
                  <a:pt x="157729" y="10522"/>
                </a:lnTo>
                <a:lnTo>
                  <a:pt x="157920" y="10284"/>
                </a:lnTo>
                <a:lnTo>
                  <a:pt x="158015" y="10046"/>
                </a:lnTo>
                <a:lnTo>
                  <a:pt x="158110" y="9808"/>
                </a:lnTo>
                <a:lnTo>
                  <a:pt x="158110" y="9570"/>
                </a:lnTo>
                <a:lnTo>
                  <a:pt x="158110" y="9332"/>
                </a:lnTo>
                <a:lnTo>
                  <a:pt x="158015" y="9047"/>
                </a:lnTo>
                <a:lnTo>
                  <a:pt x="157920" y="8808"/>
                </a:lnTo>
                <a:lnTo>
                  <a:pt x="157729" y="8570"/>
                </a:lnTo>
                <a:lnTo>
                  <a:pt x="157491" y="8332"/>
                </a:lnTo>
                <a:lnTo>
                  <a:pt x="157206" y="8094"/>
                </a:lnTo>
                <a:lnTo>
                  <a:pt x="156539" y="7618"/>
                </a:lnTo>
                <a:lnTo>
                  <a:pt x="155634" y="7190"/>
                </a:lnTo>
                <a:lnTo>
                  <a:pt x="154587" y="6714"/>
                </a:lnTo>
                <a:lnTo>
                  <a:pt x="153349" y="6285"/>
                </a:lnTo>
                <a:lnTo>
                  <a:pt x="151921" y="5857"/>
                </a:lnTo>
                <a:lnTo>
                  <a:pt x="150350" y="5428"/>
                </a:lnTo>
                <a:lnTo>
                  <a:pt x="148588" y="5000"/>
                </a:lnTo>
                <a:lnTo>
                  <a:pt x="146684" y="4619"/>
                </a:lnTo>
                <a:lnTo>
                  <a:pt x="144637" y="4238"/>
                </a:lnTo>
                <a:lnTo>
                  <a:pt x="142447" y="3857"/>
                </a:lnTo>
                <a:lnTo>
                  <a:pt x="140066" y="3476"/>
                </a:lnTo>
                <a:lnTo>
                  <a:pt x="137591" y="3143"/>
                </a:lnTo>
                <a:lnTo>
                  <a:pt x="134972" y="2810"/>
                </a:lnTo>
                <a:lnTo>
                  <a:pt x="132211" y="2477"/>
                </a:lnTo>
                <a:lnTo>
                  <a:pt x="129354" y="2191"/>
                </a:lnTo>
                <a:lnTo>
                  <a:pt x="123260" y="1667"/>
                </a:lnTo>
                <a:lnTo>
                  <a:pt x="116738" y="1143"/>
                </a:lnTo>
                <a:lnTo>
                  <a:pt x="109834" y="763"/>
                </a:lnTo>
                <a:lnTo>
                  <a:pt x="102598" y="429"/>
                </a:lnTo>
                <a:lnTo>
                  <a:pt x="95028" y="191"/>
                </a:lnTo>
                <a:lnTo>
                  <a:pt x="87173" y="48"/>
                </a:lnTo>
                <a:lnTo>
                  <a:pt x="7907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47842" y="174755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69455" y="174507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8" name="Google Shape;2568;p50"/>
          <p:cNvGrpSpPr/>
          <p:nvPr/>
        </p:nvGrpSpPr>
        <p:grpSpPr>
          <a:xfrm>
            <a:off x="1097896" y="716202"/>
            <a:ext cx="7007892" cy="3856415"/>
            <a:chOff x="2133731" y="1649046"/>
            <a:chExt cx="4876539" cy="3016883"/>
          </a:xfrm>
        </p:grpSpPr>
        <p:sp>
          <p:nvSpPr>
            <p:cNvPr id="339" name="Google Shape;2569;p50"/>
            <p:cNvSpPr/>
            <p:nvPr/>
          </p:nvSpPr>
          <p:spPr>
            <a:xfrm>
              <a:off x="2321794" y="1649046"/>
              <a:ext cx="4501502" cy="2976706"/>
            </a:xfrm>
            <a:custGeom>
              <a:avLst/>
              <a:gdLst/>
              <a:ahLst/>
              <a:cxnLst/>
              <a:rect l="l" t="t" r="r" b="b"/>
              <a:pathLst>
                <a:path w="136244" h="90094" extrusionOk="0">
                  <a:moveTo>
                    <a:pt x="6324" y="0"/>
                  </a:moveTo>
                  <a:cubicBezTo>
                    <a:pt x="2838" y="0"/>
                    <a:pt x="0" y="2838"/>
                    <a:pt x="0" y="6324"/>
                  </a:cubicBezTo>
                  <a:lnTo>
                    <a:pt x="0" y="83770"/>
                  </a:lnTo>
                  <a:cubicBezTo>
                    <a:pt x="0" y="87256"/>
                    <a:pt x="2838" y="90094"/>
                    <a:pt x="6324" y="90094"/>
                  </a:cubicBezTo>
                  <a:lnTo>
                    <a:pt x="129903" y="90094"/>
                  </a:lnTo>
                  <a:cubicBezTo>
                    <a:pt x="133405" y="90094"/>
                    <a:pt x="136243" y="87256"/>
                    <a:pt x="136243" y="83770"/>
                  </a:cubicBezTo>
                  <a:lnTo>
                    <a:pt x="136243" y="6324"/>
                  </a:lnTo>
                  <a:cubicBezTo>
                    <a:pt x="136243" y="2838"/>
                    <a:pt x="133405" y="0"/>
                    <a:pt x="129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0" name="Google Shape;2570;p50"/>
            <p:cNvSpPr/>
            <p:nvPr/>
          </p:nvSpPr>
          <p:spPr>
            <a:xfrm>
              <a:off x="2133731" y="4405541"/>
              <a:ext cx="4876539" cy="260388"/>
            </a:xfrm>
            <a:custGeom>
              <a:avLst/>
              <a:gdLst/>
              <a:ahLst/>
              <a:cxnLst/>
              <a:rect l="l" t="t" r="r" b="b"/>
              <a:pathLst>
                <a:path w="147595" h="7881" extrusionOk="0">
                  <a:moveTo>
                    <a:pt x="1" y="0"/>
                  </a:moveTo>
                  <a:lnTo>
                    <a:pt x="1" y="146"/>
                  </a:lnTo>
                  <a:cubicBezTo>
                    <a:pt x="1" y="4427"/>
                    <a:pt x="3454" y="7881"/>
                    <a:pt x="7735" y="7881"/>
                  </a:cubicBezTo>
                  <a:lnTo>
                    <a:pt x="139859" y="7881"/>
                  </a:lnTo>
                  <a:cubicBezTo>
                    <a:pt x="144140" y="7881"/>
                    <a:pt x="147594" y="4427"/>
                    <a:pt x="147594" y="146"/>
                  </a:cubicBezTo>
                  <a:lnTo>
                    <a:pt x="147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1" name="Google Shape;2571;p50"/>
            <p:cNvSpPr/>
            <p:nvPr/>
          </p:nvSpPr>
          <p:spPr>
            <a:xfrm>
              <a:off x="4128917" y="4405541"/>
              <a:ext cx="968138" cy="96444"/>
            </a:xfrm>
            <a:custGeom>
              <a:avLst/>
              <a:gdLst/>
              <a:ahLst/>
              <a:cxnLst/>
              <a:rect l="l" t="t" r="r" b="b"/>
              <a:pathLst>
                <a:path w="29302" h="2919" extrusionOk="0">
                  <a:moveTo>
                    <a:pt x="0" y="0"/>
                  </a:moveTo>
                  <a:lnTo>
                    <a:pt x="1833" y="2919"/>
                  </a:lnTo>
                  <a:lnTo>
                    <a:pt x="27599" y="2919"/>
                  </a:lnTo>
                  <a:lnTo>
                    <a:pt x="29302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2" name="Google Shape;2572;p50"/>
            <p:cNvSpPr/>
            <p:nvPr/>
          </p:nvSpPr>
          <p:spPr>
            <a:xfrm>
              <a:off x="2321794" y="4407688"/>
              <a:ext cx="4501502" cy="14472"/>
            </a:xfrm>
            <a:custGeom>
              <a:avLst/>
              <a:gdLst/>
              <a:ahLst/>
              <a:cxnLst/>
              <a:rect l="l" t="t" r="r" b="b"/>
              <a:pathLst>
                <a:path w="136244" h="438" extrusionOk="0">
                  <a:moveTo>
                    <a:pt x="0" y="0"/>
                  </a:moveTo>
                  <a:lnTo>
                    <a:pt x="0" y="438"/>
                  </a:lnTo>
                  <a:lnTo>
                    <a:pt x="136243" y="438"/>
                  </a:lnTo>
                  <a:lnTo>
                    <a:pt x="136243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</p:grpSp>
      <p:pic>
        <p:nvPicPr>
          <p:cNvPr id="343" name="Picture 3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"/>
          <a:stretch/>
        </p:blipFill>
        <p:spPr>
          <a:xfrm>
            <a:off x="1519073" y="1192694"/>
            <a:ext cx="6182951" cy="2941545"/>
          </a:xfrm>
          <a:prstGeom prst="rect">
            <a:avLst/>
          </a:prstGeom>
        </p:spPr>
      </p:pic>
      <p:sp>
        <p:nvSpPr>
          <p:cNvPr id="346" name="Google Shape;6629;p66"/>
          <p:cNvSpPr/>
          <p:nvPr/>
        </p:nvSpPr>
        <p:spPr>
          <a:xfrm flipH="1">
            <a:off x="68408" y="3803553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fill="none" extrusionOk="0">
                <a:moveTo>
                  <a:pt x="79079" y="1"/>
                </a:moveTo>
                <a:lnTo>
                  <a:pt x="79079" y="1"/>
                </a:lnTo>
                <a:lnTo>
                  <a:pt x="87173" y="48"/>
                </a:lnTo>
                <a:lnTo>
                  <a:pt x="95028" y="191"/>
                </a:lnTo>
                <a:lnTo>
                  <a:pt x="102598" y="429"/>
                </a:lnTo>
                <a:lnTo>
                  <a:pt x="109834" y="763"/>
                </a:lnTo>
                <a:lnTo>
                  <a:pt x="116738" y="1143"/>
                </a:lnTo>
                <a:lnTo>
                  <a:pt x="123260" y="1667"/>
                </a:lnTo>
                <a:lnTo>
                  <a:pt x="129354" y="2191"/>
                </a:lnTo>
                <a:lnTo>
                  <a:pt x="132211" y="2477"/>
                </a:lnTo>
                <a:lnTo>
                  <a:pt x="134972" y="2810"/>
                </a:lnTo>
                <a:lnTo>
                  <a:pt x="137591" y="3143"/>
                </a:lnTo>
                <a:lnTo>
                  <a:pt x="140066" y="3476"/>
                </a:lnTo>
                <a:lnTo>
                  <a:pt x="142447" y="3857"/>
                </a:lnTo>
                <a:lnTo>
                  <a:pt x="144637" y="4238"/>
                </a:lnTo>
                <a:lnTo>
                  <a:pt x="146684" y="4619"/>
                </a:lnTo>
                <a:lnTo>
                  <a:pt x="148588" y="5000"/>
                </a:lnTo>
                <a:lnTo>
                  <a:pt x="150350" y="5428"/>
                </a:lnTo>
                <a:lnTo>
                  <a:pt x="151921" y="5857"/>
                </a:lnTo>
                <a:lnTo>
                  <a:pt x="153349" y="6285"/>
                </a:lnTo>
                <a:lnTo>
                  <a:pt x="154587" y="6714"/>
                </a:lnTo>
                <a:lnTo>
                  <a:pt x="155634" y="7190"/>
                </a:lnTo>
                <a:lnTo>
                  <a:pt x="156539" y="7618"/>
                </a:lnTo>
                <a:lnTo>
                  <a:pt x="157206" y="8094"/>
                </a:lnTo>
                <a:lnTo>
                  <a:pt x="157491" y="8332"/>
                </a:lnTo>
                <a:lnTo>
                  <a:pt x="157729" y="8570"/>
                </a:lnTo>
                <a:lnTo>
                  <a:pt x="157920" y="8808"/>
                </a:lnTo>
                <a:lnTo>
                  <a:pt x="158015" y="9047"/>
                </a:lnTo>
                <a:lnTo>
                  <a:pt x="158110" y="9332"/>
                </a:lnTo>
                <a:lnTo>
                  <a:pt x="158110" y="9570"/>
                </a:lnTo>
                <a:lnTo>
                  <a:pt x="158110" y="9570"/>
                </a:lnTo>
                <a:lnTo>
                  <a:pt x="158110" y="9808"/>
                </a:lnTo>
                <a:lnTo>
                  <a:pt x="158015" y="10046"/>
                </a:lnTo>
                <a:lnTo>
                  <a:pt x="157920" y="10284"/>
                </a:lnTo>
                <a:lnTo>
                  <a:pt x="157729" y="10522"/>
                </a:lnTo>
                <a:lnTo>
                  <a:pt x="157491" y="10760"/>
                </a:lnTo>
                <a:lnTo>
                  <a:pt x="157206" y="10999"/>
                </a:lnTo>
                <a:lnTo>
                  <a:pt x="156539" y="11475"/>
                </a:lnTo>
                <a:lnTo>
                  <a:pt x="155634" y="11951"/>
                </a:lnTo>
                <a:lnTo>
                  <a:pt x="154587" y="12379"/>
                </a:lnTo>
                <a:lnTo>
                  <a:pt x="153349" y="12855"/>
                </a:lnTo>
                <a:lnTo>
                  <a:pt x="151921" y="13284"/>
                </a:lnTo>
                <a:lnTo>
                  <a:pt x="150350" y="13712"/>
                </a:lnTo>
                <a:lnTo>
                  <a:pt x="148588" y="14093"/>
                </a:lnTo>
                <a:lnTo>
                  <a:pt x="146684" y="14522"/>
                </a:lnTo>
                <a:lnTo>
                  <a:pt x="144637" y="14902"/>
                </a:lnTo>
                <a:lnTo>
                  <a:pt x="142447" y="15283"/>
                </a:lnTo>
                <a:lnTo>
                  <a:pt x="140066" y="15617"/>
                </a:lnTo>
                <a:lnTo>
                  <a:pt x="137591" y="15997"/>
                </a:lnTo>
                <a:lnTo>
                  <a:pt x="134972" y="16331"/>
                </a:lnTo>
                <a:lnTo>
                  <a:pt x="132211" y="16616"/>
                </a:lnTo>
                <a:lnTo>
                  <a:pt x="129354" y="16902"/>
                </a:lnTo>
                <a:lnTo>
                  <a:pt x="123260" y="17473"/>
                </a:lnTo>
                <a:lnTo>
                  <a:pt x="116738" y="17949"/>
                </a:lnTo>
                <a:lnTo>
                  <a:pt x="109834" y="18330"/>
                </a:lnTo>
                <a:lnTo>
                  <a:pt x="102598" y="18664"/>
                </a:lnTo>
                <a:lnTo>
                  <a:pt x="95028" y="18902"/>
                </a:lnTo>
                <a:lnTo>
                  <a:pt x="87173" y="19044"/>
                </a:lnTo>
                <a:lnTo>
                  <a:pt x="79079" y="19092"/>
                </a:lnTo>
                <a:lnTo>
                  <a:pt x="79079" y="19092"/>
                </a:lnTo>
                <a:lnTo>
                  <a:pt x="70985" y="19044"/>
                </a:lnTo>
                <a:lnTo>
                  <a:pt x="63130" y="18902"/>
                </a:lnTo>
                <a:lnTo>
                  <a:pt x="55560" y="18664"/>
                </a:lnTo>
                <a:lnTo>
                  <a:pt x="48323" y="18330"/>
                </a:lnTo>
                <a:lnTo>
                  <a:pt x="41373" y="17949"/>
                </a:lnTo>
                <a:lnTo>
                  <a:pt x="34850" y="17473"/>
                </a:lnTo>
                <a:lnTo>
                  <a:pt x="28804" y="16902"/>
                </a:lnTo>
                <a:lnTo>
                  <a:pt x="25900" y="16616"/>
                </a:lnTo>
                <a:lnTo>
                  <a:pt x="23186" y="16331"/>
                </a:lnTo>
                <a:lnTo>
                  <a:pt x="20567" y="15997"/>
                </a:lnTo>
                <a:lnTo>
                  <a:pt x="18092" y="15617"/>
                </a:lnTo>
                <a:lnTo>
                  <a:pt x="15711" y="15283"/>
                </a:lnTo>
                <a:lnTo>
                  <a:pt x="13521" y="14902"/>
                </a:lnTo>
                <a:lnTo>
                  <a:pt x="11474" y="14522"/>
                </a:lnTo>
                <a:lnTo>
                  <a:pt x="9570" y="14093"/>
                </a:lnTo>
                <a:lnTo>
                  <a:pt x="7808" y="13712"/>
                </a:lnTo>
                <a:lnTo>
                  <a:pt x="6237" y="13284"/>
                </a:lnTo>
                <a:lnTo>
                  <a:pt x="4809" y="12855"/>
                </a:lnTo>
                <a:lnTo>
                  <a:pt x="3571" y="12379"/>
                </a:lnTo>
                <a:lnTo>
                  <a:pt x="2524" y="11951"/>
                </a:lnTo>
                <a:lnTo>
                  <a:pt x="1619" y="11475"/>
                </a:lnTo>
                <a:lnTo>
                  <a:pt x="905" y="10999"/>
                </a:lnTo>
                <a:lnTo>
                  <a:pt x="667" y="10760"/>
                </a:lnTo>
                <a:lnTo>
                  <a:pt x="429" y="10522"/>
                </a:lnTo>
                <a:lnTo>
                  <a:pt x="238" y="10284"/>
                </a:lnTo>
                <a:lnTo>
                  <a:pt x="95" y="10046"/>
                </a:lnTo>
                <a:lnTo>
                  <a:pt x="48" y="9808"/>
                </a:lnTo>
                <a:lnTo>
                  <a:pt x="0" y="9570"/>
                </a:lnTo>
                <a:lnTo>
                  <a:pt x="0" y="9570"/>
                </a:lnTo>
                <a:lnTo>
                  <a:pt x="48" y="9332"/>
                </a:lnTo>
                <a:lnTo>
                  <a:pt x="95" y="9047"/>
                </a:lnTo>
                <a:lnTo>
                  <a:pt x="238" y="8808"/>
                </a:lnTo>
                <a:lnTo>
                  <a:pt x="429" y="8570"/>
                </a:lnTo>
                <a:lnTo>
                  <a:pt x="667" y="8332"/>
                </a:lnTo>
                <a:lnTo>
                  <a:pt x="905" y="8094"/>
                </a:lnTo>
                <a:lnTo>
                  <a:pt x="1619" y="7618"/>
                </a:lnTo>
                <a:lnTo>
                  <a:pt x="2524" y="7190"/>
                </a:lnTo>
                <a:lnTo>
                  <a:pt x="3571" y="6714"/>
                </a:lnTo>
                <a:lnTo>
                  <a:pt x="4809" y="6285"/>
                </a:lnTo>
                <a:lnTo>
                  <a:pt x="6237" y="5857"/>
                </a:lnTo>
                <a:lnTo>
                  <a:pt x="7808" y="5428"/>
                </a:lnTo>
                <a:lnTo>
                  <a:pt x="9570" y="5000"/>
                </a:lnTo>
                <a:lnTo>
                  <a:pt x="11474" y="4619"/>
                </a:lnTo>
                <a:lnTo>
                  <a:pt x="13521" y="4238"/>
                </a:lnTo>
                <a:lnTo>
                  <a:pt x="15711" y="3857"/>
                </a:lnTo>
                <a:lnTo>
                  <a:pt x="18092" y="3476"/>
                </a:lnTo>
                <a:lnTo>
                  <a:pt x="20567" y="3143"/>
                </a:lnTo>
                <a:lnTo>
                  <a:pt x="23186" y="2810"/>
                </a:lnTo>
                <a:lnTo>
                  <a:pt x="25900" y="2477"/>
                </a:lnTo>
                <a:lnTo>
                  <a:pt x="28804" y="2191"/>
                </a:lnTo>
                <a:lnTo>
                  <a:pt x="34850" y="1667"/>
                </a:lnTo>
                <a:lnTo>
                  <a:pt x="41373" y="1143"/>
                </a:lnTo>
                <a:lnTo>
                  <a:pt x="48323" y="763"/>
                </a:lnTo>
                <a:lnTo>
                  <a:pt x="55560" y="429"/>
                </a:lnTo>
                <a:lnTo>
                  <a:pt x="63130" y="191"/>
                </a:lnTo>
                <a:lnTo>
                  <a:pt x="70985" y="48"/>
                </a:lnTo>
                <a:lnTo>
                  <a:pt x="7907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7" name="Google Shape;6630;p66"/>
          <p:cNvSpPr/>
          <p:nvPr/>
        </p:nvSpPr>
        <p:spPr>
          <a:xfrm flipH="1">
            <a:off x="889528" y="4127616"/>
            <a:ext cx="455385" cy="411922"/>
          </a:xfrm>
          <a:custGeom>
            <a:avLst/>
            <a:gdLst/>
            <a:ahLst/>
            <a:cxnLst/>
            <a:rect l="l" t="t" r="r" b="b"/>
            <a:pathLst>
              <a:path w="23615" h="21235" extrusionOk="0">
                <a:moveTo>
                  <a:pt x="9855" y="1"/>
                </a:moveTo>
                <a:lnTo>
                  <a:pt x="9855" y="8285"/>
                </a:lnTo>
                <a:lnTo>
                  <a:pt x="9855" y="11284"/>
                </a:lnTo>
                <a:lnTo>
                  <a:pt x="9950" y="13760"/>
                </a:lnTo>
                <a:lnTo>
                  <a:pt x="5808" y="15664"/>
                </a:lnTo>
                <a:lnTo>
                  <a:pt x="2761" y="17140"/>
                </a:lnTo>
                <a:lnTo>
                  <a:pt x="1666" y="17711"/>
                </a:lnTo>
                <a:lnTo>
                  <a:pt x="1047" y="18044"/>
                </a:lnTo>
                <a:lnTo>
                  <a:pt x="762" y="18378"/>
                </a:lnTo>
                <a:lnTo>
                  <a:pt x="476" y="18759"/>
                </a:lnTo>
                <a:lnTo>
                  <a:pt x="238" y="19235"/>
                </a:lnTo>
                <a:lnTo>
                  <a:pt x="95" y="19711"/>
                </a:lnTo>
                <a:lnTo>
                  <a:pt x="0" y="20187"/>
                </a:lnTo>
                <a:lnTo>
                  <a:pt x="0" y="20615"/>
                </a:lnTo>
                <a:lnTo>
                  <a:pt x="48" y="20758"/>
                </a:lnTo>
                <a:lnTo>
                  <a:pt x="95" y="20901"/>
                </a:lnTo>
                <a:lnTo>
                  <a:pt x="191" y="20996"/>
                </a:lnTo>
                <a:lnTo>
                  <a:pt x="333" y="21091"/>
                </a:lnTo>
                <a:lnTo>
                  <a:pt x="714" y="21139"/>
                </a:lnTo>
                <a:lnTo>
                  <a:pt x="1476" y="21139"/>
                </a:lnTo>
                <a:lnTo>
                  <a:pt x="4047" y="21187"/>
                </a:lnTo>
                <a:lnTo>
                  <a:pt x="7618" y="21234"/>
                </a:lnTo>
                <a:lnTo>
                  <a:pt x="11617" y="21187"/>
                </a:lnTo>
                <a:lnTo>
                  <a:pt x="15663" y="21139"/>
                </a:lnTo>
                <a:lnTo>
                  <a:pt x="19187" y="21044"/>
                </a:lnTo>
                <a:lnTo>
                  <a:pt x="21805" y="20949"/>
                </a:lnTo>
                <a:lnTo>
                  <a:pt x="22614" y="20853"/>
                </a:lnTo>
                <a:lnTo>
                  <a:pt x="22852" y="20806"/>
                </a:lnTo>
                <a:lnTo>
                  <a:pt x="22995" y="20758"/>
                </a:lnTo>
                <a:lnTo>
                  <a:pt x="23043" y="20711"/>
                </a:lnTo>
                <a:lnTo>
                  <a:pt x="23091" y="20568"/>
                </a:lnTo>
                <a:lnTo>
                  <a:pt x="23186" y="20092"/>
                </a:lnTo>
                <a:lnTo>
                  <a:pt x="23281" y="19425"/>
                </a:lnTo>
                <a:lnTo>
                  <a:pt x="23329" y="18568"/>
                </a:lnTo>
                <a:lnTo>
                  <a:pt x="23471" y="16426"/>
                </a:lnTo>
                <a:lnTo>
                  <a:pt x="23567" y="13760"/>
                </a:lnTo>
                <a:lnTo>
                  <a:pt x="23614" y="11284"/>
                </a:lnTo>
                <a:lnTo>
                  <a:pt x="23614" y="8285"/>
                </a:lnTo>
                <a:lnTo>
                  <a:pt x="23614" y="2524"/>
                </a:lnTo>
                <a:lnTo>
                  <a:pt x="23614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8" name="Google Shape;6631;p66"/>
          <p:cNvSpPr/>
          <p:nvPr/>
        </p:nvSpPr>
        <p:spPr>
          <a:xfrm flipH="1">
            <a:off x="889528" y="4288311"/>
            <a:ext cx="455385" cy="251227"/>
          </a:xfrm>
          <a:custGeom>
            <a:avLst/>
            <a:gdLst/>
            <a:ahLst/>
            <a:cxnLst/>
            <a:rect l="l" t="t" r="r" b="b"/>
            <a:pathLst>
              <a:path w="23615" h="12951" extrusionOk="0">
                <a:moveTo>
                  <a:pt x="9855" y="1"/>
                </a:moveTo>
                <a:lnTo>
                  <a:pt x="9855" y="3000"/>
                </a:lnTo>
                <a:lnTo>
                  <a:pt x="9950" y="5476"/>
                </a:lnTo>
                <a:lnTo>
                  <a:pt x="5808" y="7380"/>
                </a:lnTo>
                <a:lnTo>
                  <a:pt x="2761" y="8856"/>
                </a:lnTo>
                <a:lnTo>
                  <a:pt x="1666" y="9427"/>
                </a:lnTo>
                <a:lnTo>
                  <a:pt x="1047" y="9760"/>
                </a:lnTo>
                <a:lnTo>
                  <a:pt x="762" y="10094"/>
                </a:lnTo>
                <a:lnTo>
                  <a:pt x="476" y="10475"/>
                </a:lnTo>
                <a:lnTo>
                  <a:pt x="286" y="10951"/>
                </a:lnTo>
                <a:lnTo>
                  <a:pt x="95" y="11427"/>
                </a:lnTo>
                <a:lnTo>
                  <a:pt x="0" y="11903"/>
                </a:lnTo>
                <a:lnTo>
                  <a:pt x="0" y="12331"/>
                </a:lnTo>
                <a:lnTo>
                  <a:pt x="48" y="12474"/>
                </a:lnTo>
                <a:lnTo>
                  <a:pt x="95" y="12617"/>
                </a:lnTo>
                <a:lnTo>
                  <a:pt x="191" y="12712"/>
                </a:lnTo>
                <a:lnTo>
                  <a:pt x="333" y="12807"/>
                </a:lnTo>
                <a:lnTo>
                  <a:pt x="714" y="12855"/>
                </a:lnTo>
                <a:lnTo>
                  <a:pt x="1476" y="12855"/>
                </a:lnTo>
                <a:lnTo>
                  <a:pt x="4047" y="12903"/>
                </a:lnTo>
                <a:lnTo>
                  <a:pt x="7618" y="12950"/>
                </a:lnTo>
                <a:lnTo>
                  <a:pt x="11617" y="12903"/>
                </a:lnTo>
                <a:lnTo>
                  <a:pt x="15663" y="12855"/>
                </a:lnTo>
                <a:lnTo>
                  <a:pt x="19187" y="12760"/>
                </a:lnTo>
                <a:lnTo>
                  <a:pt x="21805" y="12665"/>
                </a:lnTo>
                <a:lnTo>
                  <a:pt x="22614" y="12569"/>
                </a:lnTo>
                <a:lnTo>
                  <a:pt x="22852" y="12522"/>
                </a:lnTo>
                <a:lnTo>
                  <a:pt x="22995" y="12474"/>
                </a:lnTo>
                <a:lnTo>
                  <a:pt x="23043" y="12427"/>
                </a:lnTo>
                <a:lnTo>
                  <a:pt x="23091" y="12284"/>
                </a:lnTo>
                <a:lnTo>
                  <a:pt x="23186" y="11808"/>
                </a:lnTo>
                <a:lnTo>
                  <a:pt x="23281" y="11141"/>
                </a:lnTo>
                <a:lnTo>
                  <a:pt x="23329" y="10284"/>
                </a:lnTo>
                <a:lnTo>
                  <a:pt x="23471" y="8142"/>
                </a:lnTo>
                <a:lnTo>
                  <a:pt x="23567" y="5476"/>
                </a:lnTo>
                <a:lnTo>
                  <a:pt x="23614" y="3000"/>
                </a:lnTo>
                <a:lnTo>
                  <a:pt x="236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9" name="Google Shape;6632;p66"/>
          <p:cNvSpPr/>
          <p:nvPr/>
        </p:nvSpPr>
        <p:spPr>
          <a:xfrm flipH="1">
            <a:off x="888621" y="4346487"/>
            <a:ext cx="457217" cy="193051"/>
          </a:xfrm>
          <a:custGeom>
            <a:avLst/>
            <a:gdLst/>
            <a:ahLst/>
            <a:cxnLst/>
            <a:rect l="l" t="t" r="r" b="b"/>
            <a:pathLst>
              <a:path w="23710" h="9952" extrusionOk="0">
                <a:moveTo>
                  <a:pt x="9903" y="1"/>
                </a:moveTo>
                <a:lnTo>
                  <a:pt x="9998" y="2477"/>
                </a:lnTo>
                <a:lnTo>
                  <a:pt x="5809" y="4381"/>
                </a:lnTo>
                <a:lnTo>
                  <a:pt x="2762" y="5857"/>
                </a:lnTo>
                <a:lnTo>
                  <a:pt x="1667" y="6428"/>
                </a:lnTo>
                <a:lnTo>
                  <a:pt x="1048" y="6809"/>
                </a:lnTo>
                <a:lnTo>
                  <a:pt x="762" y="7095"/>
                </a:lnTo>
                <a:lnTo>
                  <a:pt x="477" y="7523"/>
                </a:lnTo>
                <a:lnTo>
                  <a:pt x="239" y="7999"/>
                </a:lnTo>
                <a:lnTo>
                  <a:pt x="96" y="8475"/>
                </a:lnTo>
                <a:lnTo>
                  <a:pt x="0" y="8951"/>
                </a:lnTo>
                <a:lnTo>
                  <a:pt x="0" y="9332"/>
                </a:lnTo>
                <a:lnTo>
                  <a:pt x="48" y="9523"/>
                </a:lnTo>
                <a:lnTo>
                  <a:pt x="96" y="9666"/>
                </a:lnTo>
                <a:lnTo>
                  <a:pt x="191" y="9761"/>
                </a:lnTo>
                <a:lnTo>
                  <a:pt x="286" y="9856"/>
                </a:lnTo>
                <a:lnTo>
                  <a:pt x="857" y="9904"/>
                </a:lnTo>
                <a:lnTo>
                  <a:pt x="2095" y="9904"/>
                </a:lnTo>
                <a:lnTo>
                  <a:pt x="6047" y="9951"/>
                </a:lnTo>
                <a:lnTo>
                  <a:pt x="11141" y="9951"/>
                </a:lnTo>
                <a:lnTo>
                  <a:pt x="16330" y="9904"/>
                </a:lnTo>
                <a:lnTo>
                  <a:pt x="20330" y="9761"/>
                </a:lnTo>
                <a:lnTo>
                  <a:pt x="22234" y="9666"/>
                </a:lnTo>
                <a:lnTo>
                  <a:pt x="22805" y="9570"/>
                </a:lnTo>
                <a:lnTo>
                  <a:pt x="23091" y="9523"/>
                </a:lnTo>
                <a:lnTo>
                  <a:pt x="23139" y="9428"/>
                </a:lnTo>
                <a:lnTo>
                  <a:pt x="23234" y="9237"/>
                </a:lnTo>
                <a:lnTo>
                  <a:pt x="23329" y="8571"/>
                </a:lnTo>
                <a:lnTo>
                  <a:pt x="23424" y="7666"/>
                </a:lnTo>
                <a:lnTo>
                  <a:pt x="23519" y="6428"/>
                </a:lnTo>
                <a:lnTo>
                  <a:pt x="23662" y="3429"/>
                </a:lnTo>
                <a:lnTo>
                  <a:pt x="23710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0" name="Google Shape;6633;p66"/>
          <p:cNvSpPr/>
          <p:nvPr/>
        </p:nvSpPr>
        <p:spPr>
          <a:xfrm flipH="1">
            <a:off x="920748" y="4519190"/>
            <a:ext cx="414079" cy="4636"/>
          </a:xfrm>
          <a:custGeom>
            <a:avLst/>
            <a:gdLst/>
            <a:ahLst/>
            <a:cxnLst/>
            <a:rect l="l" t="t" r="r" b="b"/>
            <a:pathLst>
              <a:path w="21473" h="239" extrusionOk="0">
                <a:moveTo>
                  <a:pt x="4381" y="1"/>
                </a:moveTo>
                <a:lnTo>
                  <a:pt x="48" y="96"/>
                </a:lnTo>
                <a:lnTo>
                  <a:pt x="1" y="96"/>
                </a:lnTo>
                <a:lnTo>
                  <a:pt x="48" y="144"/>
                </a:lnTo>
                <a:lnTo>
                  <a:pt x="4381" y="191"/>
                </a:lnTo>
                <a:lnTo>
                  <a:pt x="10760" y="239"/>
                </a:lnTo>
                <a:lnTo>
                  <a:pt x="17140" y="191"/>
                </a:lnTo>
                <a:lnTo>
                  <a:pt x="19711" y="191"/>
                </a:lnTo>
                <a:lnTo>
                  <a:pt x="21472" y="96"/>
                </a:lnTo>
                <a:lnTo>
                  <a:pt x="19711" y="48"/>
                </a:lnTo>
                <a:lnTo>
                  <a:pt x="1714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1" name="Google Shape;6634;p66"/>
          <p:cNvSpPr/>
          <p:nvPr/>
        </p:nvSpPr>
        <p:spPr>
          <a:xfrm flipH="1">
            <a:off x="1082326" y="4376981"/>
            <a:ext cx="81724" cy="22172"/>
          </a:xfrm>
          <a:custGeom>
            <a:avLst/>
            <a:gdLst/>
            <a:ahLst/>
            <a:cxnLst/>
            <a:rect l="l" t="t" r="r" b="b"/>
            <a:pathLst>
              <a:path w="4238" h="1143" extrusionOk="0">
                <a:moveTo>
                  <a:pt x="1143" y="0"/>
                </a:moveTo>
                <a:lnTo>
                  <a:pt x="571" y="48"/>
                </a:lnTo>
                <a:lnTo>
                  <a:pt x="48" y="95"/>
                </a:lnTo>
                <a:lnTo>
                  <a:pt x="0" y="143"/>
                </a:lnTo>
                <a:lnTo>
                  <a:pt x="0" y="191"/>
                </a:lnTo>
                <a:lnTo>
                  <a:pt x="0" y="238"/>
                </a:lnTo>
                <a:lnTo>
                  <a:pt x="48" y="286"/>
                </a:lnTo>
                <a:lnTo>
                  <a:pt x="1095" y="429"/>
                </a:lnTo>
                <a:lnTo>
                  <a:pt x="2142" y="619"/>
                </a:lnTo>
                <a:lnTo>
                  <a:pt x="3142" y="857"/>
                </a:lnTo>
                <a:lnTo>
                  <a:pt x="4190" y="1143"/>
                </a:lnTo>
                <a:lnTo>
                  <a:pt x="4237" y="1095"/>
                </a:lnTo>
                <a:lnTo>
                  <a:pt x="4237" y="1047"/>
                </a:lnTo>
                <a:lnTo>
                  <a:pt x="3809" y="714"/>
                </a:lnTo>
                <a:lnTo>
                  <a:pt x="3333" y="429"/>
                </a:lnTo>
                <a:lnTo>
                  <a:pt x="2809" y="238"/>
                </a:lnTo>
                <a:lnTo>
                  <a:pt x="2285" y="95"/>
                </a:lnTo>
                <a:lnTo>
                  <a:pt x="1714" y="48"/>
                </a:lnTo>
                <a:lnTo>
                  <a:pt x="1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2" name="Google Shape;6635;p66"/>
          <p:cNvSpPr/>
          <p:nvPr/>
        </p:nvSpPr>
        <p:spPr>
          <a:xfrm flipH="1">
            <a:off x="1101611" y="4388969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91" y="620"/>
                </a:lnTo>
                <a:lnTo>
                  <a:pt x="3190" y="858"/>
                </a:lnTo>
                <a:lnTo>
                  <a:pt x="4190" y="1144"/>
                </a:lnTo>
                <a:lnTo>
                  <a:pt x="4285" y="1096"/>
                </a:lnTo>
                <a:lnTo>
                  <a:pt x="4285" y="1048"/>
                </a:lnTo>
                <a:lnTo>
                  <a:pt x="3857" y="715"/>
                </a:lnTo>
                <a:lnTo>
                  <a:pt x="3381" y="429"/>
                </a:lnTo>
                <a:lnTo>
                  <a:pt x="2857" y="239"/>
                </a:lnTo>
                <a:lnTo>
                  <a:pt x="2286" y="96"/>
                </a:lnTo>
                <a:lnTo>
                  <a:pt x="1762" y="49"/>
                </a:lnTo>
                <a:lnTo>
                  <a:pt x="119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3" name="Google Shape;6636;p66"/>
          <p:cNvSpPr/>
          <p:nvPr/>
        </p:nvSpPr>
        <p:spPr>
          <a:xfrm flipH="1">
            <a:off x="1120894" y="4400976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43" y="572"/>
                </a:lnTo>
                <a:lnTo>
                  <a:pt x="3191" y="810"/>
                </a:lnTo>
                <a:lnTo>
                  <a:pt x="4190" y="1144"/>
                </a:lnTo>
                <a:lnTo>
                  <a:pt x="4286" y="1096"/>
                </a:lnTo>
                <a:lnTo>
                  <a:pt x="4286" y="1048"/>
                </a:lnTo>
                <a:lnTo>
                  <a:pt x="3810" y="715"/>
                </a:lnTo>
                <a:lnTo>
                  <a:pt x="3334" y="429"/>
                </a:lnTo>
                <a:lnTo>
                  <a:pt x="2857" y="239"/>
                </a:lnTo>
                <a:lnTo>
                  <a:pt x="2286" y="96"/>
                </a:lnTo>
                <a:lnTo>
                  <a:pt x="1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4" name="Google Shape;6637;p66"/>
          <p:cNvSpPr/>
          <p:nvPr/>
        </p:nvSpPr>
        <p:spPr>
          <a:xfrm flipH="1">
            <a:off x="1141084" y="4412984"/>
            <a:ext cx="81724" cy="21261"/>
          </a:xfrm>
          <a:custGeom>
            <a:avLst/>
            <a:gdLst/>
            <a:ahLst/>
            <a:cxnLst/>
            <a:rect l="l" t="t" r="r" b="b"/>
            <a:pathLst>
              <a:path w="4238" h="1096" extrusionOk="0">
                <a:moveTo>
                  <a:pt x="619" y="1"/>
                </a:moveTo>
                <a:lnTo>
                  <a:pt x="48" y="96"/>
                </a:lnTo>
                <a:lnTo>
                  <a:pt x="0" y="144"/>
                </a:lnTo>
                <a:lnTo>
                  <a:pt x="0" y="191"/>
                </a:lnTo>
                <a:lnTo>
                  <a:pt x="0" y="239"/>
                </a:lnTo>
                <a:lnTo>
                  <a:pt x="95" y="286"/>
                </a:lnTo>
                <a:lnTo>
                  <a:pt x="1143" y="382"/>
                </a:lnTo>
                <a:lnTo>
                  <a:pt x="2142" y="572"/>
                </a:lnTo>
                <a:lnTo>
                  <a:pt x="3190" y="810"/>
                </a:lnTo>
                <a:lnTo>
                  <a:pt x="4190" y="1096"/>
                </a:lnTo>
                <a:lnTo>
                  <a:pt x="4237" y="1096"/>
                </a:lnTo>
                <a:lnTo>
                  <a:pt x="4237" y="1048"/>
                </a:lnTo>
                <a:lnTo>
                  <a:pt x="3809" y="715"/>
                </a:lnTo>
                <a:lnTo>
                  <a:pt x="3333" y="429"/>
                </a:lnTo>
                <a:lnTo>
                  <a:pt x="2809" y="239"/>
                </a:lnTo>
                <a:lnTo>
                  <a:pt x="2285" y="96"/>
                </a:lnTo>
                <a:lnTo>
                  <a:pt x="171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5" name="Google Shape;6638;p66"/>
          <p:cNvSpPr/>
          <p:nvPr/>
        </p:nvSpPr>
        <p:spPr>
          <a:xfrm flipH="1">
            <a:off x="1130073" y="4307710"/>
            <a:ext cx="87239" cy="76662"/>
          </a:xfrm>
          <a:custGeom>
            <a:avLst/>
            <a:gdLst/>
            <a:ahLst/>
            <a:cxnLst/>
            <a:rect l="l" t="t" r="r" b="b"/>
            <a:pathLst>
              <a:path w="4524" h="3952" extrusionOk="0">
                <a:moveTo>
                  <a:pt x="1143" y="429"/>
                </a:moveTo>
                <a:lnTo>
                  <a:pt x="1477" y="524"/>
                </a:lnTo>
                <a:lnTo>
                  <a:pt x="1810" y="667"/>
                </a:lnTo>
                <a:lnTo>
                  <a:pt x="2096" y="810"/>
                </a:lnTo>
                <a:lnTo>
                  <a:pt x="2286" y="953"/>
                </a:lnTo>
                <a:lnTo>
                  <a:pt x="2667" y="1333"/>
                </a:lnTo>
                <a:lnTo>
                  <a:pt x="3048" y="1762"/>
                </a:lnTo>
                <a:lnTo>
                  <a:pt x="3714" y="2667"/>
                </a:lnTo>
                <a:lnTo>
                  <a:pt x="4333" y="3619"/>
                </a:lnTo>
                <a:lnTo>
                  <a:pt x="4333" y="3619"/>
                </a:lnTo>
                <a:lnTo>
                  <a:pt x="3524" y="3238"/>
                </a:lnTo>
                <a:lnTo>
                  <a:pt x="2667" y="2952"/>
                </a:lnTo>
                <a:lnTo>
                  <a:pt x="2048" y="2714"/>
                </a:lnTo>
                <a:lnTo>
                  <a:pt x="1715" y="2524"/>
                </a:lnTo>
                <a:lnTo>
                  <a:pt x="1381" y="2333"/>
                </a:lnTo>
                <a:lnTo>
                  <a:pt x="1048" y="2143"/>
                </a:lnTo>
                <a:lnTo>
                  <a:pt x="810" y="1905"/>
                </a:lnTo>
                <a:lnTo>
                  <a:pt x="572" y="1619"/>
                </a:lnTo>
                <a:lnTo>
                  <a:pt x="477" y="1333"/>
                </a:lnTo>
                <a:lnTo>
                  <a:pt x="477" y="1048"/>
                </a:lnTo>
                <a:lnTo>
                  <a:pt x="477" y="857"/>
                </a:lnTo>
                <a:lnTo>
                  <a:pt x="524" y="667"/>
                </a:lnTo>
                <a:lnTo>
                  <a:pt x="620" y="572"/>
                </a:lnTo>
                <a:lnTo>
                  <a:pt x="715" y="477"/>
                </a:lnTo>
                <a:lnTo>
                  <a:pt x="858" y="429"/>
                </a:lnTo>
                <a:close/>
                <a:moveTo>
                  <a:pt x="1001" y="0"/>
                </a:moveTo>
                <a:lnTo>
                  <a:pt x="715" y="96"/>
                </a:lnTo>
                <a:lnTo>
                  <a:pt x="429" y="238"/>
                </a:lnTo>
                <a:lnTo>
                  <a:pt x="191" y="477"/>
                </a:lnTo>
                <a:lnTo>
                  <a:pt x="48" y="762"/>
                </a:lnTo>
                <a:lnTo>
                  <a:pt x="1" y="1048"/>
                </a:lnTo>
                <a:lnTo>
                  <a:pt x="1" y="1286"/>
                </a:lnTo>
                <a:lnTo>
                  <a:pt x="96" y="1572"/>
                </a:lnTo>
                <a:lnTo>
                  <a:pt x="239" y="1810"/>
                </a:lnTo>
                <a:lnTo>
                  <a:pt x="429" y="2048"/>
                </a:lnTo>
                <a:lnTo>
                  <a:pt x="620" y="2286"/>
                </a:lnTo>
                <a:lnTo>
                  <a:pt x="858" y="2428"/>
                </a:lnTo>
                <a:lnTo>
                  <a:pt x="1239" y="2714"/>
                </a:lnTo>
                <a:lnTo>
                  <a:pt x="1619" y="2952"/>
                </a:lnTo>
                <a:lnTo>
                  <a:pt x="2048" y="3143"/>
                </a:lnTo>
                <a:lnTo>
                  <a:pt x="2524" y="3333"/>
                </a:lnTo>
                <a:lnTo>
                  <a:pt x="4286" y="3952"/>
                </a:lnTo>
                <a:lnTo>
                  <a:pt x="4428" y="3952"/>
                </a:lnTo>
                <a:lnTo>
                  <a:pt x="4476" y="3809"/>
                </a:lnTo>
                <a:lnTo>
                  <a:pt x="4524" y="3762"/>
                </a:lnTo>
                <a:lnTo>
                  <a:pt x="4524" y="3714"/>
                </a:lnTo>
                <a:lnTo>
                  <a:pt x="4381" y="3285"/>
                </a:lnTo>
                <a:lnTo>
                  <a:pt x="4143" y="2809"/>
                </a:lnTo>
                <a:lnTo>
                  <a:pt x="3905" y="2381"/>
                </a:lnTo>
                <a:lnTo>
                  <a:pt x="3667" y="2000"/>
                </a:lnTo>
                <a:lnTo>
                  <a:pt x="3381" y="1572"/>
                </a:lnTo>
                <a:lnTo>
                  <a:pt x="3048" y="1191"/>
                </a:lnTo>
                <a:lnTo>
                  <a:pt x="2714" y="857"/>
                </a:lnTo>
                <a:lnTo>
                  <a:pt x="2381" y="524"/>
                </a:lnTo>
                <a:lnTo>
                  <a:pt x="2143" y="334"/>
                </a:lnTo>
                <a:lnTo>
                  <a:pt x="1857" y="191"/>
                </a:lnTo>
                <a:lnTo>
                  <a:pt x="1572" y="96"/>
                </a:lnTo>
                <a:lnTo>
                  <a:pt x="128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6" name="Google Shape;6639;p66"/>
          <p:cNvSpPr/>
          <p:nvPr/>
        </p:nvSpPr>
        <p:spPr>
          <a:xfrm flipH="1">
            <a:off x="1038263" y="4325246"/>
            <a:ext cx="98251" cy="59126"/>
          </a:xfrm>
          <a:custGeom>
            <a:avLst/>
            <a:gdLst/>
            <a:ahLst/>
            <a:cxnLst/>
            <a:rect l="l" t="t" r="r" b="b"/>
            <a:pathLst>
              <a:path w="5095" h="3048" extrusionOk="0">
                <a:moveTo>
                  <a:pt x="4142" y="429"/>
                </a:moveTo>
                <a:lnTo>
                  <a:pt x="4428" y="477"/>
                </a:lnTo>
                <a:lnTo>
                  <a:pt x="4523" y="572"/>
                </a:lnTo>
                <a:lnTo>
                  <a:pt x="4618" y="668"/>
                </a:lnTo>
                <a:lnTo>
                  <a:pt x="4666" y="810"/>
                </a:lnTo>
                <a:lnTo>
                  <a:pt x="4666" y="1001"/>
                </a:lnTo>
                <a:lnTo>
                  <a:pt x="4618" y="1191"/>
                </a:lnTo>
                <a:lnTo>
                  <a:pt x="4523" y="1429"/>
                </a:lnTo>
                <a:lnTo>
                  <a:pt x="4380" y="1715"/>
                </a:lnTo>
                <a:lnTo>
                  <a:pt x="4095" y="1905"/>
                </a:lnTo>
                <a:lnTo>
                  <a:pt x="3761" y="2096"/>
                </a:lnTo>
                <a:lnTo>
                  <a:pt x="3428" y="2239"/>
                </a:lnTo>
                <a:lnTo>
                  <a:pt x="3047" y="2334"/>
                </a:lnTo>
                <a:lnTo>
                  <a:pt x="2666" y="2381"/>
                </a:lnTo>
                <a:lnTo>
                  <a:pt x="2000" y="2477"/>
                </a:lnTo>
                <a:lnTo>
                  <a:pt x="1095" y="2572"/>
                </a:lnTo>
                <a:lnTo>
                  <a:pt x="238" y="2715"/>
                </a:lnTo>
                <a:lnTo>
                  <a:pt x="1048" y="1953"/>
                </a:lnTo>
                <a:lnTo>
                  <a:pt x="1476" y="1572"/>
                </a:lnTo>
                <a:lnTo>
                  <a:pt x="1952" y="1239"/>
                </a:lnTo>
                <a:lnTo>
                  <a:pt x="2381" y="906"/>
                </a:lnTo>
                <a:lnTo>
                  <a:pt x="2857" y="668"/>
                </a:lnTo>
                <a:lnTo>
                  <a:pt x="3095" y="572"/>
                </a:lnTo>
                <a:lnTo>
                  <a:pt x="3428" y="477"/>
                </a:lnTo>
                <a:lnTo>
                  <a:pt x="3761" y="429"/>
                </a:lnTo>
                <a:close/>
                <a:moveTo>
                  <a:pt x="3476" y="1"/>
                </a:moveTo>
                <a:lnTo>
                  <a:pt x="3190" y="96"/>
                </a:lnTo>
                <a:lnTo>
                  <a:pt x="2905" y="191"/>
                </a:lnTo>
                <a:lnTo>
                  <a:pt x="2476" y="429"/>
                </a:lnTo>
                <a:lnTo>
                  <a:pt x="2048" y="715"/>
                </a:lnTo>
                <a:lnTo>
                  <a:pt x="1667" y="1001"/>
                </a:lnTo>
                <a:lnTo>
                  <a:pt x="1286" y="1286"/>
                </a:lnTo>
                <a:lnTo>
                  <a:pt x="953" y="1620"/>
                </a:lnTo>
                <a:lnTo>
                  <a:pt x="619" y="2001"/>
                </a:lnTo>
                <a:lnTo>
                  <a:pt x="286" y="2381"/>
                </a:lnTo>
                <a:lnTo>
                  <a:pt x="0" y="2762"/>
                </a:lnTo>
                <a:lnTo>
                  <a:pt x="0" y="2810"/>
                </a:lnTo>
                <a:lnTo>
                  <a:pt x="48" y="2810"/>
                </a:lnTo>
                <a:lnTo>
                  <a:pt x="48" y="2953"/>
                </a:lnTo>
                <a:lnTo>
                  <a:pt x="143" y="3048"/>
                </a:lnTo>
                <a:lnTo>
                  <a:pt x="191" y="3048"/>
                </a:lnTo>
                <a:lnTo>
                  <a:pt x="2095" y="2905"/>
                </a:lnTo>
                <a:lnTo>
                  <a:pt x="2571" y="2810"/>
                </a:lnTo>
                <a:lnTo>
                  <a:pt x="3000" y="2715"/>
                </a:lnTo>
                <a:lnTo>
                  <a:pt x="3476" y="2619"/>
                </a:lnTo>
                <a:lnTo>
                  <a:pt x="3904" y="2429"/>
                </a:lnTo>
                <a:lnTo>
                  <a:pt x="4142" y="2334"/>
                </a:lnTo>
                <a:lnTo>
                  <a:pt x="4428" y="2143"/>
                </a:lnTo>
                <a:lnTo>
                  <a:pt x="4618" y="1953"/>
                </a:lnTo>
                <a:lnTo>
                  <a:pt x="4856" y="1763"/>
                </a:lnTo>
                <a:lnTo>
                  <a:pt x="4999" y="1524"/>
                </a:lnTo>
                <a:lnTo>
                  <a:pt x="5095" y="1239"/>
                </a:lnTo>
                <a:lnTo>
                  <a:pt x="5095" y="1001"/>
                </a:lnTo>
                <a:lnTo>
                  <a:pt x="4999" y="668"/>
                </a:lnTo>
                <a:lnTo>
                  <a:pt x="4856" y="382"/>
                </a:lnTo>
                <a:lnTo>
                  <a:pt x="4618" y="191"/>
                </a:lnTo>
                <a:lnTo>
                  <a:pt x="4380" y="49"/>
                </a:lnTo>
                <a:lnTo>
                  <a:pt x="409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7" name="Google Shape;6640;p66"/>
          <p:cNvSpPr/>
          <p:nvPr/>
        </p:nvSpPr>
        <p:spPr>
          <a:xfrm flipH="1">
            <a:off x="801402" y="2991674"/>
            <a:ext cx="380102" cy="1264340"/>
          </a:xfrm>
          <a:custGeom>
            <a:avLst/>
            <a:gdLst/>
            <a:ahLst/>
            <a:cxnLst/>
            <a:rect l="l" t="t" r="r" b="b"/>
            <a:pathLst>
              <a:path w="19711" h="65178" extrusionOk="0">
                <a:moveTo>
                  <a:pt x="6856" y="1"/>
                </a:moveTo>
                <a:lnTo>
                  <a:pt x="6094" y="4714"/>
                </a:lnTo>
                <a:lnTo>
                  <a:pt x="4476" y="15569"/>
                </a:lnTo>
                <a:lnTo>
                  <a:pt x="2667" y="27757"/>
                </a:lnTo>
                <a:lnTo>
                  <a:pt x="2000" y="32803"/>
                </a:lnTo>
                <a:lnTo>
                  <a:pt x="1572" y="36374"/>
                </a:lnTo>
                <a:lnTo>
                  <a:pt x="1334" y="39183"/>
                </a:lnTo>
                <a:lnTo>
                  <a:pt x="1048" y="43182"/>
                </a:lnTo>
                <a:lnTo>
                  <a:pt x="572" y="52799"/>
                </a:lnTo>
                <a:lnTo>
                  <a:pt x="143" y="61416"/>
                </a:lnTo>
                <a:lnTo>
                  <a:pt x="0" y="65177"/>
                </a:lnTo>
                <a:lnTo>
                  <a:pt x="15140" y="65177"/>
                </a:lnTo>
                <a:lnTo>
                  <a:pt x="15426" y="54513"/>
                </a:lnTo>
                <a:lnTo>
                  <a:pt x="15854" y="39135"/>
                </a:lnTo>
                <a:lnTo>
                  <a:pt x="15902" y="37231"/>
                </a:lnTo>
                <a:lnTo>
                  <a:pt x="17854" y="18425"/>
                </a:lnTo>
                <a:lnTo>
                  <a:pt x="1971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8" name="Google Shape;6641;p66"/>
          <p:cNvSpPr/>
          <p:nvPr/>
        </p:nvSpPr>
        <p:spPr>
          <a:xfrm flipH="1">
            <a:off x="832622" y="3017532"/>
            <a:ext cx="94567" cy="1192295"/>
          </a:xfrm>
          <a:custGeom>
            <a:avLst/>
            <a:gdLst/>
            <a:ahLst/>
            <a:cxnLst/>
            <a:rect l="l" t="t" r="r" b="b"/>
            <a:pathLst>
              <a:path w="4904" h="61464" extrusionOk="0">
                <a:moveTo>
                  <a:pt x="4809" y="1"/>
                </a:moveTo>
                <a:lnTo>
                  <a:pt x="3904" y="6666"/>
                </a:lnTo>
                <a:lnTo>
                  <a:pt x="3428" y="9999"/>
                </a:lnTo>
                <a:lnTo>
                  <a:pt x="3000" y="13379"/>
                </a:lnTo>
                <a:lnTo>
                  <a:pt x="2381" y="19282"/>
                </a:lnTo>
                <a:lnTo>
                  <a:pt x="1809" y="25234"/>
                </a:lnTo>
                <a:lnTo>
                  <a:pt x="1286" y="31232"/>
                </a:lnTo>
                <a:lnTo>
                  <a:pt x="905" y="37183"/>
                </a:lnTo>
                <a:lnTo>
                  <a:pt x="619" y="43230"/>
                </a:lnTo>
                <a:lnTo>
                  <a:pt x="333" y="49276"/>
                </a:lnTo>
                <a:lnTo>
                  <a:pt x="143" y="55322"/>
                </a:lnTo>
                <a:lnTo>
                  <a:pt x="0" y="61369"/>
                </a:lnTo>
                <a:lnTo>
                  <a:pt x="0" y="61416"/>
                </a:lnTo>
                <a:lnTo>
                  <a:pt x="95" y="61464"/>
                </a:lnTo>
                <a:lnTo>
                  <a:pt x="143" y="61416"/>
                </a:lnTo>
                <a:lnTo>
                  <a:pt x="143" y="61369"/>
                </a:lnTo>
                <a:lnTo>
                  <a:pt x="381" y="54608"/>
                </a:lnTo>
                <a:lnTo>
                  <a:pt x="619" y="47800"/>
                </a:lnTo>
                <a:lnTo>
                  <a:pt x="905" y="41801"/>
                </a:lnTo>
                <a:lnTo>
                  <a:pt x="1238" y="35850"/>
                </a:lnTo>
                <a:lnTo>
                  <a:pt x="1667" y="29852"/>
                </a:lnTo>
                <a:lnTo>
                  <a:pt x="2190" y="23853"/>
                </a:lnTo>
                <a:lnTo>
                  <a:pt x="2714" y="17902"/>
                </a:lnTo>
                <a:lnTo>
                  <a:pt x="3380" y="11903"/>
                </a:lnTo>
                <a:lnTo>
                  <a:pt x="4047" y="5952"/>
                </a:lnTo>
                <a:lnTo>
                  <a:pt x="4475" y="3000"/>
                </a:lnTo>
                <a:lnTo>
                  <a:pt x="490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9" name="Google Shape;6642;p66"/>
          <p:cNvSpPr/>
          <p:nvPr/>
        </p:nvSpPr>
        <p:spPr>
          <a:xfrm flipH="1">
            <a:off x="901464" y="4205190"/>
            <a:ext cx="262586" cy="7410"/>
          </a:xfrm>
          <a:custGeom>
            <a:avLst/>
            <a:gdLst/>
            <a:ahLst/>
            <a:cxnLst/>
            <a:rect l="l" t="t" r="r" b="b"/>
            <a:pathLst>
              <a:path w="13617" h="382" extrusionOk="0">
                <a:moveTo>
                  <a:pt x="5285" y="1"/>
                </a:moveTo>
                <a:lnTo>
                  <a:pt x="2619" y="96"/>
                </a:lnTo>
                <a:lnTo>
                  <a:pt x="1286" y="144"/>
                </a:lnTo>
                <a:lnTo>
                  <a:pt x="667" y="144"/>
                </a:lnTo>
                <a:lnTo>
                  <a:pt x="48" y="191"/>
                </a:lnTo>
                <a:lnTo>
                  <a:pt x="0" y="191"/>
                </a:lnTo>
                <a:lnTo>
                  <a:pt x="0" y="239"/>
                </a:lnTo>
                <a:lnTo>
                  <a:pt x="714" y="239"/>
                </a:lnTo>
                <a:lnTo>
                  <a:pt x="1524" y="286"/>
                </a:lnTo>
                <a:lnTo>
                  <a:pt x="2999" y="334"/>
                </a:lnTo>
                <a:lnTo>
                  <a:pt x="5618" y="382"/>
                </a:lnTo>
                <a:lnTo>
                  <a:pt x="8284" y="382"/>
                </a:lnTo>
                <a:lnTo>
                  <a:pt x="10903" y="334"/>
                </a:lnTo>
                <a:lnTo>
                  <a:pt x="12283" y="239"/>
                </a:lnTo>
                <a:lnTo>
                  <a:pt x="13616" y="191"/>
                </a:lnTo>
                <a:lnTo>
                  <a:pt x="13616" y="144"/>
                </a:lnTo>
                <a:lnTo>
                  <a:pt x="12807" y="144"/>
                </a:lnTo>
                <a:lnTo>
                  <a:pt x="12045" y="96"/>
                </a:lnTo>
                <a:lnTo>
                  <a:pt x="10569" y="48"/>
                </a:lnTo>
                <a:lnTo>
                  <a:pt x="790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0" name="Google Shape;6643;p66"/>
          <p:cNvSpPr/>
          <p:nvPr/>
        </p:nvSpPr>
        <p:spPr>
          <a:xfrm flipH="1">
            <a:off x="801402" y="2991674"/>
            <a:ext cx="212102" cy="759170"/>
          </a:xfrm>
          <a:custGeom>
            <a:avLst/>
            <a:gdLst/>
            <a:ahLst/>
            <a:cxnLst/>
            <a:rect l="l" t="t" r="r" b="b"/>
            <a:pathLst>
              <a:path w="10999" h="39136" extrusionOk="0">
                <a:moveTo>
                  <a:pt x="1" y="1"/>
                </a:moveTo>
                <a:lnTo>
                  <a:pt x="7142" y="39135"/>
                </a:lnTo>
                <a:lnTo>
                  <a:pt x="7190" y="37231"/>
                </a:lnTo>
                <a:lnTo>
                  <a:pt x="9142" y="18425"/>
                </a:lnTo>
                <a:lnTo>
                  <a:pt x="10999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1" name="Google Shape;6644;p66"/>
          <p:cNvSpPr/>
          <p:nvPr/>
        </p:nvSpPr>
        <p:spPr>
          <a:xfrm flipH="1">
            <a:off x="184457" y="3970626"/>
            <a:ext cx="411303" cy="553199"/>
          </a:xfrm>
          <a:custGeom>
            <a:avLst/>
            <a:gdLst/>
            <a:ahLst/>
            <a:cxnLst/>
            <a:rect l="l" t="t" r="r" b="b"/>
            <a:pathLst>
              <a:path w="21329" h="28518" extrusionOk="0">
                <a:moveTo>
                  <a:pt x="12664" y="0"/>
                </a:moveTo>
                <a:lnTo>
                  <a:pt x="476" y="5523"/>
                </a:lnTo>
                <a:lnTo>
                  <a:pt x="3999" y="12712"/>
                </a:lnTo>
                <a:lnTo>
                  <a:pt x="5475" y="15664"/>
                </a:lnTo>
                <a:lnTo>
                  <a:pt x="6570" y="17901"/>
                </a:lnTo>
                <a:lnTo>
                  <a:pt x="3571" y="21329"/>
                </a:lnTo>
                <a:lnTo>
                  <a:pt x="1428" y="23900"/>
                </a:lnTo>
                <a:lnTo>
                  <a:pt x="619" y="24852"/>
                </a:lnTo>
                <a:lnTo>
                  <a:pt x="238" y="25471"/>
                </a:lnTo>
                <a:lnTo>
                  <a:pt x="95" y="25852"/>
                </a:lnTo>
                <a:lnTo>
                  <a:pt x="0" y="26328"/>
                </a:lnTo>
                <a:lnTo>
                  <a:pt x="0" y="26852"/>
                </a:lnTo>
                <a:lnTo>
                  <a:pt x="48" y="27375"/>
                </a:lnTo>
                <a:lnTo>
                  <a:pt x="143" y="27851"/>
                </a:lnTo>
                <a:lnTo>
                  <a:pt x="333" y="28232"/>
                </a:lnTo>
                <a:lnTo>
                  <a:pt x="429" y="28327"/>
                </a:lnTo>
                <a:lnTo>
                  <a:pt x="524" y="28470"/>
                </a:lnTo>
                <a:lnTo>
                  <a:pt x="667" y="28518"/>
                </a:lnTo>
                <a:lnTo>
                  <a:pt x="809" y="28518"/>
                </a:lnTo>
                <a:lnTo>
                  <a:pt x="1143" y="28423"/>
                </a:lnTo>
                <a:lnTo>
                  <a:pt x="1904" y="28137"/>
                </a:lnTo>
                <a:lnTo>
                  <a:pt x="4237" y="27090"/>
                </a:lnTo>
                <a:lnTo>
                  <a:pt x="7475" y="25661"/>
                </a:lnTo>
                <a:lnTo>
                  <a:pt x="11141" y="23947"/>
                </a:lnTo>
                <a:lnTo>
                  <a:pt x="14807" y="22281"/>
                </a:lnTo>
                <a:lnTo>
                  <a:pt x="17996" y="20710"/>
                </a:lnTo>
                <a:lnTo>
                  <a:pt x="20282" y="19520"/>
                </a:lnTo>
                <a:lnTo>
                  <a:pt x="20996" y="19139"/>
                </a:lnTo>
                <a:lnTo>
                  <a:pt x="21186" y="18996"/>
                </a:lnTo>
                <a:lnTo>
                  <a:pt x="21281" y="18901"/>
                </a:lnTo>
                <a:lnTo>
                  <a:pt x="21329" y="18806"/>
                </a:lnTo>
                <a:lnTo>
                  <a:pt x="21329" y="18663"/>
                </a:lnTo>
                <a:lnTo>
                  <a:pt x="21234" y="18187"/>
                </a:lnTo>
                <a:lnTo>
                  <a:pt x="20996" y="17568"/>
                </a:lnTo>
                <a:lnTo>
                  <a:pt x="20710" y="16759"/>
                </a:lnTo>
                <a:lnTo>
                  <a:pt x="19948" y="14711"/>
                </a:lnTo>
                <a:lnTo>
                  <a:pt x="18949" y="12283"/>
                </a:lnTo>
                <a:lnTo>
                  <a:pt x="18472" y="11141"/>
                </a:lnTo>
                <a:lnTo>
                  <a:pt x="17949" y="9998"/>
                </a:lnTo>
                <a:lnTo>
                  <a:pt x="16568" y="7189"/>
                </a:lnTo>
                <a:lnTo>
                  <a:pt x="15092" y="4428"/>
                </a:lnTo>
                <a:lnTo>
                  <a:pt x="13854" y="2143"/>
                </a:lnTo>
                <a:lnTo>
                  <a:pt x="12664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2" name="Google Shape;6645;p66"/>
          <p:cNvSpPr/>
          <p:nvPr/>
        </p:nvSpPr>
        <p:spPr>
          <a:xfrm flipH="1">
            <a:off x="184457" y="4110080"/>
            <a:ext cx="411303" cy="413746"/>
          </a:xfrm>
          <a:custGeom>
            <a:avLst/>
            <a:gdLst/>
            <a:ahLst/>
            <a:cxnLst/>
            <a:rect l="l" t="t" r="r" b="b"/>
            <a:pathLst>
              <a:path w="21329" h="21329" extrusionOk="0">
                <a:moveTo>
                  <a:pt x="16568" y="0"/>
                </a:moveTo>
                <a:lnTo>
                  <a:pt x="10141" y="2857"/>
                </a:lnTo>
                <a:lnTo>
                  <a:pt x="3999" y="5523"/>
                </a:lnTo>
                <a:lnTo>
                  <a:pt x="5475" y="8475"/>
                </a:lnTo>
                <a:lnTo>
                  <a:pt x="6523" y="10712"/>
                </a:lnTo>
                <a:lnTo>
                  <a:pt x="3571" y="14140"/>
                </a:lnTo>
                <a:lnTo>
                  <a:pt x="1428" y="16711"/>
                </a:lnTo>
                <a:lnTo>
                  <a:pt x="619" y="17663"/>
                </a:lnTo>
                <a:lnTo>
                  <a:pt x="238" y="18282"/>
                </a:lnTo>
                <a:lnTo>
                  <a:pt x="95" y="18663"/>
                </a:lnTo>
                <a:lnTo>
                  <a:pt x="0" y="19139"/>
                </a:lnTo>
                <a:lnTo>
                  <a:pt x="0" y="19663"/>
                </a:lnTo>
                <a:lnTo>
                  <a:pt x="48" y="20186"/>
                </a:lnTo>
                <a:lnTo>
                  <a:pt x="143" y="20662"/>
                </a:lnTo>
                <a:lnTo>
                  <a:pt x="333" y="21043"/>
                </a:lnTo>
                <a:lnTo>
                  <a:pt x="429" y="21138"/>
                </a:lnTo>
                <a:lnTo>
                  <a:pt x="524" y="21281"/>
                </a:lnTo>
                <a:lnTo>
                  <a:pt x="667" y="21329"/>
                </a:lnTo>
                <a:lnTo>
                  <a:pt x="809" y="21329"/>
                </a:lnTo>
                <a:lnTo>
                  <a:pt x="1143" y="21234"/>
                </a:lnTo>
                <a:lnTo>
                  <a:pt x="1904" y="20948"/>
                </a:lnTo>
                <a:lnTo>
                  <a:pt x="4237" y="19901"/>
                </a:lnTo>
                <a:lnTo>
                  <a:pt x="7475" y="18472"/>
                </a:lnTo>
                <a:lnTo>
                  <a:pt x="11141" y="16758"/>
                </a:lnTo>
                <a:lnTo>
                  <a:pt x="14807" y="15092"/>
                </a:lnTo>
                <a:lnTo>
                  <a:pt x="17996" y="13521"/>
                </a:lnTo>
                <a:lnTo>
                  <a:pt x="20282" y="12331"/>
                </a:lnTo>
                <a:lnTo>
                  <a:pt x="20996" y="11950"/>
                </a:lnTo>
                <a:lnTo>
                  <a:pt x="21186" y="11807"/>
                </a:lnTo>
                <a:lnTo>
                  <a:pt x="21281" y="11712"/>
                </a:lnTo>
                <a:lnTo>
                  <a:pt x="21329" y="11617"/>
                </a:lnTo>
                <a:lnTo>
                  <a:pt x="21329" y="11474"/>
                </a:lnTo>
                <a:lnTo>
                  <a:pt x="21234" y="10998"/>
                </a:lnTo>
                <a:lnTo>
                  <a:pt x="20996" y="10379"/>
                </a:lnTo>
                <a:lnTo>
                  <a:pt x="20710" y="9570"/>
                </a:lnTo>
                <a:lnTo>
                  <a:pt x="19948" y="7522"/>
                </a:lnTo>
                <a:lnTo>
                  <a:pt x="18949" y="5094"/>
                </a:lnTo>
                <a:lnTo>
                  <a:pt x="18472" y="3952"/>
                </a:lnTo>
                <a:lnTo>
                  <a:pt x="17949" y="2809"/>
                </a:lnTo>
                <a:lnTo>
                  <a:pt x="165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3" name="Google Shape;6646;p66"/>
          <p:cNvSpPr/>
          <p:nvPr/>
        </p:nvSpPr>
        <p:spPr>
          <a:xfrm flipH="1">
            <a:off x="183532" y="4163639"/>
            <a:ext cx="413154" cy="361118"/>
          </a:xfrm>
          <a:custGeom>
            <a:avLst/>
            <a:gdLst/>
            <a:ahLst/>
            <a:cxnLst/>
            <a:rect l="l" t="t" r="r" b="b"/>
            <a:pathLst>
              <a:path w="21425" h="18616" extrusionOk="0">
                <a:moveTo>
                  <a:pt x="18044" y="0"/>
                </a:moveTo>
                <a:lnTo>
                  <a:pt x="5476" y="5714"/>
                </a:lnTo>
                <a:lnTo>
                  <a:pt x="6571" y="7951"/>
                </a:lnTo>
                <a:lnTo>
                  <a:pt x="3571" y="11379"/>
                </a:lnTo>
                <a:lnTo>
                  <a:pt x="1429" y="13950"/>
                </a:lnTo>
                <a:lnTo>
                  <a:pt x="619" y="14950"/>
                </a:lnTo>
                <a:lnTo>
                  <a:pt x="239" y="15569"/>
                </a:lnTo>
                <a:lnTo>
                  <a:pt x="96" y="15949"/>
                </a:lnTo>
                <a:lnTo>
                  <a:pt x="1" y="16473"/>
                </a:lnTo>
                <a:lnTo>
                  <a:pt x="1" y="16949"/>
                </a:lnTo>
                <a:lnTo>
                  <a:pt x="48" y="17473"/>
                </a:lnTo>
                <a:lnTo>
                  <a:pt x="143" y="17949"/>
                </a:lnTo>
                <a:lnTo>
                  <a:pt x="334" y="18330"/>
                </a:lnTo>
                <a:lnTo>
                  <a:pt x="429" y="18473"/>
                </a:lnTo>
                <a:lnTo>
                  <a:pt x="524" y="18568"/>
                </a:lnTo>
                <a:lnTo>
                  <a:pt x="667" y="18615"/>
                </a:lnTo>
                <a:lnTo>
                  <a:pt x="810" y="18615"/>
                </a:lnTo>
                <a:lnTo>
                  <a:pt x="1143" y="18520"/>
                </a:lnTo>
                <a:lnTo>
                  <a:pt x="1905" y="18235"/>
                </a:lnTo>
                <a:lnTo>
                  <a:pt x="4285" y="17187"/>
                </a:lnTo>
                <a:lnTo>
                  <a:pt x="7523" y="15711"/>
                </a:lnTo>
                <a:lnTo>
                  <a:pt x="11189" y="14045"/>
                </a:lnTo>
                <a:lnTo>
                  <a:pt x="14855" y="12331"/>
                </a:lnTo>
                <a:lnTo>
                  <a:pt x="18092" y="10760"/>
                </a:lnTo>
                <a:lnTo>
                  <a:pt x="20425" y="9570"/>
                </a:lnTo>
                <a:lnTo>
                  <a:pt x="21091" y="9189"/>
                </a:lnTo>
                <a:lnTo>
                  <a:pt x="21329" y="9046"/>
                </a:lnTo>
                <a:lnTo>
                  <a:pt x="21425" y="8951"/>
                </a:lnTo>
                <a:lnTo>
                  <a:pt x="21425" y="8808"/>
                </a:lnTo>
                <a:lnTo>
                  <a:pt x="21425" y="8618"/>
                </a:lnTo>
                <a:lnTo>
                  <a:pt x="21234" y="7999"/>
                </a:lnTo>
                <a:lnTo>
                  <a:pt x="20949" y="7094"/>
                </a:lnTo>
                <a:lnTo>
                  <a:pt x="20520" y="5952"/>
                </a:lnTo>
                <a:lnTo>
                  <a:pt x="19425" y="3190"/>
                </a:lnTo>
                <a:lnTo>
                  <a:pt x="18044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4" name="Google Shape;6647;p66"/>
          <p:cNvSpPr/>
          <p:nvPr/>
        </p:nvSpPr>
        <p:spPr>
          <a:xfrm flipH="1">
            <a:off x="205573" y="4336342"/>
            <a:ext cx="378251" cy="171791"/>
          </a:xfrm>
          <a:custGeom>
            <a:avLst/>
            <a:gdLst/>
            <a:ahLst/>
            <a:cxnLst/>
            <a:rect l="l" t="t" r="r" b="b"/>
            <a:pathLst>
              <a:path w="19615" h="8856" extrusionOk="0">
                <a:moveTo>
                  <a:pt x="19615" y="0"/>
                </a:moveTo>
                <a:lnTo>
                  <a:pt x="17949" y="667"/>
                </a:lnTo>
                <a:lnTo>
                  <a:pt x="15616" y="1714"/>
                </a:lnTo>
                <a:lnTo>
                  <a:pt x="9808" y="4285"/>
                </a:lnTo>
                <a:lnTo>
                  <a:pt x="3999" y="6951"/>
                </a:lnTo>
                <a:lnTo>
                  <a:pt x="48" y="8808"/>
                </a:lnTo>
                <a:lnTo>
                  <a:pt x="0" y="8856"/>
                </a:lnTo>
                <a:lnTo>
                  <a:pt x="95" y="8856"/>
                </a:lnTo>
                <a:lnTo>
                  <a:pt x="4047" y="7094"/>
                </a:lnTo>
                <a:lnTo>
                  <a:pt x="9903" y="4523"/>
                </a:lnTo>
                <a:lnTo>
                  <a:pt x="15663" y="1857"/>
                </a:lnTo>
                <a:lnTo>
                  <a:pt x="17996" y="762"/>
                </a:lnTo>
                <a:lnTo>
                  <a:pt x="19615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5" name="Google Shape;6648;p66"/>
          <p:cNvSpPr/>
          <p:nvPr/>
        </p:nvSpPr>
        <p:spPr>
          <a:xfrm flipH="1">
            <a:off x="403867" y="4287399"/>
            <a:ext cx="81724" cy="23104"/>
          </a:xfrm>
          <a:custGeom>
            <a:avLst/>
            <a:gdLst/>
            <a:ahLst/>
            <a:cxnLst/>
            <a:rect l="l" t="t" r="r" b="b"/>
            <a:pathLst>
              <a:path w="4238" h="1191" extrusionOk="0">
                <a:moveTo>
                  <a:pt x="3142" y="0"/>
                </a:moveTo>
                <a:lnTo>
                  <a:pt x="2619" y="48"/>
                </a:lnTo>
                <a:lnTo>
                  <a:pt x="2047" y="143"/>
                </a:lnTo>
                <a:lnTo>
                  <a:pt x="1524" y="286"/>
                </a:lnTo>
                <a:lnTo>
                  <a:pt x="1000" y="476"/>
                </a:lnTo>
                <a:lnTo>
                  <a:pt x="476" y="762"/>
                </a:lnTo>
                <a:lnTo>
                  <a:pt x="48" y="1047"/>
                </a:lnTo>
                <a:lnTo>
                  <a:pt x="0" y="1143"/>
                </a:lnTo>
                <a:lnTo>
                  <a:pt x="48" y="1190"/>
                </a:lnTo>
                <a:lnTo>
                  <a:pt x="95" y="1190"/>
                </a:lnTo>
                <a:lnTo>
                  <a:pt x="1095" y="905"/>
                </a:lnTo>
                <a:lnTo>
                  <a:pt x="2143" y="619"/>
                </a:lnTo>
                <a:lnTo>
                  <a:pt x="3142" y="429"/>
                </a:lnTo>
                <a:lnTo>
                  <a:pt x="4190" y="286"/>
                </a:lnTo>
                <a:lnTo>
                  <a:pt x="4237" y="238"/>
                </a:lnTo>
                <a:lnTo>
                  <a:pt x="4237" y="190"/>
                </a:lnTo>
                <a:lnTo>
                  <a:pt x="3714" y="48"/>
                </a:lnTo>
                <a:lnTo>
                  <a:pt x="3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6" name="Google Shape;6649;p66"/>
          <p:cNvSpPr/>
          <p:nvPr/>
        </p:nvSpPr>
        <p:spPr>
          <a:xfrm flipH="1">
            <a:off x="416729" y="4305867"/>
            <a:ext cx="81724" cy="24034"/>
          </a:xfrm>
          <a:custGeom>
            <a:avLst/>
            <a:gdLst/>
            <a:ahLst/>
            <a:cxnLst/>
            <a:rect l="l" t="t" r="r" b="b"/>
            <a:pathLst>
              <a:path w="4238" h="1239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91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7" name="Google Shape;6650;p66"/>
          <p:cNvSpPr/>
          <p:nvPr/>
        </p:nvSpPr>
        <p:spPr>
          <a:xfrm flipH="1">
            <a:off x="428666" y="4325246"/>
            <a:ext cx="82631" cy="23122"/>
          </a:xfrm>
          <a:custGeom>
            <a:avLst/>
            <a:gdLst/>
            <a:ahLst/>
            <a:cxnLst/>
            <a:rect l="l" t="t" r="r" b="b"/>
            <a:pathLst>
              <a:path w="4285" h="1192" extrusionOk="0">
                <a:moveTo>
                  <a:pt x="3142" y="1"/>
                </a:moveTo>
                <a:lnTo>
                  <a:pt x="2619" y="49"/>
                </a:lnTo>
                <a:lnTo>
                  <a:pt x="2047" y="144"/>
                </a:lnTo>
                <a:lnTo>
                  <a:pt x="1524" y="287"/>
                </a:lnTo>
                <a:lnTo>
                  <a:pt x="1000" y="477"/>
                </a:lnTo>
                <a:lnTo>
                  <a:pt x="476" y="763"/>
                </a:lnTo>
                <a:lnTo>
                  <a:pt x="48" y="1048"/>
                </a:lnTo>
                <a:lnTo>
                  <a:pt x="0" y="1144"/>
                </a:lnTo>
                <a:lnTo>
                  <a:pt x="48" y="1191"/>
                </a:lnTo>
                <a:lnTo>
                  <a:pt x="95" y="1191"/>
                </a:lnTo>
                <a:lnTo>
                  <a:pt x="1143" y="906"/>
                </a:lnTo>
                <a:lnTo>
                  <a:pt x="2143" y="620"/>
                </a:lnTo>
                <a:lnTo>
                  <a:pt x="3190" y="429"/>
                </a:lnTo>
                <a:lnTo>
                  <a:pt x="4190" y="287"/>
                </a:lnTo>
                <a:lnTo>
                  <a:pt x="4285" y="239"/>
                </a:lnTo>
                <a:lnTo>
                  <a:pt x="4237" y="191"/>
                </a:lnTo>
                <a:lnTo>
                  <a:pt x="3714" y="49"/>
                </a:lnTo>
                <a:lnTo>
                  <a:pt x="314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8" name="Google Shape;6651;p66"/>
          <p:cNvSpPr/>
          <p:nvPr/>
        </p:nvSpPr>
        <p:spPr>
          <a:xfrm flipH="1">
            <a:off x="442434" y="4343732"/>
            <a:ext cx="81724" cy="24015"/>
          </a:xfrm>
          <a:custGeom>
            <a:avLst/>
            <a:gdLst/>
            <a:ahLst/>
            <a:cxnLst/>
            <a:rect l="l" t="t" r="r" b="b"/>
            <a:pathLst>
              <a:path w="4238" h="1238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43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9" name="Google Shape;6652;p66"/>
          <p:cNvSpPr/>
          <p:nvPr/>
        </p:nvSpPr>
        <p:spPr>
          <a:xfrm flipH="1">
            <a:off x="454371" y="4253220"/>
            <a:ext cx="102840" cy="50804"/>
          </a:xfrm>
          <a:custGeom>
            <a:avLst/>
            <a:gdLst/>
            <a:ahLst/>
            <a:cxnLst/>
            <a:rect l="l" t="t" r="r" b="b"/>
            <a:pathLst>
              <a:path w="5333" h="2619" extrusionOk="0">
                <a:moveTo>
                  <a:pt x="1572" y="429"/>
                </a:moveTo>
                <a:lnTo>
                  <a:pt x="1905" y="477"/>
                </a:lnTo>
                <a:lnTo>
                  <a:pt x="2191" y="524"/>
                </a:lnTo>
                <a:lnTo>
                  <a:pt x="2667" y="715"/>
                </a:lnTo>
                <a:lnTo>
                  <a:pt x="3191" y="953"/>
                </a:lnTo>
                <a:lnTo>
                  <a:pt x="3667" y="1238"/>
                </a:lnTo>
                <a:lnTo>
                  <a:pt x="4190" y="1524"/>
                </a:lnTo>
                <a:lnTo>
                  <a:pt x="5143" y="2095"/>
                </a:lnTo>
                <a:lnTo>
                  <a:pt x="4238" y="2143"/>
                </a:lnTo>
                <a:lnTo>
                  <a:pt x="3333" y="2191"/>
                </a:lnTo>
                <a:lnTo>
                  <a:pt x="2667" y="2238"/>
                </a:lnTo>
                <a:lnTo>
                  <a:pt x="1905" y="2191"/>
                </a:lnTo>
                <a:lnTo>
                  <a:pt x="1524" y="2143"/>
                </a:lnTo>
                <a:lnTo>
                  <a:pt x="1191" y="2000"/>
                </a:lnTo>
                <a:lnTo>
                  <a:pt x="858" y="1857"/>
                </a:lnTo>
                <a:lnTo>
                  <a:pt x="667" y="1619"/>
                </a:lnTo>
                <a:lnTo>
                  <a:pt x="524" y="1381"/>
                </a:lnTo>
                <a:lnTo>
                  <a:pt x="477" y="1191"/>
                </a:lnTo>
                <a:lnTo>
                  <a:pt x="429" y="1000"/>
                </a:lnTo>
                <a:lnTo>
                  <a:pt x="477" y="857"/>
                </a:lnTo>
                <a:lnTo>
                  <a:pt x="524" y="762"/>
                </a:lnTo>
                <a:lnTo>
                  <a:pt x="620" y="667"/>
                </a:lnTo>
                <a:lnTo>
                  <a:pt x="905" y="524"/>
                </a:lnTo>
                <a:lnTo>
                  <a:pt x="1239" y="477"/>
                </a:lnTo>
                <a:lnTo>
                  <a:pt x="1572" y="429"/>
                </a:lnTo>
                <a:close/>
                <a:moveTo>
                  <a:pt x="1429" y="0"/>
                </a:moveTo>
                <a:lnTo>
                  <a:pt x="1143" y="48"/>
                </a:lnTo>
                <a:lnTo>
                  <a:pt x="810" y="96"/>
                </a:lnTo>
                <a:lnTo>
                  <a:pt x="572" y="239"/>
                </a:lnTo>
                <a:lnTo>
                  <a:pt x="334" y="381"/>
                </a:lnTo>
                <a:lnTo>
                  <a:pt x="144" y="619"/>
                </a:lnTo>
                <a:lnTo>
                  <a:pt x="48" y="953"/>
                </a:lnTo>
                <a:lnTo>
                  <a:pt x="1" y="1238"/>
                </a:lnTo>
                <a:lnTo>
                  <a:pt x="96" y="1524"/>
                </a:lnTo>
                <a:lnTo>
                  <a:pt x="239" y="1762"/>
                </a:lnTo>
                <a:lnTo>
                  <a:pt x="429" y="2000"/>
                </a:lnTo>
                <a:lnTo>
                  <a:pt x="620" y="2143"/>
                </a:lnTo>
                <a:lnTo>
                  <a:pt x="905" y="2286"/>
                </a:lnTo>
                <a:lnTo>
                  <a:pt x="1191" y="2429"/>
                </a:lnTo>
                <a:lnTo>
                  <a:pt x="1429" y="2476"/>
                </a:lnTo>
                <a:lnTo>
                  <a:pt x="1905" y="2571"/>
                </a:lnTo>
                <a:lnTo>
                  <a:pt x="2381" y="2619"/>
                </a:lnTo>
                <a:lnTo>
                  <a:pt x="3333" y="2619"/>
                </a:lnTo>
                <a:lnTo>
                  <a:pt x="5190" y="2429"/>
                </a:lnTo>
                <a:lnTo>
                  <a:pt x="5285" y="2429"/>
                </a:lnTo>
                <a:lnTo>
                  <a:pt x="5333" y="2333"/>
                </a:lnTo>
                <a:lnTo>
                  <a:pt x="5333" y="2286"/>
                </a:lnTo>
                <a:lnTo>
                  <a:pt x="5333" y="2191"/>
                </a:lnTo>
                <a:lnTo>
                  <a:pt x="5333" y="2143"/>
                </a:lnTo>
                <a:lnTo>
                  <a:pt x="5000" y="1762"/>
                </a:lnTo>
                <a:lnTo>
                  <a:pt x="4619" y="1476"/>
                </a:lnTo>
                <a:lnTo>
                  <a:pt x="4238" y="1191"/>
                </a:lnTo>
                <a:lnTo>
                  <a:pt x="3809" y="905"/>
                </a:lnTo>
                <a:lnTo>
                  <a:pt x="3381" y="667"/>
                </a:lnTo>
                <a:lnTo>
                  <a:pt x="2952" y="429"/>
                </a:lnTo>
                <a:lnTo>
                  <a:pt x="2524" y="239"/>
                </a:lnTo>
                <a:lnTo>
                  <a:pt x="2048" y="96"/>
                </a:lnTo>
                <a:lnTo>
                  <a:pt x="1762" y="48"/>
                </a:lnTo>
                <a:lnTo>
                  <a:pt x="142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0" name="Google Shape;6653;p66"/>
          <p:cNvSpPr/>
          <p:nvPr/>
        </p:nvSpPr>
        <p:spPr>
          <a:xfrm flipH="1">
            <a:off x="383677" y="4213512"/>
            <a:ext cx="77135" cy="86827"/>
          </a:xfrm>
          <a:custGeom>
            <a:avLst/>
            <a:gdLst/>
            <a:ahLst/>
            <a:cxnLst/>
            <a:rect l="l" t="t" r="r" b="b"/>
            <a:pathLst>
              <a:path w="4000" h="4476" extrusionOk="0">
                <a:moveTo>
                  <a:pt x="3095" y="381"/>
                </a:moveTo>
                <a:lnTo>
                  <a:pt x="3238" y="429"/>
                </a:lnTo>
                <a:lnTo>
                  <a:pt x="3333" y="476"/>
                </a:lnTo>
                <a:lnTo>
                  <a:pt x="3476" y="572"/>
                </a:lnTo>
                <a:lnTo>
                  <a:pt x="3524" y="714"/>
                </a:lnTo>
                <a:lnTo>
                  <a:pt x="3571" y="952"/>
                </a:lnTo>
                <a:lnTo>
                  <a:pt x="3619" y="1191"/>
                </a:lnTo>
                <a:lnTo>
                  <a:pt x="3524" y="1524"/>
                </a:lnTo>
                <a:lnTo>
                  <a:pt x="3381" y="1809"/>
                </a:lnTo>
                <a:lnTo>
                  <a:pt x="3143" y="2095"/>
                </a:lnTo>
                <a:lnTo>
                  <a:pt x="2905" y="2381"/>
                </a:lnTo>
                <a:lnTo>
                  <a:pt x="2286" y="2809"/>
                </a:lnTo>
                <a:lnTo>
                  <a:pt x="1715" y="3190"/>
                </a:lnTo>
                <a:lnTo>
                  <a:pt x="953" y="3619"/>
                </a:lnTo>
                <a:lnTo>
                  <a:pt x="191" y="4095"/>
                </a:lnTo>
                <a:lnTo>
                  <a:pt x="667" y="3095"/>
                </a:lnTo>
                <a:lnTo>
                  <a:pt x="1143" y="2095"/>
                </a:lnTo>
                <a:lnTo>
                  <a:pt x="1429" y="1619"/>
                </a:lnTo>
                <a:lnTo>
                  <a:pt x="1762" y="1143"/>
                </a:lnTo>
                <a:lnTo>
                  <a:pt x="1905" y="952"/>
                </a:lnTo>
                <a:lnTo>
                  <a:pt x="2191" y="762"/>
                </a:lnTo>
                <a:lnTo>
                  <a:pt x="2476" y="572"/>
                </a:lnTo>
                <a:lnTo>
                  <a:pt x="2810" y="429"/>
                </a:lnTo>
                <a:lnTo>
                  <a:pt x="3095" y="381"/>
                </a:lnTo>
                <a:close/>
                <a:moveTo>
                  <a:pt x="2857" y="0"/>
                </a:moveTo>
                <a:lnTo>
                  <a:pt x="2572" y="48"/>
                </a:lnTo>
                <a:lnTo>
                  <a:pt x="2286" y="143"/>
                </a:lnTo>
                <a:lnTo>
                  <a:pt x="2048" y="334"/>
                </a:lnTo>
                <a:lnTo>
                  <a:pt x="1810" y="524"/>
                </a:lnTo>
                <a:lnTo>
                  <a:pt x="1572" y="714"/>
                </a:lnTo>
                <a:lnTo>
                  <a:pt x="1286" y="1143"/>
                </a:lnTo>
                <a:lnTo>
                  <a:pt x="1000" y="1524"/>
                </a:lnTo>
                <a:lnTo>
                  <a:pt x="762" y="1952"/>
                </a:lnTo>
                <a:lnTo>
                  <a:pt x="572" y="2381"/>
                </a:lnTo>
                <a:lnTo>
                  <a:pt x="382" y="2857"/>
                </a:lnTo>
                <a:lnTo>
                  <a:pt x="239" y="3333"/>
                </a:lnTo>
                <a:lnTo>
                  <a:pt x="96" y="3761"/>
                </a:lnTo>
                <a:lnTo>
                  <a:pt x="1" y="4285"/>
                </a:lnTo>
                <a:lnTo>
                  <a:pt x="48" y="4333"/>
                </a:lnTo>
                <a:lnTo>
                  <a:pt x="144" y="4428"/>
                </a:lnTo>
                <a:lnTo>
                  <a:pt x="239" y="4476"/>
                </a:lnTo>
                <a:lnTo>
                  <a:pt x="286" y="4428"/>
                </a:lnTo>
                <a:lnTo>
                  <a:pt x="1953" y="3523"/>
                </a:lnTo>
                <a:lnTo>
                  <a:pt x="2762" y="3000"/>
                </a:lnTo>
                <a:lnTo>
                  <a:pt x="3095" y="2714"/>
                </a:lnTo>
                <a:lnTo>
                  <a:pt x="3429" y="2381"/>
                </a:lnTo>
                <a:lnTo>
                  <a:pt x="3619" y="2143"/>
                </a:lnTo>
                <a:lnTo>
                  <a:pt x="3762" y="1905"/>
                </a:lnTo>
                <a:lnTo>
                  <a:pt x="3905" y="1619"/>
                </a:lnTo>
                <a:lnTo>
                  <a:pt x="4000" y="1381"/>
                </a:lnTo>
                <a:lnTo>
                  <a:pt x="4000" y="1095"/>
                </a:lnTo>
                <a:lnTo>
                  <a:pt x="4000" y="810"/>
                </a:lnTo>
                <a:lnTo>
                  <a:pt x="3905" y="524"/>
                </a:lnTo>
                <a:lnTo>
                  <a:pt x="3714" y="286"/>
                </a:lnTo>
                <a:lnTo>
                  <a:pt x="3429" y="96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1" name="Google Shape;6654;p66"/>
          <p:cNvSpPr/>
          <p:nvPr/>
        </p:nvSpPr>
        <p:spPr>
          <a:xfrm flipH="1">
            <a:off x="264330" y="2991674"/>
            <a:ext cx="785889" cy="1205233"/>
          </a:xfrm>
          <a:custGeom>
            <a:avLst/>
            <a:gdLst/>
            <a:ahLst/>
            <a:cxnLst/>
            <a:rect l="l" t="t" r="r" b="b"/>
            <a:pathLst>
              <a:path w="40754" h="62131" extrusionOk="0">
                <a:moveTo>
                  <a:pt x="1" y="1"/>
                </a:moveTo>
                <a:lnTo>
                  <a:pt x="239" y="905"/>
                </a:lnTo>
                <a:lnTo>
                  <a:pt x="524" y="1858"/>
                </a:lnTo>
                <a:lnTo>
                  <a:pt x="1000" y="3000"/>
                </a:lnTo>
                <a:lnTo>
                  <a:pt x="1286" y="3667"/>
                </a:lnTo>
                <a:lnTo>
                  <a:pt x="1619" y="4286"/>
                </a:lnTo>
                <a:lnTo>
                  <a:pt x="2000" y="4952"/>
                </a:lnTo>
                <a:lnTo>
                  <a:pt x="2429" y="5619"/>
                </a:lnTo>
                <a:lnTo>
                  <a:pt x="2905" y="6285"/>
                </a:lnTo>
                <a:lnTo>
                  <a:pt x="3476" y="6904"/>
                </a:lnTo>
                <a:lnTo>
                  <a:pt x="4047" y="7475"/>
                </a:lnTo>
                <a:lnTo>
                  <a:pt x="4714" y="8047"/>
                </a:lnTo>
                <a:lnTo>
                  <a:pt x="8951" y="22091"/>
                </a:lnTo>
                <a:lnTo>
                  <a:pt x="12046" y="32375"/>
                </a:lnTo>
                <a:lnTo>
                  <a:pt x="13236" y="36279"/>
                </a:lnTo>
                <a:lnTo>
                  <a:pt x="13950" y="38469"/>
                </a:lnTo>
                <a:lnTo>
                  <a:pt x="14379" y="39611"/>
                </a:lnTo>
                <a:lnTo>
                  <a:pt x="14997" y="41040"/>
                </a:lnTo>
                <a:lnTo>
                  <a:pt x="15712" y="42658"/>
                </a:lnTo>
                <a:lnTo>
                  <a:pt x="16521" y="44420"/>
                </a:lnTo>
                <a:lnTo>
                  <a:pt x="18425" y="48324"/>
                </a:lnTo>
                <a:lnTo>
                  <a:pt x="20473" y="52323"/>
                </a:lnTo>
                <a:lnTo>
                  <a:pt x="22377" y="56084"/>
                </a:lnTo>
                <a:lnTo>
                  <a:pt x="24043" y="59226"/>
                </a:lnTo>
                <a:lnTo>
                  <a:pt x="25614" y="62130"/>
                </a:lnTo>
                <a:lnTo>
                  <a:pt x="40754" y="55656"/>
                </a:lnTo>
                <a:lnTo>
                  <a:pt x="34803" y="45277"/>
                </a:lnTo>
                <a:lnTo>
                  <a:pt x="30470" y="37802"/>
                </a:lnTo>
                <a:lnTo>
                  <a:pt x="28852" y="35089"/>
                </a:lnTo>
                <a:lnTo>
                  <a:pt x="28280" y="34184"/>
                </a:lnTo>
                <a:lnTo>
                  <a:pt x="27947" y="33708"/>
                </a:lnTo>
                <a:lnTo>
                  <a:pt x="27757" y="33279"/>
                </a:lnTo>
                <a:lnTo>
                  <a:pt x="27423" y="32422"/>
                </a:lnTo>
                <a:lnTo>
                  <a:pt x="26519" y="29614"/>
                </a:lnTo>
                <a:lnTo>
                  <a:pt x="25376" y="25900"/>
                </a:lnTo>
                <a:lnTo>
                  <a:pt x="24138" y="21663"/>
                </a:lnTo>
                <a:lnTo>
                  <a:pt x="22901" y="17426"/>
                </a:lnTo>
                <a:lnTo>
                  <a:pt x="21901" y="13760"/>
                </a:lnTo>
                <a:lnTo>
                  <a:pt x="21234" y="11094"/>
                </a:lnTo>
                <a:lnTo>
                  <a:pt x="21044" y="10284"/>
                </a:lnTo>
                <a:lnTo>
                  <a:pt x="20949" y="9951"/>
                </a:lnTo>
                <a:lnTo>
                  <a:pt x="21091" y="8713"/>
                </a:lnTo>
                <a:lnTo>
                  <a:pt x="21139" y="7571"/>
                </a:lnTo>
                <a:lnTo>
                  <a:pt x="21091" y="6523"/>
                </a:lnTo>
                <a:lnTo>
                  <a:pt x="20996" y="5523"/>
                </a:lnTo>
                <a:lnTo>
                  <a:pt x="20853" y="4619"/>
                </a:lnTo>
                <a:lnTo>
                  <a:pt x="20663" y="3810"/>
                </a:lnTo>
                <a:lnTo>
                  <a:pt x="20425" y="3095"/>
                </a:lnTo>
                <a:lnTo>
                  <a:pt x="20139" y="2429"/>
                </a:lnTo>
                <a:lnTo>
                  <a:pt x="19901" y="1858"/>
                </a:lnTo>
                <a:lnTo>
                  <a:pt x="19616" y="1334"/>
                </a:lnTo>
                <a:lnTo>
                  <a:pt x="19139" y="572"/>
                </a:lnTo>
                <a:lnTo>
                  <a:pt x="18806" y="144"/>
                </a:lnTo>
                <a:lnTo>
                  <a:pt x="1866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2" name="Google Shape;6655;p66"/>
          <p:cNvSpPr/>
          <p:nvPr/>
        </p:nvSpPr>
        <p:spPr>
          <a:xfrm flipH="1">
            <a:off x="710517" y="3028627"/>
            <a:ext cx="104672" cy="81279"/>
          </a:xfrm>
          <a:custGeom>
            <a:avLst/>
            <a:gdLst/>
            <a:ahLst/>
            <a:cxnLst/>
            <a:rect l="l" t="t" r="r" b="b"/>
            <a:pathLst>
              <a:path w="5428" h="4190" extrusionOk="0">
                <a:moveTo>
                  <a:pt x="1" y="0"/>
                </a:moveTo>
                <a:lnTo>
                  <a:pt x="1" y="48"/>
                </a:lnTo>
                <a:lnTo>
                  <a:pt x="96" y="524"/>
                </a:lnTo>
                <a:lnTo>
                  <a:pt x="239" y="952"/>
                </a:lnTo>
                <a:lnTo>
                  <a:pt x="381" y="1381"/>
                </a:lnTo>
                <a:lnTo>
                  <a:pt x="619" y="1762"/>
                </a:lnTo>
                <a:lnTo>
                  <a:pt x="905" y="2143"/>
                </a:lnTo>
                <a:lnTo>
                  <a:pt x="1191" y="2476"/>
                </a:lnTo>
                <a:lnTo>
                  <a:pt x="1524" y="2809"/>
                </a:lnTo>
                <a:lnTo>
                  <a:pt x="1857" y="3095"/>
                </a:lnTo>
                <a:lnTo>
                  <a:pt x="2238" y="3333"/>
                </a:lnTo>
                <a:lnTo>
                  <a:pt x="2619" y="3571"/>
                </a:lnTo>
                <a:lnTo>
                  <a:pt x="3048" y="3761"/>
                </a:lnTo>
                <a:lnTo>
                  <a:pt x="3476" y="3904"/>
                </a:lnTo>
                <a:lnTo>
                  <a:pt x="3952" y="3999"/>
                </a:lnTo>
                <a:lnTo>
                  <a:pt x="4381" y="4095"/>
                </a:lnTo>
                <a:lnTo>
                  <a:pt x="4857" y="4142"/>
                </a:lnTo>
                <a:lnTo>
                  <a:pt x="5333" y="4190"/>
                </a:lnTo>
                <a:lnTo>
                  <a:pt x="5380" y="4142"/>
                </a:lnTo>
                <a:lnTo>
                  <a:pt x="5428" y="4047"/>
                </a:lnTo>
                <a:lnTo>
                  <a:pt x="5428" y="3904"/>
                </a:lnTo>
                <a:lnTo>
                  <a:pt x="5333" y="3856"/>
                </a:lnTo>
                <a:lnTo>
                  <a:pt x="4857" y="3809"/>
                </a:lnTo>
                <a:lnTo>
                  <a:pt x="4428" y="3761"/>
                </a:lnTo>
                <a:lnTo>
                  <a:pt x="3952" y="3666"/>
                </a:lnTo>
                <a:lnTo>
                  <a:pt x="3524" y="3523"/>
                </a:lnTo>
                <a:lnTo>
                  <a:pt x="3143" y="3380"/>
                </a:lnTo>
                <a:lnTo>
                  <a:pt x="2714" y="3190"/>
                </a:lnTo>
                <a:lnTo>
                  <a:pt x="2333" y="2952"/>
                </a:lnTo>
                <a:lnTo>
                  <a:pt x="1953" y="2714"/>
                </a:lnTo>
                <a:lnTo>
                  <a:pt x="1619" y="2428"/>
                </a:lnTo>
                <a:lnTo>
                  <a:pt x="1334" y="2143"/>
                </a:lnTo>
                <a:lnTo>
                  <a:pt x="1048" y="1857"/>
                </a:lnTo>
                <a:lnTo>
                  <a:pt x="810" y="1524"/>
                </a:lnTo>
                <a:lnTo>
                  <a:pt x="572" y="1190"/>
                </a:lnTo>
                <a:lnTo>
                  <a:pt x="381" y="810"/>
                </a:lnTo>
                <a:lnTo>
                  <a:pt x="239" y="429"/>
                </a:lnTo>
                <a:lnTo>
                  <a:pt x="96" y="48"/>
                </a:lnTo>
                <a:lnTo>
                  <a:pt x="9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3" name="Google Shape;6656;p66"/>
          <p:cNvSpPr/>
          <p:nvPr/>
        </p:nvSpPr>
        <p:spPr>
          <a:xfrm flipH="1">
            <a:off x="907886" y="3114504"/>
            <a:ext cx="98270" cy="60968"/>
          </a:xfrm>
          <a:custGeom>
            <a:avLst/>
            <a:gdLst/>
            <a:ahLst/>
            <a:cxnLst/>
            <a:rect l="l" t="t" r="r" b="b"/>
            <a:pathLst>
              <a:path w="5096" h="3143" extrusionOk="0">
                <a:moveTo>
                  <a:pt x="48" y="1"/>
                </a:moveTo>
                <a:lnTo>
                  <a:pt x="1" y="48"/>
                </a:lnTo>
                <a:lnTo>
                  <a:pt x="48" y="96"/>
                </a:lnTo>
                <a:lnTo>
                  <a:pt x="620" y="524"/>
                </a:lnTo>
                <a:lnTo>
                  <a:pt x="1191" y="953"/>
                </a:lnTo>
                <a:lnTo>
                  <a:pt x="1810" y="1334"/>
                </a:lnTo>
                <a:lnTo>
                  <a:pt x="2429" y="1715"/>
                </a:lnTo>
                <a:lnTo>
                  <a:pt x="3714" y="2429"/>
                </a:lnTo>
                <a:lnTo>
                  <a:pt x="5047" y="3143"/>
                </a:lnTo>
                <a:lnTo>
                  <a:pt x="5095" y="3095"/>
                </a:lnTo>
                <a:lnTo>
                  <a:pt x="5047" y="3048"/>
                </a:lnTo>
                <a:lnTo>
                  <a:pt x="3857" y="2191"/>
                </a:lnTo>
                <a:lnTo>
                  <a:pt x="3238" y="1762"/>
                </a:lnTo>
                <a:lnTo>
                  <a:pt x="2619" y="1381"/>
                </a:lnTo>
                <a:lnTo>
                  <a:pt x="2000" y="1001"/>
                </a:lnTo>
                <a:lnTo>
                  <a:pt x="1382" y="620"/>
                </a:lnTo>
                <a:lnTo>
                  <a:pt x="715" y="286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4" name="Google Shape;6657;p66"/>
          <p:cNvSpPr/>
          <p:nvPr/>
        </p:nvSpPr>
        <p:spPr>
          <a:xfrm flipH="1">
            <a:off x="949211" y="3014777"/>
            <a:ext cx="63366" cy="132994"/>
          </a:xfrm>
          <a:custGeom>
            <a:avLst/>
            <a:gdLst/>
            <a:ahLst/>
            <a:cxnLst/>
            <a:rect l="l" t="t" r="r" b="b"/>
            <a:pathLst>
              <a:path w="3286" h="6856" extrusionOk="0">
                <a:moveTo>
                  <a:pt x="1" y="0"/>
                </a:moveTo>
                <a:lnTo>
                  <a:pt x="286" y="1952"/>
                </a:lnTo>
                <a:lnTo>
                  <a:pt x="429" y="2761"/>
                </a:lnTo>
                <a:lnTo>
                  <a:pt x="619" y="3571"/>
                </a:lnTo>
                <a:lnTo>
                  <a:pt x="762" y="3904"/>
                </a:lnTo>
                <a:lnTo>
                  <a:pt x="1000" y="4237"/>
                </a:lnTo>
                <a:lnTo>
                  <a:pt x="1238" y="4523"/>
                </a:lnTo>
                <a:lnTo>
                  <a:pt x="1524" y="4809"/>
                </a:lnTo>
                <a:lnTo>
                  <a:pt x="2191" y="5285"/>
                </a:lnTo>
                <a:lnTo>
                  <a:pt x="2524" y="5475"/>
                </a:lnTo>
                <a:lnTo>
                  <a:pt x="2857" y="5713"/>
                </a:lnTo>
                <a:lnTo>
                  <a:pt x="2905" y="5856"/>
                </a:lnTo>
                <a:lnTo>
                  <a:pt x="3048" y="6380"/>
                </a:lnTo>
                <a:lnTo>
                  <a:pt x="3095" y="6618"/>
                </a:lnTo>
                <a:lnTo>
                  <a:pt x="3190" y="6856"/>
                </a:lnTo>
                <a:lnTo>
                  <a:pt x="3286" y="6856"/>
                </a:lnTo>
                <a:lnTo>
                  <a:pt x="3286" y="6570"/>
                </a:lnTo>
                <a:lnTo>
                  <a:pt x="3238" y="6332"/>
                </a:lnTo>
                <a:lnTo>
                  <a:pt x="3190" y="5856"/>
                </a:lnTo>
                <a:lnTo>
                  <a:pt x="2905" y="4523"/>
                </a:lnTo>
                <a:lnTo>
                  <a:pt x="2571" y="2952"/>
                </a:lnTo>
                <a:lnTo>
                  <a:pt x="2191" y="1619"/>
                </a:lnTo>
                <a:lnTo>
                  <a:pt x="1762" y="238"/>
                </a:lnTo>
                <a:lnTo>
                  <a:pt x="1715" y="190"/>
                </a:lnTo>
                <a:lnTo>
                  <a:pt x="1715" y="238"/>
                </a:lnTo>
                <a:lnTo>
                  <a:pt x="2000" y="1619"/>
                </a:lnTo>
                <a:lnTo>
                  <a:pt x="2286" y="3047"/>
                </a:lnTo>
                <a:lnTo>
                  <a:pt x="2619" y="4475"/>
                </a:lnTo>
                <a:lnTo>
                  <a:pt x="2762" y="5142"/>
                </a:lnTo>
                <a:lnTo>
                  <a:pt x="2810" y="5332"/>
                </a:lnTo>
                <a:lnTo>
                  <a:pt x="2381" y="5094"/>
                </a:lnTo>
                <a:lnTo>
                  <a:pt x="1715" y="4570"/>
                </a:lnTo>
                <a:lnTo>
                  <a:pt x="1429" y="4285"/>
                </a:lnTo>
                <a:lnTo>
                  <a:pt x="1238" y="3952"/>
                </a:lnTo>
                <a:lnTo>
                  <a:pt x="1048" y="3618"/>
                </a:lnTo>
                <a:lnTo>
                  <a:pt x="905" y="3237"/>
                </a:lnTo>
                <a:lnTo>
                  <a:pt x="715" y="2476"/>
                </a:lnTo>
                <a:lnTo>
                  <a:pt x="477" y="1714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5" name="Google Shape;6658;p66"/>
          <p:cNvSpPr/>
          <p:nvPr/>
        </p:nvSpPr>
        <p:spPr>
          <a:xfrm flipH="1">
            <a:off x="315741" y="4031575"/>
            <a:ext cx="242377" cy="107136"/>
          </a:xfrm>
          <a:custGeom>
            <a:avLst/>
            <a:gdLst/>
            <a:ahLst/>
            <a:cxnLst/>
            <a:rect l="l" t="t" r="r" b="b"/>
            <a:pathLst>
              <a:path w="12569" h="5523" extrusionOk="0">
                <a:moveTo>
                  <a:pt x="12521" y="0"/>
                </a:moveTo>
                <a:lnTo>
                  <a:pt x="12426" y="48"/>
                </a:lnTo>
                <a:lnTo>
                  <a:pt x="8998" y="1429"/>
                </a:lnTo>
                <a:lnTo>
                  <a:pt x="6523" y="2428"/>
                </a:lnTo>
                <a:lnTo>
                  <a:pt x="4761" y="3238"/>
                </a:lnTo>
                <a:lnTo>
                  <a:pt x="2238" y="4428"/>
                </a:lnTo>
                <a:lnTo>
                  <a:pt x="48" y="5475"/>
                </a:lnTo>
                <a:lnTo>
                  <a:pt x="0" y="5523"/>
                </a:lnTo>
                <a:lnTo>
                  <a:pt x="48" y="5523"/>
                </a:lnTo>
                <a:lnTo>
                  <a:pt x="3333" y="4190"/>
                </a:lnTo>
                <a:lnTo>
                  <a:pt x="5808" y="3143"/>
                </a:lnTo>
                <a:lnTo>
                  <a:pt x="7665" y="2381"/>
                </a:lnTo>
                <a:lnTo>
                  <a:pt x="12474" y="143"/>
                </a:lnTo>
                <a:lnTo>
                  <a:pt x="12569" y="96"/>
                </a:lnTo>
                <a:lnTo>
                  <a:pt x="12569" y="48"/>
                </a:lnTo>
                <a:lnTo>
                  <a:pt x="1252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6" name="Google Shape;6659;p66"/>
          <p:cNvSpPr/>
          <p:nvPr/>
        </p:nvSpPr>
        <p:spPr>
          <a:xfrm flipH="1">
            <a:off x="331341" y="3003682"/>
            <a:ext cx="378269" cy="1026982"/>
          </a:xfrm>
          <a:custGeom>
            <a:avLst/>
            <a:gdLst/>
            <a:ahLst/>
            <a:cxnLst/>
            <a:rect l="l" t="t" r="r" b="b"/>
            <a:pathLst>
              <a:path w="19616" h="52942" extrusionOk="0">
                <a:moveTo>
                  <a:pt x="1" y="1"/>
                </a:moveTo>
                <a:lnTo>
                  <a:pt x="429" y="810"/>
                </a:lnTo>
                <a:lnTo>
                  <a:pt x="858" y="1619"/>
                </a:lnTo>
                <a:lnTo>
                  <a:pt x="1191" y="2429"/>
                </a:lnTo>
                <a:lnTo>
                  <a:pt x="1429" y="3286"/>
                </a:lnTo>
                <a:lnTo>
                  <a:pt x="1667" y="4143"/>
                </a:lnTo>
                <a:lnTo>
                  <a:pt x="1810" y="5000"/>
                </a:lnTo>
                <a:lnTo>
                  <a:pt x="1905" y="5904"/>
                </a:lnTo>
                <a:lnTo>
                  <a:pt x="1905" y="6761"/>
                </a:lnTo>
                <a:lnTo>
                  <a:pt x="1857" y="7666"/>
                </a:lnTo>
                <a:lnTo>
                  <a:pt x="1762" y="8523"/>
                </a:lnTo>
                <a:lnTo>
                  <a:pt x="1667" y="8951"/>
                </a:lnTo>
                <a:lnTo>
                  <a:pt x="1619" y="9189"/>
                </a:lnTo>
                <a:lnTo>
                  <a:pt x="1619" y="9427"/>
                </a:lnTo>
                <a:lnTo>
                  <a:pt x="1762" y="10332"/>
                </a:lnTo>
                <a:lnTo>
                  <a:pt x="2143" y="12093"/>
                </a:lnTo>
                <a:lnTo>
                  <a:pt x="2571" y="13807"/>
                </a:lnTo>
                <a:lnTo>
                  <a:pt x="3476" y="17283"/>
                </a:lnTo>
                <a:lnTo>
                  <a:pt x="4381" y="20711"/>
                </a:lnTo>
                <a:lnTo>
                  <a:pt x="6285" y="27614"/>
                </a:lnTo>
                <a:lnTo>
                  <a:pt x="7285" y="31042"/>
                </a:lnTo>
                <a:lnTo>
                  <a:pt x="7856" y="32756"/>
                </a:lnTo>
                <a:lnTo>
                  <a:pt x="7951" y="33184"/>
                </a:lnTo>
                <a:lnTo>
                  <a:pt x="8142" y="33613"/>
                </a:lnTo>
                <a:lnTo>
                  <a:pt x="8570" y="34422"/>
                </a:lnTo>
                <a:lnTo>
                  <a:pt x="10284" y="37517"/>
                </a:lnTo>
                <a:lnTo>
                  <a:pt x="12093" y="40611"/>
                </a:lnTo>
                <a:lnTo>
                  <a:pt x="16331" y="47752"/>
                </a:lnTo>
                <a:lnTo>
                  <a:pt x="18235" y="50942"/>
                </a:lnTo>
                <a:lnTo>
                  <a:pt x="18997" y="52085"/>
                </a:lnTo>
                <a:lnTo>
                  <a:pt x="19520" y="52847"/>
                </a:lnTo>
                <a:lnTo>
                  <a:pt x="19568" y="52942"/>
                </a:lnTo>
                <a:lnTo>
                  <a:pt x="19616" y="52942"/>
                </a:lnTo>
                <a:lnTo>
                  <a:pt x="19568" y="52799"/>
                </a:lnTo>
                <a:lnTo>
                  <a:pt x="17949" y="49895"/>
                </a:lnTo>
                <a:lnTo>
                  <a:pt x="15521" y="45753"/>
                </a:lnTo>
                <a:lnTo>
                  <a:pt x="12379" y="40468"/>
                </a:lnTo>
                <a:lnTo>
                  <a:pt x="10617" y="37374"/>
                </a:lnTo>
                <a:lnTo>
                  <a:pt x="9713" y="35803"/>
                </a:lnTo>
                <a:lnTo>
                  <a:pt x="8856" y="34231"/>
                </a:lnTo>
                <a:lnTo>
                  <a:pt x="8665" y="33851"/>
                </a:lnTo>
                <a:lnTo>
                  <a:pt x="8475" y="33470"/>
                </a:lnTo>
                <a:lnTo>
                  <a:pt x="8189" y="32660"/>
                </a:lnTo>
                <a:lnTo>
                  <a:pt x="7666" y="30946"/>
                </a:lnTo>
                <a:lnTo>
                  <a:pt x="6666" y="27519"/>
                </a:lnTo>
                <a:lnTo>
                  <a:pt x="4762" y="20615"/>
                </a:lnTo>
                <a:lnTo>
                  <a:pt x="2857" y="13760"/>
                </a:lnTo>
                <a:lnTo>
                  <a:pt x="2429" y="11998"/>
                </a:lnTo>
                <a:lnTo>
                  <a:pt x="2000" y="10284"/>
                </a:lnTo>
                <a:lnTo>
                  <a:pt x="1905" y="9856"/>
                </a:lnTo>
                <a:lnTo>
                  <a:pt x="1810" y="9427"/>
                </a:lnTo>
                <a:lnTo>
                  <a:pt x="1857" y="9237"/>
                </a:lnTo>
                <a:lnTo>
                  <a:pt x="1905" y="8999"/>
                </a:lnTo>
                <a:lnTo>
                  <a:pt x="1953" y="8570"/>
                </a:lnTo>
                <a:lnTo>
                  <a:pt x="2095" y="7666"/>
                </a:lnTo>
                <a:lnTo>
                  <a:pt x="2095" y="6761"/>
                </a:lnTo>
                <a:lnTo>
                  <a:pt x="2048" y="5857"/>
                </a:lnTo>
                <a:lnTo>
                  <a:pt x="1953" y="5000"/>
                </a:lnTo>
                <a:lnTo>
                  <a:pt x="1762" y="4095"/>
                </a:lnTo>
                <a:lnTo>
                  <a:pt x="1524" y="3238"/>
                </a:lnTo>
                <a:lnTo>
                  <a:pt x="1238" y="2429"/>
                </a:lnTo>
                <a:lnTo>
                  <a:pt x="905" y="1572"/>
                </a:lnTo>
                <a:lnTo>
                  <a:pt x="477" y="810"/>
                </a:lnTo>
                <a:lnTo>
                  <a:pt x="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7" name="Google Shape;6660;p66"/>
          <p:cNvSpPr/>
          <p:nvPr/>
        </p:nvSpPr>
        <p:spPr>
          <a:xfrm flipH="1">
            <a:off x="732539" y="2266703"/>
            <a:ext cx="378269" cy="569843"/>
          </a:xfrm>
          <a:custGeom>
            <a:avLst/>
            <a:gdLst/>
            <a:ahLst/>
            <a:cxnLst/>
            <a:rect l="l" t="t" r="r" b="b"/>
            <a:pathLst>
              <a:path w="19616" h="29376" extrusionOk="0">
                <a:moveTo>
                  <a:pt x="10474" y="1"/>
                </a:moveTo>
                <a:lnTo>
                  <a:pt x="9665" y="48"/>
                </a:lnTo>
                <a:lnTo>
                  <a:pt x="8856" y="144"/>
                </a:lnTo>
                <a:lnTo>
                  <a:pt x="8094" y="287"/>
                </a:lnTo>
                <a:lnTo>
                  <a:pt x="7380" y="525"/>
                </a:lnTo>
                <a:lnTo>
                  <a:pt x="6713" y="858"/>
                </a:lnTo>
                <a:lnTo>
                  <a:pt x="6094" y="1286"/>
                </a:lnTo>
                <a:lnTo>
                  <a:pt x="5809" y="1524"/>
                </a:lnTo>
                <a:lnTo>
                  <a:pt x="5571" y="1762"/>
                </a:lnTo>
                <a:lnTo>
                  <a:pt x="5333" y="2048"/>
                </a:lnTo>
                <a:lnTo>
                  <a:pt x="5142" y="2334"/>
                </a:lnTo>
                <a:lnTo>
                  <a:pt x="4952" y="2667"/>
                </a:lnTo>
                <a:lnTo>
                  <a:pt x="4809" y="3095"/>
                </a:lnTo>
                <a:lnTo>
                  <a:pt x="4761" y="3476"/>
                </a:lnTo>
                <a:lnTo>
                  <a:pt x="4714" y="3952"/>
                </a:lnTo>
                <a:lnTo>
                  <a:pt x="4666" y="4429"/>
                </a:lnTo>
                <a:lnTo>
                  <a:pt x="4666" y="4905"/>
                </a:lnTo>
                <a:lnTo>
                  <a:pt x="4761" y="5904"/>
                </a:lnTo>
                <a:lnTo>
                  <a:pt x="4999" y="7904"/>
                </a:lnTo>
                <a:lnTo>
                  <a:pt x="5047" y="8904"/>
                </a:lnTo>
                <a:lnTo>
                  <a:pt x="5047" y="9332"/>
                </a:lnTo>
                <a:lnTo>
                  <a:pt x="4999" y="9761"/>
                </a:lnTo>
                <a:lnTo>
                  <a:pt x="4857" y="10237"/>
                </a:lnTo>
                <a:lnTo>
                  <a:pt x="4618" y="10760"/>
                </a:lnTo>
                <a:lnTo>
                  <a:pt x="4333" y="11379"/>
                </a:lnTo>
                <a:lnTo>
                  <a:pt x="3904" y="12094"/>
                </a:lnTo>
                <a:lnTo>
                  <a:pt x="3000" y="13617"/>
                </a:lnTo>
                <a:lnTo>
                  <a:pt x="2000" y="15379"/>
                </a:lnTo>
                <a:lnTo>
                  <a:pt x="1524" y="16331"/>
                </a:lnTo>
                <a:lnTo>
                  <a:pt x="1048" y="17283"/>
                </a:lnTo>
                <a:lnTo>
                  <a:pt x="667" y="18283"/>
                </a:lnTo>
                <a:lnTo>
                  <a:pt x="334" y="19282"/>
                </a:lnTo>
                <a:lnTo>
                  <a:pt x="143" y="20282"/>
                </a:lnTo>
                <a:lnTo>
                  <a:pt x="48" y="20758"/>
                </a:lnTo>
                <a:lnTo>
                  <a:pt x="0" y="21282"/>
                </a:lnTo>
                <a:lnTo>
                  <a:pt x="0" y="21806"/>
                </a:lnTo>
                <a:lnTo>
                  <a:pt x="0" y="22282"/>
                </a:lnTo>
                <a:lnTo>
                  <a:pt x="48" y="22806"/>
                </a:lnTo>
                <a:lnTo>
                  <a:pt x="143" y="23282"/>
                </a:lnTo>
                <a:lnTo>
                  <a:pt x="286" y="23901"/>
                </a:lnTo>
                <a:lnTo>
                  <a:pt x="524" y="24472"/>
                </a:lnTo>
                <a:lnTo>
                  <a:pt x="810" y="24996"/>
                </a:lnTo>
                <a:lnTo>
                  <a:pt x="1143" y="25519"/>
                </a:lnTo>
                <a:lnTo>
                  <a:pt x="1476" y="25995"/>
                </a:lnTo>
                <a:lnTo>
                  <a:pt x="1905" y="26424"/>
                </a:lnTo>
                <a:lnTo>
                  <a:pt x="2333" y="26852"/>
                </a:lnTo>
                <a:lnTo>
                  <a:pt x="2809" y="27233"/>
                </a:lnTo>
                <a:lnTo>
                  <a:pt x="3333" y="27566"/>
                </a:lnTo>
                <a:lnTo>
                  <a:pt x="3857" y="27900"/>
                </a:lnTo>
                <a:lnTo>
                  <a:pt x="4428" y="28185"/>
                </a:lnTo>
                <a:lnTo>
                  <a:pt x="4999" y="28471"/>
                </a:lnTo>
                <a:lnTo>
                  <a:pt x="5618" y="28661"/>
                </a:lnTo>
                <a:lnTo>
                  <a:pt x="6285" y="28852"/>
                </a:lnTo>
                <a:lnTo>
                  <a:pt x="6904" y="29042"/>
                </a:lnTo>
                <a:lnTo>
                  <a:pt x="7570" y="29137"/>
                </a:lnTo>
                <a:lnTo>
                  <a:pt x="8237" y="29233"/>
                </a:lnTo>
                <a:lnTo>
                  <a:pt x="8903" y="29328"/>
                </a:lnTo>
                <a:lnTo>
                  <a:pt x="9570" y="29376"/>
                </a:lnTo>
                <a:lnTo>
                  <a:pt x="10236" y="29376"/>
                </a:lnTo>
                <a:lnTo>
                  <a:pt x="10903" y="29328"/>
                </a:lnTo>
                <a:lnTo>
                  <a:pt x="11569" y="29280"/>
                </a:lnTo>
                <a:lnTo>
                  <a:pt x="12236" y="29185"/>
                </a:lnTo>
                <a:lnTo>
                  <a:pt x="12902" y="29042"/>
                </a:lnTo>
                <a:lnTo>
                  <a:pt x="13521" y="28899"/>
                </a:lnTo>
                <a:lnTo>
                  <a:pt x="14140" y="28709"/>
                </a:lnTo>
                <a:lnTo>
                  <a:pt x="14759" y="28519"/>
                </a:lnTo>
                <a:lnTo>
                  <a:pt x="15331" y="28233"/>
                </a:lnTo>
                <a:lnTo>
                  <a:pt x="15854" y="27995"/>
                </a:lnTo>
                <a:lnTo>
                  <a:pt x="16378" y="27662"/>
                </a:lnTo>
                <a:lnTo>
                  <a:pt x="16854" y="27328"/>
                </a:lnTo>
                <a:lnTo>
                  <a:pt x="17330" y="26947"/>
                </a:lnTo>
                <a:lnTo>
                  <a:pt x="17759" y="26519"/>
                </a:lnTo>
                <a:lnTo>
                  <a:pt x="18139" y="26043"/>
                </a:lnTo>
                <a:lnTo>
                  <a:pt x="18520" y="25614"/>
                </a:lnTo>
                <a:lnTo>
                  <a:pt x="18806" y="25138"/>
                </a:lnTo>
                <a:lnTo>
                  <a:pt x="19044" y="24662"/>
                </a:lnTo>
                <a:lnTo>
                  <a:pt x="19234" y="24186"/>
                </a:lnTo>
                <a:lnTo>
                  <a:pt x="19377" y="23662"/>
                </a:lnTo>
                <a:lnTo>
                  <a:pt x="19520" y="23186"/>
                </a:lnTo>
                <a:lnTo>
                  <a:pt x="19568" y="22663"/>
                </a:lnTo>
                <a:lnTo>
                  <a:pt x="19615" y="22187"/>
                </a:lnTo>
                <a:lnTo>
                  <a:pt x="19615" y="21663"/>
                </a:lnTo>
                <a:lnTo>
                  <a:pt x="19615" y="21139"/>
                </a:lnTo>
                <a:lnTo>
                  <a:pt x="19473" y="20139"/>
                </a:lnTo>
                <a:lnTo>
                  <a:pt x="19282" y="19140"/>
                </a:lnTo>
                <a:lnTo>
                  <a:pt x="18996" y="18140"/>
                </a:lnTo>
                <a:lnTo>
                  <a:pt x="18663" y="17188"/>
                </a:lnTo>
                <a:lnTo>
                  <a:pt x="17997" y="15426"/>
                </a:lnTo>
                <a:lnTo>
                  <a:pt x="17378" y="13807"/>
                </a:lnTo>
                <a:lnTo>
                  <a:pt x="17140" y="13141"/>
                </a:lnTo>
                <a:lnTo>
                  <a:pt x="16997" y="12522"/>
                </a:lnTo>
                <a:lnTo>
                  <a:pt x="16806" y="11379"/>
                </a:lnTo>
                <a:lnTo>
                  <a:pt x="16711" y="10284"/>
                </a:lnTo>
                <a:lnTo>
                  <a:pt x="16616" y="8094"/>
                </a:lnTo>
                <a:lnTo>
                  <a:pt x="16568" y="7047"/>
                </a:lnTo>
                <a:lnTo>
                  <a:pt x="16473" y="6000"/>
                </a:lnTo>
                <a:lnTo>
                  <a:pt x="16378" y="5000"/>
                </a:lnTo>
                <a:lnTo>
                  <a:pt x="16140" y="3952"/>
                </a:lnTo>
                <a:lnTo>
                  <a:pt x="15997" y="3381"/>
                </a:lnTo>
                <a:lnTo>
                  <a:pt x="15759" y="2857"/>
                </a:lnTo>
                <a:lnTo>
                  <a:pt x="15521" y="2381"/>
                </a:lnTo>
                <a:lnTo>
                  <a:pt x="15235" y="1953"/>
                </a:lnTo>
                <a:lnTo>
                  <a:pt x="14902" y="1572"/>
                </a:lnTo>
                <a:lnTo>
                  <a:pt x="14569" y="1286"/>
                </a:lnTo>
                <a:lnTo>
                  <a:pt x="14188" y="1001"/>
                </a:lnTo>
                <a:lnTo>
                  <a:pt x="13807" y="763"/>
                </a:lnTo>
                <a:lnTo>
                  <a:pt x="13426" y="572"/>
                </a:lnTo>
                <a:lnTo>
                  <a:pt x="12998" y="429"/>
                </a:lnTo>
                <a:lnTo>
                  <a:pt x="12569" y="287"/>
                </a:lnTo>
                <a:lnTo>
                  <a:pt x="12141" y="191"/>
                </a:lnTo>
                <a:lnTo>
                  <a:pt x="11284" y="48"/>
                </a:lnTo>
                <a:lnTo>
                  <a:pt x="1047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8" name="Google Shape;6661;p66"/>
          <p:cNvSpPr/>
          <p:nvPr/>
        </p:nvSpPr>
        <p:spPr>
          <a:xfrm flipH="1">
            <a:off x="1016222" y="2372908"/>
            <a:ext cx="99176" cy="340808"/>
          </a:xfrm>
          <a:custGeom>
            <a:avLst/>
            <a:gdLst/>
            <a:ahLst/>
            <a:cxnLst/>
            <a:rect l="l" t="t" r="r" b="b"/>
            <a:pathLst>
              <a:path w="5143" h="17569" extrusionOk="0">
                <a:moveTo>
                  <a:pt x="4952" y="1"/>
                </a:moveTo>
                <a:lnTo>
                  <a:pt x="4952" y="1144"/>
                </a:lnTo>
                <a:lnTo>
                  <a:pt x="4904" y="2286"/>
                </a:lnTo>
                <a:lnTo>
                  <a:pt x="4856" y="2857"/>
                </a:lnTo>
                <a:lnTo>
                  <a:pt x="4761" y="3429"/>
                </a:lnTo>
                <a:lnTo>
                  <a:pt x="4666" y="4000"/>
                </a:lnTo>
                <a:lnTo>
                  <a:pt x="4476" y="4571"/>
                </a:lnTo>
                <a:lnTo>
                  <a:pt x="4285" y="5095"/>
                </a:lnTo>
                <a:lnTo>
                  <a:pt x="4000" y="5619"/>
                </a:lnTo>
                <a:lnTo>
                  <a:pt x="3714" y="6095"/>
                </a:lnTo>
                <a:lnTo>
                  <a:pt x="3333" y="6571"/>
                </a:lnTo>
                <a:lnTo>
                  <a:pt x="2666" y="7571"/>
                </a:lnTo>
                <a:lnTo>
                  <a:pt x="2048" y="8570"/>
                </a:lnTo>
                <a:lnTo>
                  <a:pt x="1429" y="9618"/>
                </a:lnTo>
                <a:lnTo>
                  <a:pt x="953" y="10665"/>
                </a:lnTo>
                <a:lnTo>
                  <a:pt x="524" y="11808"/>
                </a:lnTo>
                <a:lnTo>
                  <a:pt x="238" y="12951"/>
                </a:lnTo>
                <a:lnTo>
                  <a:pt x="143" y="13522"/>
                </a:lnTo>
                <a:lnTo>
                  <a:pt x="48" y="14093"/>
                </a:lnTo>
                <a:lnTo>
                  <a:pt x="0" y="14712"/>
                </a:lnTo>
                <a:lnTo>
                  <a:pt x="0" y="15283"/>
                </a:lnTo>
                <a:lnTo>
                  <a:pt x="48" y="15855"/>
                </a:lnTo>
                <a:lnTo>
                  <a:pt x="96" y="16426"/>
                </a:lnTo>
                <a:lnTo>
                  <a:pt x="191" y="16997"/>
                </a:lnTo>
                <a:lnTo>
                  <a:pt x="334" y="17569"/>
                </a:lnTo>
                <a:lnTo>
                  <a:pt x="238" y="16426"/>
                </a:lnTo>
                <a:lnTo>
                  <a:pt x="238" y="15283"/>
                </a:lnTo>
                <a:lnTo>
                  <a:pt x="334" y="14141"/>
                </a:lnTo>
                <a:lnTo>
                  <a:pt x="572" y="13046"/>
                </a:lnTo>
                <a:lnTo>
                  <a:pt x="905" y="11903"/>
                </a:lnTo>
                <a:lnTo>
                  <a:pt x="1333" y="10856"/>
                </a:lnTo>
                <a:lnTo>
                  <a:pt x="1857" y="9808"/>
                </a:lnTo>
                <a:lnTo>
                  <a:pt x="2428" y="8809"/>
                </a:lnTo>
                <a:lnTo>
                  <a:pt x="3047" y="7809"/>
                </a:lnTo>
                <a:lnTo>
                  <a:pt x="3714" y="6809"/>
                </a:lnTo>
                <a:lnTo>
                  <a:pt x="4333" y="5762"/>
                </a:lnTo>
                <a:lnTo>
                  <a:pt x="4618" y="5238"/>
                </a:lnTo>
                <a:lnTo>
                  <a:pt x="4809" y="4667"/>
                </a:lnTo>
                <a:lnTo>
                  <a:pt x="4952" y="4095"/>
                </a:lnTo>
                <a:lnTo>
                  <a:pt x="5047" y="3524"/>
                </a:lnTo>
                <a:lnTo>
                  <a:pt x="5095" y="2905"/>
                </a:lnTo>
                <a:lnTo>
                  <a:pt x="5142" y="2334"/>
                </a:lnTo>
                <a:lnTo>
                  <a:pt x="5142" y="1762"/>
                </a:lnTo>
                <a:lnTo>
                  <a:pt x="5095" y="1191"/>
                </a:lnTo>
                <a:lnTo>
                  <a:pt x="5047" y="572"/>
                </a:lnTo>
                <a:lnTo>
                  <a:pt x="495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9" name="Google Shape;6662;p66"/>
          <p:cNvSpPr/>
          <p:nvPr/>
        </p:nvSpPr>
        <p:spPr>
          <a:xfrm flipH="1">
            <a:off x="720602" y="2388621"/>
            <a:ext cx="73471" cy="351884"/>
          </a:xfrm>
          <a:custGeom>
            <a:avLst/>
            <a:gdLst/>
            <a:ahLst/>
            <a:cxnLst/>
            <a:rect l="l" t="t" r="r" b="b"/>
            <a:pathLst>
              <a:path w="3810" h="18140" extrusionOk="0">
                <a:moveTo>
                  <a:pt x="1" y="0"/>
                </a:moveTo>
                <a:lnTo>
                  <a:pt x="48" y="1190"/>
                </a:lnTo>
                <a:lnTo>
                  <a:pt x="96" y="2333"/>
                </a:lnTo>
                <a:lnTo>
                  <a:pt x="239" y="3523"/>
                </a:lnTo>
                <a:lnTo>
                  <a:pt x="381" y="4714"/>
                </a:lnTo>
                <a:lnTo>
                  <a:pt x="619" y="5856"/>
                </a:lnTo>
                <a:lnTo>
                  <a:pt x="905" y="6999"/>
                </a:lnTo>
                <a:lnTo>
                  <a:pt x="1334" y="8141"/>
                </a:lnTo>
                <a:lnTo>
                  <a:pt x="1857" y="9236"/>
                </a:lnTo>
                <a:lnTo>
                  <a:pt x="2333" y="10284"/>
                </a:lnTo>
                <a:lnTo>
                  <a:pt x="2762" y="11379"/>
                </a:lnTo>
                <a:lnTo>
                  <a:pt x="3095" y="12474"/>
                </a:lnTo>
                <a:lnTo>
                  <a:pt x="3381" y="13616"/>
                </a:lnTo>
                <a:lnTo>
                  <a:pt x="3476" y="14188"/>
                </a:lnTo>
                <a:lnTo>
                  <a:pt x="3524" y="14759"/>
                </a:lnTo>
                <a:lnTo>
                  <a:pt x="3524" y="15330"/>
                </a:lnTo>
                <a:lnTo>
                  <a:pt x="3476" y="15949"/>
                </a:lnTo>
                <a:lnTo>
                  <a:pt x="3381" y="16521"/>
                </a:lnTo>
                <a:lnTo>
                  <a:pt x="3190" y="17092"/>
                </a:lnTo>
                <a:lnTo>
                  <a:pt x="3000" y="17616"/>
                </a:lnTo>
                <a:lnTo>
                  <a:pt x="2714" y="18139"/>
                </a:lnTo>
                <a:lnTo>
                  <a:pt x="3048" y="17663"/>
                </a:lnTo>
                <a:lnTo>
                  <a:pt x="3333" y="17092"/>
                </a:lnTo>
                <a:lnTo>
                  <a:pt x="3524" y="16521"/>
                </a:lnTo>
                <a:lnTo>
                  <a:pt x="3714" y="15949"/>
                </a:lnTo>
                <a:lnTo>
                  <a:pt x="3762" y="15378"/>
                </a:lnTo>
                <a:lnTo>
                  <a:pt x="3809" y="14759"/>
                </a:lnTo>
                <a:lnTo>
                  <a:pt x="3809" y="14188"/>
                </a:lnTo>
                <a:lnTo>
                  <a:pt x="3762" y="13569"/>
                </a:lnTo>
                <a:lnTo>
                  <a:pt x="3524" y="12379"/>
                </a:lnTo>
                <a:lnTo>
                  <a:pt x="3190" y="11236"/>
                </a:lnTo>
                <a:lnTo>
                  <a:pt x="2762" y="10141"/>
                </a:lnTo>
                <a:lnTo>
                  <a:pt x="2286" y="9046"/>
                </a:lnTo>
                <a:lnTo>
                  <a:pt x="1762" y="7951"/>
                </a:lnTo>
                <a:lnTo>
                  <a:pt x="1524" y="7427"/>
                </a:lnTo>
                <a:lnTo>
                  <a:pt x="1334" y="6904"/>
                </a:lnTo>
                <a:lnTo>
                  <a:pt x="1000" y="5761"/>
                </a:lnTo>
                <a:lnTo>
                  <a:pt x="715" y="4666"/>
                </a:lnTo>
                <a:lnTo>
                  <a:pt x="477" y="3476"/>
                </a:lnTo>
                <a:lnTo>
                  <a:pt x="334" y="2333"/>
                </a:lnTo>
                <a:lnTo>
                  <a:pt x="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0" name="Google Shape;6663;p66"/>
          <p:cNvSpPr/>
          <p:nvPr/>
        </p:nvSpPr>
        <p:spPr>
          <a:xfrm flipH="1">
            <a:off x="917084" y="2302726"/>
            <a:ext cx="470060" cy="501503"/>
          </a:xfrm>
          <a:custGeom>
            <a:avLst/>
            <a:gdLst/>
            <a:ahLst/>
            <a:cxnLst/>
            <a:rect l="l" t="t" r="r" b="b"/>
            <a:pathLst>
              <a:path w="24376" h="25853" extrusionOk="0">
                <a:moveTo>
                  <a:pt x="571" y="1"/>
                </a:moveTo>
                <a:lnTo>
                  <a:pt x="0" y="16188"/>
                </a:lnTo>
                <a:lnTo>
                  <a:pt x="333" y="17235"/>
                </a:lnTo>
                <a:lnTo>
                  <a:pt x="762" y="18616"/>
                </a:lnTo>
                <a:lnTo>
                  <a:pt x="1333" y="20139"/>
                </a:lnTo>
                <a:lnTo>
                  <a:pt x="1666" y="20901"/>
                </a:lnTo>
                <a:lnTo>
                  <a:pt x="2000" y="21710"/>
                </a:lnTo>
                <a:lnTo>
                  <a:pt x="2428" y="22472"/>
                </a:lnTo>
                <a:lnTo>
                  <a:pt x="2809" y="23186"/>
                </a:lnTo>
                <a:lnTo>
                  <a:pt x="3285" y="23853"/>
                </a:lnTo>
                <a:lnTo>
                  <a:pt x="3761" y="24424"/>
                </a:lnTo>
                <a:lnTo>
                  <a:pt x="4237" y="24948"/>
                </a:lnTo>
                <a:lnTo>
                  <a:pt x="4809" y="25329"/>
                </a:lnTo>
                <a:lnTo>
                  <a:pt x="5094" y="25519"/>
                </a:lnTo>
                <a:lnTo>
                  <a:pt x="5380" y="25614"/>
                </a:lnTo>
                <a:lnTo>
                  <a:pt x="5666" y="25709"/>
                </a:lnTo>
                <a:lnTo>
                  <a:pt x="5951" y="25805"/>
                </a:lnTo>
                <a:lnTo>
                  <a:pt x="6523" y="25852"/>
                </a:lnTo>
                <a:lnTo>
                  <a:pt x="7141" y="25852"/>
                </a:lnTo>
                <a:lnTo>
                  <a:pt x="7713" y="25805"/>
                </a:lnTo>
                <a:lnTo>
                  <a:pt x="8379" y="25709"/>
                </a:lnTo>
                <a:lnTo>
                  <a:pt x="8998" y="25567"/>
                </a:lnTo>
                <a:lnTo>
                  <a:pt x="9665" y="25424"/>
                </a:lnTo>
                <a:lnTo>
                  <a:pt x="10331" y="25186"/>
                </a:lnTo>
                <a:lnTo>
                  <a:pt x="10998" y="24948"/>
                </a:lnTo>
                <a:lnTo>
                  <a:pt x="12378" y="24376"/>
                </a:lnTo>
                <a:lnTo>
                  <a:pt x="13759" y="23710"/>
                </a:lnTo>
                <a:lnTo>
                  <a:pt x="15092" y="22948"/>
                </a:lnTo>
                <a:lnTo>
                  <a:pt x="16425" y="22139"/>
                </a:lnTo>
                <a:lnTo>
                  <a:pt x="17711" y="21282"/>
                </a:lnTo>
                <a:lnTo>
                  <a:pt x="18901" y="20425"/>
                </a:lnTo>
                <a:lnTo>
                  <a:pt x="20043" y="19568"/>
                </a:lnTo>
                <a:lnTo>
                  <a:pt x="21043" y="18759"/>
                </a:lnTo>
                <a:lnTo>
                  <a:pt x="21948" y="17949"/>
                </a:lnTo>
                <a:lnTo>
                  <a:pt x="22662" y="17235"/>
                </a:lnTo>
                <a:lnTo>
                  <a:pt x="23233" y="16664"/>
                </a:lnTo>
                <a:lnTo>
                  <a:pt x="23662" y="16140"/>
                </a:lnTo>
                <a:lnTo>
                  <a:pt x="23852" y="15854"/>
                </a:lnTo>
                <a:lnTo>
                  <a:pt x="24043" y="15521"/>
                </a:lnTo>
                <a:lnTo>
                  <a:pt x="24185" y="15188"/>
                </a:lnTo>
                <a:lnTo>
                  <a:pt x="24281" y="14902"/>
                </a:lnTo>
                <a:lnTo>
                  <a:pt x="24376" y="14617"/>
                </a:lnTo>
                <a:lnTo>
                  <a:pt x="24376" y="14378"/>
                </a:lnTo>
                <a:lnTo>
                  <a:pt x="24328" y="14093"/>
                </a:lnTo>
                <a:lnTo>
                  <a:pt x="24281" y="13902"/>
                </a:lnTo>
                <a:lnTo>
                  <a:pt x="24138" y="13712"/>
                </a:lnTo>
                <a:lnTo>
                  <a:pt x="23947" y="13522"/>
                </a:lnTo>
                <a:lnTo>
                  <a:pt x="23709" y="13379"/>
                </a:lnTo>
                <a:lnTo>
                  <a:pt x="23424" y="13283"/>
                </a:lnTo>
                <a:lnTo>
                  <a:pt x="23090" y="13236"/>
                </a:lnTo>
                <a:lnTo>
                  <a:pt x="22281" y="13236"/>
                </a:lnTo>
                <a:lnTo>
                  <a:pt x="21757" y="13331"/>
                </a:lnTo>
                <a:lnTo>
                  <a:pt x="19710" y="13760"/>
                </a:lnTo>
                <a:lnTo>
                  <a:pt x="17853" y="14236"/>
                </a:lnTo>
                <a:lnTo>
                  <a:pt x="16092" y="14759"/>
                </a:lnTo>
                <a:lnTo>
                  <a:pt x="14521" y="15235"/>
                </a:lnTo>
                <a:lnTo>
                  <a:pt x="13045" y="15664"/>
                </a:lnTo>
                <a:lnTo>
                  <a:pt x="11712" y="15997"/>
                </a:lnTo>
                <a:lnTo>
                  <a:pt x="10522" y="16235"/>
                </a:lnTo>
                <a:lnTo>
                  <a:pt x="9950" y="16283"/>
                </a:lnTo>
                <a:lnTo>
                  <a:pt x="9427" y="16330"/>
                </a:lnTo>
                <a:lnTo>
                  <a:pt x="9331" y="16283"/>
                </a:lnTo>
                <a:lnTo>
                  <a:pt x="9236" y="16140"/>
                </a:lnTo>
                <a:lnTo>
                  <a:pt x="8903" y="15712"/>
                </a:lnTo>
                <a:lnTo>
                  <a:pt x="8522" y="15045"/>
                </a:lnTo>
                <a:lnTo>
                  <a:pt x="7998" y="14140"/>
                </a:lnTo>
                <a:lnTo>
                  <a:pt x="6903" y="11855"/>
                </a:lnTo>
                <a:lnTo>
                  <a:pt x="5570" y="9189"/>
                </a:lnTo>
                <a:lnTo>
                  <a:pt x="4237" y="6333"/>
                </a:lnTo>
                <a:lnTo>
                  <a:pt x="2857" y="3714"/>
                </a:lnTo>
                <a:lnTo>
                  <a:pt x="2238" y="2524"/>
                </a:lnTo>
                <a:lnTo>
                  <a:pt x="1619" y="1476"/>
                </a:lnTo>
                <a:lnTo>
                  <a:pt x="1047" y="620"/>
                </a:lnTo>
                <a:lnTo>
                  <a:pt x="571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1" name="Google Shape;6664;p66"/>
          <p:cNvSpPr/>
          <p:nvPr/>
        </p:nvSpPr>
        <p:spPr>
          <a:xfrm flipH="1">
            <a:off x="905148" y="2553933"/>
            <a:ext cx="263493" cy="225350"/>
          </a:xfrm>
          <a:custGeom>
            <a:avLst/>
            <a:gdLst/>
            <a:ahLst/>
            <a:cxnLst/>
            <a:rect l="l" t="t" r="r" b="b"/>
            <a:pathLst>
              <a:path w="13664" h="11617" extrusionOk="0">
                <a:moveTo>
                  <a:pt x="11521" y="0"/>
                </a:moveTo>
                <a:lnTo>
                  <a:pt x="10807" y="48"/>
                </a:lnTo>
                <a:lnTo>
                  <a:pt x="10093" y="191"/>
                </a:lnTo>
                <a:lnTo>
                  <a:pt x="8522" y="524"/>
                </a:lnTo>
                <a:lnTo>
                  <a:pt x="6856" y="905"/>
                </a:lnTo>
                <a:lnTo>
                  <a:pt x="3571" y="1809"/>
                </a:lnTo>
                <a:lnTo>
                  <a:pt x="1047" y="2524"/>
                </a:lnTo>
                <a:lnTo>
                  <a:pt x="0" y="2809"/>
                </a:lnTo>
                <a:lnTo>
                  <a:pt x="2952" y="9570"/>
                </a:lnTo>
                <a:lnTo>
                  <a:pt x="3856" y="11617"/>
                </a:lnTo>
                <a:lnTo>
                  <a:pt x="4904" y="10807"/>
                </a:lnTo>
                <a:lnTo>
                  <a:pt x="6046" y="9950"/>
                </a:lnTo>
                <a:lnTo>
                  <a:pt x="7427" y="8855"/>
                </a:lnTo>
                <a:lnTo>
                  <a:pt x="8903" y="7665"/>
                </a:lnTo>
                <a:lnTo>
                  <a:pt x="10331" y="6380"/>
                </a:lnTo>
                <a:lnTo>
                  <a:pt x="10998" y="5761"/>
                </a:lnTo>
                <a:lnTo>
                  <a:pt x="11569" y="5142"/>
                </a:lnTo>
                <a:lnTo>
                  <a:pt x="12093" y="4523"/>
                </a:lnTo>
                <a:lnTo>
                  <a:pt x="12521" y="3952"/>
                </a:lnTo>
                <a:lnTo>
                  <a:pt x="13093" y="3047"/>
                </a:lnTo>
                <a:lnTo>
                  <a:pt x="13283" y="2666"/>
                </a:lnTo>
                <a:lnTo>
                  <a:pt x="13473" y="2285"/>
                </a:lnTo>
                <a:lnTo>
                  <a:pt x="13569" y="1905"/>
                </a:lnTo>
                <a:lnTo>
                  <a:pt x="13664" y="1571"/>
                </a:lnTo>
                <a:lnTo>
                  <a:pt x="13664" y="1286"/>
                </a:lnTo>
                <a:lnTo>
                  <a:pt x="13664" y="1000"/>
                </a:lnTo>
                <a:lnTo>
                  <a:pt x="13569" y="762"/>
                </a:lnTo>
                <a:lnTo>
                  <a:pt x="13426" y="524"/>
                </a:lnTo>
                <a:lnTo>
                  <a:pt x="13235" y="381"/>
                </a:lnTo>
                <a:lnTo>
                  <a:pt x="12997" y="191"/>
                </a:lnTo>
                <a:lnTo>
                  <a:pt x="12712" y="95"/>
                </a:lnTo>
                <a:lnTo>
                  <a:pt x="12378" y="48"/>
                </a:lnTo>
                <a:lnTo>
                  <a:pt x="11998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2" name="Google Shape;6665;p66"/>
          <p:cNvSpPr/>
          <p:nvPr/>
        </p:nvSpPr>
        <p:spPr>
          <a:xfrm flipH="1">
            <a:off x="1164957" y="260842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1" y="0"/>
                </a:moveTo>
                <a:lnTo>
                  <a:pt x="96" y="238"/>
                </a:lnTo>
                <a:lnTo>
                  <a:pt x="143" y="191"/>
                </a:lnTo>
                <a:lnTo>
                  <a:pt x="143" y="143"/>
                </a:lnTo>
                <a:lnTo>
                  <a:pt x="96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3" name="Google Shape;6666;p66"/>
          <p:cNvSpPr/>
          <p:nvPr/>
        </p:nvSpPr>
        <p:spPr>
          <a:xfrm flipH="1">
            <a:off x="1118136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4" name="Google Shape;6667;p66"/>
          <p:cNvSpPr/>
          <p:nvPr/>
        </p:nvSpPr>
        <p:spPr>
          <a:xfrm flipH="1">
            <a:off x="1072241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5" name="Google Shape;6668;p66"/>
          <p:cNvSpPr/>
          <p:nvPr/>
        </p:nvSpPr>
        <p:spPr>
          <a:xfrm flipH="1">
            <a:off x="1025401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8" name="Google Shape;666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9" name="Google Shape;667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0" name="Google Shape;6671;p66"/>
          <p:cNvSpPr/>
          <p:nvPr/>
        </p:nvSpPr>
        <p:spPr>
          <a:xfrm flipH="1">
            <a:off x="1048368" y="2575174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238" y="0"/>
                </a:moveTo>
                <a:lnTo>
                  <a:pt x="0" y="48"/>
                </a:lnTo>
                <a:lnTo>
                  <a:pt x="0" y="95"/>
                </a:lnTo>
                <a:lnTo>
                  <a:pt x="48" y="191"/>
                </a:lnTo>
                <a:lnTo>
                  <a:pt x="143" y="238"/>
                </a:lnTo>
                <a:lnTo>
                  <a:pt x="238" y="191"/>
                </a:lnTo>
                <a:lnTo>
                  <a:pt x="286" y="95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1" name="Google Shape;6672;p66"/>
          <p:cNvSpPr/>
          <p:nvPr/>
        </p:nvSpPr>
        <p:spPr>
          <a:xfrm flipH="1">
            <a:off x="1002453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3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2" name="Google Shape;667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3" name="Google Shape;667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4" name="Google Shape;6675;p66"/>
          <p:cNvSpPr/>
          <p:nvPr/>
        </p:nvSpPr>
        <p:spPr>
          <a:xfrm flipH="1">
            <a:off x="1118136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5" name="Google Shape;6676;p66"/>
          <p:cNvSpPr/>
          <p:nvPr/>
        </p:nvSpPr>
        <p:spPr>
          <a:xfrm flipH="1">
            <a:off x="1072241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6" name="Google Shape;6677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7" name="Google Shape;6678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8" name="Google Shape;6679;p66"/>
          <p:cNvSpPr/>
          <p:nvPr/>
        </p:nvSpPr>
        <p:spPr>
          <a:xfrm flipH="1">
            <a:off x="1142010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39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9" name="Google Shape;6680;p66"/>
          <p:cNvSpPr/>
          <p:nvPr/>
        </p:nvSpPr>
        <p:spPr>
          <a:xfrm flipH="1">
            <a:off x="1095189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191"/>
                </a:lnTo>
                <a:lnTo>
                  <a:pt x="143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0" name="Google Shape;6681;p66"/>
          <p:cNvSpPr/>
          <p:nvPr/>
        </p:nvSpPr>
        <p:spPr>
          <a:xfrm flipH="1">
            <a:off x="1048368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1" name="Google Shape;668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2" name="Google Shape;668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3" name="Google Shape;6684;p66"/>
          <p:cNvSpPr/>
          <p:nvPr/>
        </p:nvSpPr>
        <p:spPr>
          <a:xfrm flipH="1">
            <a:off x="1072241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4" name="Google Shape;6685;p66"/>
          <p:cNvSpPr/>
          <p:nvPr/>
        </p:nvSpPr>
        <p:spPr>
          <a:xfrm flipH="1">
            <a:off x="1095189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5" name="Google Shape;6686;p66"/>
          <p:cNvSpPr/>
          <p:nvPr/>
        </p:nvSpPr>
        <p:spPr>
          <a:xfrm flipH="1">
            <a:off x="1048368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6" name="Google Shape;6687;p66"/>
          <p:cNvSpPr/>
          <p:nvPr/>
        </p:nvSpPr>
        <p:spPr>
          <a:xfrm flipH="1">
            <a:off x="905148" y="2553933"/>
            <a:ext cx="206587" cy="225350"/>
          </a:xfrm>
          <a:custGeom>
            <a:avLst/>
            <a:gdLst/>
            <a:ahLst/>
            <a:cxnLst/>
            <a:rect l="l" t="t" r="r" b="b"/>
            <a:pathLst>
              <a:path w="10713" h="11617" extrusionOk="0">
                <a:moveTo>
                  <a:pt x="8570" y="0"/>
                </a:moveTo>
                <a:lnTo>
                  <a:pt x="4381" y="4618"/>
                </a:lnTo>
                <a:lnTo>
                  <a:pt x="1" y="9570"/>
                </a:lnTo>
                <a:lnTo>
                  <a:pt x="905" y="11617"/>
                </a:lnTo>
                <a:lnTo>
                  <a:pt x="1953" y="10807"/>
                </a:lnTo>
                <a:lnTo>
                  <a:pt x="3095" y="9950"/>
                </a:lnTo>
                <a:lnTo>
                  <a:pt x="4476" y="8855"/>
                </a:lnTo>
                <a:lnTo>
                  <a:pt x="5952" y="7665"/>
                </a:lnTo>
                <a:lnTo>
                  <a:pt x="7380" y="6380"/>
                </a:lnTo>
                <a:lnTo>
                  <a:pt x="8047" y="5761"/>
                </a:lnTo>
                <a:lnTo>
                  <a:pt x="8618" y="5142"/>
                </a:lnTo>
                <a:lnTo>
                  <a:pt x="9142" y="4523"/>
                </a:lnTo>
                <a:lnTo>
                  <a:pt x="9570" y="3952"/>
                </a:lnTo>
                <a:lnTo>
                  <a:pt x="10142" y="3047"/>
                </a:lnTo>
                <a:lnTo>
                  <a:pt x="10332" y="2666"/>
                </a:lnTo>
                <a:lnTo>
                  <a:pt x="10522" y="2285"/>
                </a:lnTo>
                <a:lnTo>
                  <a:pt x="10618" y="1905"/>
                </a:lnTo>
                <a:lnTo>
                  <a:pt x="10713" y="1571"/>
                </a:lnTo>
                <a:lnTo>
                  <a:pt x="10713" y="1286"/>
                </a:lnTo>
                <a:lnTo>
                  <a:pt x="10713" y="1000"/>
                </a:lnTo>
                <a:lnTo>
                  <a:pt x="10618" y="762"/>
                </a:lnTo>
                <a:lnTo>
                  <a:pt x="10475" y="524"/>
                </a:lnTo>
                <a:lnTo>
                  <a:pt x="10284" y="381"/>
                </a:lnTo>
                <a:lnTo>
                  <a:pt x="10046" y="191"/>
                </a:lnTo>
                <a:lnTo>
                  <a:pt x="9761" y="95"/>
                </a:lnTo>
                <a:lnTo>
                  <a:pt x="9427" y="48"/>
                </a:lnTo>
                <a:lnTo>
                  <a:pt x="904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7" name="Google Shape;6688;p66"/>
          <p:cNvSpPr/>
          <p:nvPr/>
        </p:nvSpPr>
        <p:spPr>
          <a:xfrm flipH="1">
            <a:off x="1071316" y="2610265"/>
            <a:ext cx="62441" cy="143159"/>
          </a:xfrm>
          <a:custGeom>
            <a:avLst/>
            <a:gdLst/>
            <a:ahLst/>
            <a:cxnLst/>
            <a:rect l="l" t="t" r="r" b="b"/>
            <a:pathLst>
              <a:path w="3238" h="7380" extrusionOk="0">
                <a:moveTo>
                  <a:pt x="0" y="0"/>
                </a:moveTo>
                <a:lnTo>
                  <a:pt x="0" y="48"/>
                </a:lnTo>
                <a:lnTo>
                  <a:pt x="714" y="1905"/>
                </a:lnTo>
                <a:lnTo>
                  <a:pt x="1476" y="3761"/>
                </a:lnTo>
                <a:lnTo>
                  <a:pt x="2333" y="5571"/>
                </a:lnTo>
                <a:lnTo>
                  <a:pt x="3190" y="7332"/>
                </a:lnTo>
                <a:lnTo>
                  <a:pt x="3238" y="7380"/>
                </a:lnTo>
                <a:lnTo>
                  <a:pt x="3238" y="7332"/>
                </a:lnTo>
                <a:lnTo>
                  <a:pt x="2619" y="5856"/>
                </a:lnTo>
                <a:lnTo>
                  <a:pt x="1666" y="3619"/>
                </a:lnTo>
                <a:lnTo>
                  <a:pt x="714" y="1476"/>
                </a:lnTo>
                <a:lnTo>
                  <a:pt x="48" y="48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8" name="Google Shape;6689;p66"/>
          <p:cNvSpPr/>
          <p:nvPr/>
        </p:nvSpPr>
        <p:spPr>
          <a:xfrm flipH="1">
            <a:off x="1319189" y="2287944"/>
            <a:ext cx="213028" cy="280770"/>
          </a:xfrm>
          <a:custGeom>
            <a:avLst/>
            <a:gdLst/>
            <a:ahLst/>
            <a:cxnLst/>
            <a:rect l="l" t="t" r="r" b="b"/>
            <a:pathLst>
              <a:path w="11047" h="14474" extrusionOk="0">
                <a:moveTo>
                  <a:pt x="5762" y="1"/>
                </a:moveTo>
                <a:lnTo>
                  <a:pt x="5000" y="48"/>
                </a:lnTo>
                <a:lnTo>
                  <a:pt x="4333" y="191"/>
                </a:lnTo>
                <a:lnTo>
                  <a:pt x="3667" y="334"/>
                </a:lnTo>
                <a:lnTo>
                  <a:pt x="3095" y="572"/>
                </a:lnTo>
                <a:lnTo>
                  <a:pt x="2572" y="858"/>
                </a:lnTo>
                <a:lnTo>
                  <a:pt x="2334" y="1048"/>
                </a:lnTo>
                <a:lnTo>
                  <a:pt x="2143" y="1239"/>
                </a:lnTo>
                <a:lnTo>
                  <a:pt x="2000" y="1429"/>
                </a:lnTo>
                <a:lnTo>
                  <a:pt x="1858" y="1667"/>
                </a:lnTo>
                <a:lnTo>
                  <a:pt x="1762" y="1858"/>
                </a:lnTo>
                <a:lnTo>
                  <a:pt x="1715" y="2048"/>
                </a:lnTo>
                <a:lnTo>
                  <a:pt x="1715" y="2191"/>
                </a:lnTo>
                <a:lnTo>
                  <a:pt x="1762" y="2334"/>
                </a:lnTo>
                <a:lnTo>
                  <a:pt x="1858" y="2429"/>
                </a:lnTo>
                <a:lnTo>
                  <a:pt x="1953" y="2524"/>
                </a:lnTo>
                <a:lnTo>
                  <a:pt x="2191" y="2667"/>
                </a:lnTo>
                <a:lnTo>
                  <a:pt x="2429" y="2762"/>
                </a:lnTo>
                <a:lnTo>
                  <a:pt x="2667" y="2810"/>
                </a:lnTo>
                <a:lnTo>
                  <a:pt x="2953" y="2810"/>
                </a:lnTo>
                <a:lnTo>
                  <a:pt x="2572" y="2953"/>
                </a:lnTo>
                <a:lnTo>
                  <a:pt x="2143" y="3048"/>
                </a:lnTo>
                <a:lnTo>
                  <a:pt x="1715" y="3286"/>
                </a:lnTo>
                <a:lnTo>
                  <a:pt x="1239" y="3524"/>
                </a:lnTo>
                <a:lnTo>
                  <a:pt x="810" y="3857"/>
                </a:lnTo>
                <a:lnTo>
                  <a:pt x="620" y="4048"/>
                </a:lnTo>
                <a:lnTo>
                  <a:pt x="525" y="4286"/>
                </a:lnTo>
                <a:lnTo>
                  <a:pt x="382" y="4524"/>
                </a:lnTo>
                <a:lnTo>
                  <a:pt x="334" y="4762"/>
                </a:lnTo>
                <a:lnTo>
                  <a:pt x="334" y="5000"/>
                </a:lnTo>
                <a:lnTo>
                  <a:pt x="382" y="5238"/>
                </a:lnTo>
                <a:lnTo>
                  <a:pt x="477" y="5428"/>
                </a:lnTo>
                <a:lnTo>
                  <a:pt x="572" y="5571"/>
                </a:lnTo>
                <a:lnTo>
                  <a:pt x="715" y="5714"/>
                </a:lnTo>
                <a:lnTo>
                  <a:pt x="905" y="5809"/>
                </a:lnTo>
                <a:lnTo>
                  <a:pt x="1239" y="5952"/>
                </a:lnTo>
                <a:lnTo>
                  <a:pt x="1620" y="6047"/>
                </a:lnTo>
                <a:lnTo>
                  <a:pt x="2000" y="6095"/>
                </a:lnTo>
                <a:lnTo>
                  <a:pt x="2381" y="6095"/>
                </a:lnTo>
                <a:lnTo>
                  <a:pt x="1953" y="6238"/>
                </a:lnTo>
                <a:lnTo>
                  <a:pt x="1572" y="6380"/>
                </a:lnTo>
                <a:lnTo>
                  <a:pt x="1143" y="6571"/>
                </a:lnTo>
                <a:lnTo>
                  <a:pt x="715" y="6857"/>
                </a:lnTo>
                <a:lnTo>
                  <a:pt x="525" y="6999"/>
                </a:lnTo>
                <a:lnTo>
                  <a:pt x="382" y="7190"/>
                </a:lnTo>
                <a:lnTo>
                  <a:pt x="239" y="7380"/>
                </a:lnTo>
                <a:lnTo>
                  <a:pt x="144" y="7618"/>
                </a:lnTo>
                <a:lnTo>
                  <a:pt x="48" y="7856"/>
                </a:lnTo>
                <a:lnTo>
                  <a:pt x="1" y="8094"/>
                </a:lnTo>
                <a:lnTo>
                  <a:pt x="48" y="8380"/>
                </a:lnTo>
                <a:lnTo>
                  <a:pt x="96" y="8570"/>
                </a:lnTo>
                <a:lnTo>
                  <a:pt x="191" y="8761"/>
                </a:lnTo>
                <a:lnTo>
                  <a:pt x="334" y="8904"/>
                </a:lnTo>
                <a:lnTo>
                  <a:pt x="477" y="8999"/>
                </a:lnTo>
                <a:lnTo>
                  <a:pt x="667" y="9094"/>
                </a:lnTo>
                <a:lnTo>
                  <a:pt x="1048" y="9189"/>
                </a:lnTo>
                <a:lnTo>
                  <a:pt x="1429" y="9237"/>
                </a:lnTo>
                <a:lnTo>
                  <a:pt x="1810" y="9237"/>
                </a:lnTo>
                <a:lnTo>
                  <a:pt x="2191" y="9189"/>
                </a:lnTo>
                <a:lnTo>
                  <a:pt x="1905" y="9380"/>
                </a:lnTo>
                <a:lnTo>
                  <a:pt x="1667" y="9618"/>
                </a:lnTo>
                <a:lnTo>
                  <a:pt x="1381" y="9856"/>
                </a:lnTo>
                <a:lnTo>
                  <a:pt x="1143" y="10142"/>
                </a:lnTo>
                <a:lnTo>
                  <a:pt x="905" y="10475"/>
                </a:lnTo>
                <a:lnTo>
                  <a:pt x="858" y="10665"/>
                </a:lnTo>
                <a:lnTo>
                  <a:pt x="810" y="10856"/>
                </a:lnTo>
                <a:lnTo>
                  <a:pt x="810" y="11046"/>
                </a:lnTo>
                <a:lnTo>
                  <a:pt x="810" y="11237"/>
                </a:lnTo>
                <a:lnTo>
                  <a:pt x="953" y="11570"/>
                </a:lnTo>
                <a:lnTo>
                  <a:pt x="1143" y="11760"/>
                </a:lnTo>
                <a:lnTo>
                  <a:pt x="1381" y="11951"/>
                </a:lnTo>
                <a:lnTo>
                  <a:pt x="1715" y="11998"/>
                </a:lnTo>
                <a:lnTo>
                  <a:pt x="2048" y="12046"/>
                </a:lnTo>
                <a:lnTo>
                  <a:pt x="2429" y="11998"/>
                </a:lnTo>
                <a:lnTo>
                  <a:pt x="3286" y="11855"/>
                </a:lnTo>
                <a:lnTo>
                  <a:pt x="4238" y="11665"/>
                </a:lnTo>
                <a:lnTo>
                  <a:pt x="5095" y="11475"/>
                </a:lnTo>
                <a:lnTo>
                  <a:pt x="5523" y="11427"/>
                </a:lnTo>
                <a:lnTo>
                  <a:pt x="5904" y="11379"/>
                </a:lnTo>
                <a:lnTo>
                  <a:pt x="6285" y="11379"/>
                </a:lnTo>
                <a:lnTo>
                  <a:pt x="6571" y="11427"/>
                </a:lnTo>
                <a:lnTo>
                  <a:pt x="6047" y="13903"/>
                </a:lnTo>
                <a:lnTo>
                  <a:pt x="6047" y="14141"/>
                </a:lnTo>
                <a:lnTo>
                  <a:pt x="7285" y="14474"/>
                </a:lnTo>
                <a:lnTo>
                  <a:pt x="8047" y="13379"/>
                </a:lnTo>
                <a:lnTo>
                  <a:pt x="8856" y="12427"/>
                </a:lnTo>
                <a:lnTo>
                  <a:pt x="9380" y="11808"/>
                </a:lnTo>
                <a:lnTo>
                  <a:pt x="9808" y="11189"/>
                </a:lnTo>
                <a:lnTo>
                  <a:pt x="10142" y="10618"/>
                </a:lnTo>
                <a:lnTo>
                  <a:pt x="10237" y="10380"/>
                </a:lnTo>
                <a:lnTo>
                  <a:pt x="10332" y="10094"/>
                </a:lnTo>
                <a:lnTo>
                  <a:pt x="10380" y="9904"/>
                </a:lnTo>
                <a:lnTo>
                  <a:pt x="10332" y="9665"/>
                </a:lnTo>
                <a:lnTo>
                  <a:pt x="10332" y="9427"/>
                </a:lnTo>
                <a:lnTo>
                  <a:pt x="10237" y="9237"/>
                </a:lnTo>
                <a:lnTo>
                  <a:pt x="10142" y="9047"/>
                </a:lnTo>
                <a:lnTo>
                  <a:pt x="9999" y="8856"/>
                </a:lnTo>
                <a:lnTo>
                  <a:pt x="9856" y="8713"/>
                </a:lnTo>
                <a:lnTo>
                  <a:pt x="9665" y="8570"/>
                </a:lnTo>
                <a:lnTo>
                  <a:pt x="9856" y="8475"/>
                </a:lnTo>
                <a:lnTo>
                  <a:pt x="10046" y="8332"/>
                </a:lnTo>
                <a:lnTo>
                  <a:pt x="10284" y="8190"/>
                </a:lnTo>
                <a:lnTo>
                  <a:pt x="10522" y="7952"/>
                </a:lnTo>
                <a:lnTo>
                  <a:pt x="10760" y="7666"/>
                </a:lnTo>
                <a:lnTo>
                  <a:pt x="10903" y="7333"/>
                </a:lnTo>
                <a:lnTo>
                  <a:pt x="10951" y="6904"/>
                </a:lnTo>
                <a:lnTo>
                  <a:pt x="10951" y="6714"/>
                </a:lnTo>
                <a:lnTo>
                  <a:pt x="10856" y="6523"/>
                </a:lnTo>
                <a:lnTo>
                  <a:pt x="10713" y="6333"/>
                </a:lnTo>
                <a:lnTo>
                  <a:pt x="10522" y="6142"/>
                </a:lnTo>
                <a:lnTo>
                  <a:pt x="10237" y="5904"/>
                </a:lnTo>
                <a:lnTo>
                  <a:pt x="10094" y="5809"/>
                </a:lnTo>
                <a:lnTo>
                  <a:pt x="10284" y="5666"/>
                </a:lnTo>
                <a:lnTo>
                  <a:pt x="10475" y="5524"/>
                </a:lnTo>
                <a:lnTo>
                  <a:pt x="10618" y="5381"/>
                </a:lnTo>
                <a:lnTo>
                  <a:pt x="10760" y="5190"/>
                </a:lnTo>
                <a:lnTo>
                  <a:pt x="10903" y="5000"/>
                </a:lnTo>
                <a:lnTo>
                  <a:pt x="10999" y="4809"/>
                </a:lnTo>
                <a:lnTo>
                  <a:pt x="11046" y="4571"/>
                </a:lnTo>
                <a:lnTo>
                  <a:pt x="11046" y="4333"/>
                </a:lnTo>
                <a:lnTo>
                  <a:pt x="10999" y="4048"/>
                </a:lnTo>
                <a:lnTo>
                  <a:pt x="10903" y="3810"/>
                </a:lnTo>
                <a:lnTo>
                  <a:pt x="10760" y="3572"/>
                </a:lnTo>
                <a:lnTo>
                  <a:pt x="10618" y="3429"/>
                </a:lnTo>
                <a:lnTo>
                  <a:pt x="10284" y="3191"/>
                </a:lnTo>
                <a:lnTo>
                  <a:pt x="10142" y="3095"/>
                </a:lnTo>
                <a:lnTo>
                  <a:pt x="10237" y="2953"/>
                </a:lnTo>
                <a:lnTo>
                  <a:pt x="10475" y="2572"/>
                </a:lnTo>
                <a:lnTo>
                  <a:pt x="10570" y="2286"/>
                </a:lnTo>
                <a:lnTo>
                  <a:pt x="10665" y="2000"/>
                </a:lnTo>
                <a:lnTo>
                  <a:pt x="10665" y="1715"/>
                </a:lnTo>
                <a:lnTo>
                  <a:pt x="10618" y="1429"/>
                </a:lnTo>
                <a:lnTo>
                  <a:pt x="10522" y="1286"/>
                </a:lnTo>
                <a:lnTo>
                  <a:pt x="10427" y="1096"/>
                </a:lnTo>
                <a:lnTo>
                  <a:pt x="10094" y="858"/>
                </a:lnTo>
                <a:lnTo>
                  <a:pt x="9665" y="620"/>
                </a:lnTo>
                <a:lnTo>
                  <a:pt x="9142" y="429"/>
                </a:lnTo>
                <a:lnTo>
                  <a:pt x="8570" y="239"/>
                </a:lnTo>
                <a:lnTo>
                  <a:pt x="7904" y="96"/>
                </a:lnTo>
                <a:lnTo>
                  <a:pt x="7190" y="48"/>
                </a:lnTo>
                <a:lnTo>
                  <a:pt x="647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9" name="Google Shape;6690;p66"/>
          <p:cNvSpPr/>
          <p:nvPr/>
        </p:nvSpPr>
        <p:spPr>
          <a:xfrm flipH="1">
            <a:off x="1349483" y="2516979"/>
            <a:ext cx="66124" cy="119164"/>
          </a:xfrm>
          <a:custGeom>
            <a:avLst/>
            <a:gdLst/>
            <a:ahLst/>
            <a:cxnLst/>
            <a:rect l="l" t="t" r="r" b="b"/>
            <a:pathLst>
              <a:path w="3429" h="6143" extrusionOk="0">
                <a:moveTo>
                  <a:pt x="619" y="1"/>
                </a:moveTo>
                <a:lnTo>
                  <a:pt x="0" y="2096"/>
                </a:lnTo>
                <a:lnTo>
                  <a:pt x="0" y="2334"/>
                </a:lnTo>
                <a:lnTo>
                  <a:pt x="48" y="2857"/>
                </a:lnTo>
                <a:lnTo>
                  <a:pt x="143" y="3333"/>
                </a:lnTo>
                <a:lnTo>
                  <a:pt x="286" y="3810"/>
                </a:lnTo>
                <a:lnTo>
                  <a:pt x="429" y="4286"/>
                </a:lnTo>
                <a:lnTo>
                  <a:pt x="667" y="4667"/>
                </a:lnTo>
                <a:lnTo>
                  <a:pt x="905" y="5047"/>
                </a:lnTo>
                <a:lnTo>
                  <a:pt x="1190" y="5381"/>
                </a:lnTo>
                <a:lnTo>
                  <a:pt x="1476" y="5666"/>
                </a:lnTo>
                <a:lnTo>
                  <a:pt x="1762" y="5857"/>
                </a:lnTo>
                <a:lnTo>
                  <a:pt x="2047" y="6047"/>
                </a:lnTo>
                <a:lnTo>
                  <a:pt x="2333" y="6142"/>
                </a:lnTo>
                <a:lnTo>
                  <a:pt x="2571" y="6142"/>
                </a:lnTo>
                <a:lnTo>
                  <a:pt x="2809" y="6095"/>
                </a:lnTo>
                <a:lnTo>
                  <a:pt x="3047" y="6000"/>
                </a:lnTo>
                <a:lnTo>
                  <a:pt x="3238" y="5762"/>
                </a:lnTo>
                <a:lnTo>
                  <a:pt x="3333" y="5428"/>
                </a:lnTo>
                <a:lnTo>
                  <a:pt x="3428" y="5190"/>
                </a:lnTo>
                <a:lnTo>
                  <a:pt x="3428" y="4905"/>
                </a:lnTo>
                <a:lnTo>
                  <a:pt x="3428" y="4571"/>
                </a:lnTo>
                <a:lnTo>
                  <a:pt x="3380" y="4286"/>
                </a:lnTo>
                <a:lnTo>
                  <a:pt x="3190" y="3667"/>
                </a:lnTo>
                <a:lnTo>
                  <a:pt x="3000" y="3000"/>
                </a:lnTo>
                <a:lnTo>
                  <a:pt x="2809" y="2381"/>
                </a:lnTo>
                <a:lnTo>
                  <a:pt x="2666" y="1762"/>
                </a:lnTo>
                <a:lnTo>
                  <a:pt x="2619" y="1477"/>
                </a:lnTo>
                <a:lnTo>
                  <a:pt x="2666" y="1143"/>
                </a:lnTo>
                <a:lnTo>
                  <a:pt x="2714" y="858"/>
                </a:lnTo>
                <a:lnTo>
                  <a:pt x="2809" y="620"/>
                </a:lnTo>
                <a:lnTo>
                  <a:pt x="619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0" name="Google Shape;6691;p66"/>
          <p:cNvSpPr/>
          <p:nvPr/>
        </p:nvSpPr>
        <p:spPr>
          <a:xfrm flipH="1">
            <a:off x="1340304" y="2334131"/>
            <a:ext cx="137744" cy="12027"/>
          </a:xfrm>
          <a:custGeom>
            <a:avLst/>
            <a:gdLst/>
            <a:ahLst/>
            <a:cxnLst/>
            <a:rect l="l" t="t" r="r" b="b"/>
            <a:pathLst>
              <a:path w="7143" h="620" extrusionOk="0">
                <a:moveTo>
                  <a:pt x="2714" y="0"/>
                </a:moveTo>
                <a:lnTo>
                  <a:pt x="1810" y="96"/>
                </a:lnTo>
                <a:lnTo>
                  <a:pt x="905" y="238"/>
                </a:lnTo>
                <a:lnTo>
                  <a:pt x="48" y="429"/>
                </a:lnTo>
                <a:lnTo>
                  <a:pt x="1" y="476"/>
                </a:lnTo>
                <a:lnTo>
                  <a:pt x="1" y="524"/>
                </a:lnTo>
                <a:lnTo>
                  <a:pt x="1" y="572"/>
                </a:lnTo>
                <a:lnTo>
                  <a:pt x="48" y="572"/>
                </a:lnTo>
                <a:lnTo>
                  <a:pt x="953" y="476"/>
                </a:lnTo>
                <a:lnTo>
                  <a:pt x="1810" y="381"/>
                </a:lnTo>
                <a:lnTo>
                  <a:pt x="2714" y="381"/>
                </a:lnTo>
                <a:lnTo>
                  <a:pt x="3619" y="334"/>
                </a:lnTo>
                <a:lnTo>
                  <a:pt x="4476" y="381"/>
                </a:lnTo>
                <a:lnTo>
                  <a:pt x="5381" y="429"/>
                </a:lnTo>
                <a:lnTo>
                  <a:pt x="6285" y="524"/>
                </a:lnTo>
                <a:lnTo>
                  <a:pt x="7142" y="619"/>
                </a:lnTo>
                <a:lnTo>
                  <a:pt x="6285" y="334"/>
                </a:lnTo>
                <a:lnTo>
                  <a:pt x="5381" y="143"/>
                </a:lnTo>
                <a:lnTo>
                  <a:pt x="4524" y="48"/>
                </a:lnTo>
                <a:lnTo>
                  <a:pt x="361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1" name="Google Shape;6692;p66"/>
          <p:cNvSpPr/>
          <p:nvPr/>
        </p:nvSpPr>
        <p:spPr>
          <a:xfrm flipH="1">
            <a:off x="1337566" y="2388621"/>
            <a:ext cx="151493" cy="19418"/>
          </a:xfrm>
          <a:custGeom>
            <a:avLst/>
            <a:gdLst/>
            <a:ahLst/>
            <a:cxnLst/>
            <a:rect l="l" t="t" r="r" b="b"/>
            <a:pathLst>
              <a:path w="7856" h="1001" extrusionOk="0">
                <a:moveTo>
                  <a:pt x="3952" y="0"/>
                </a:moveTo>
                <a:lnTo>
                  <a:pt x="2952" y="95"/>
                </a:lnTo>
                <a:lnTo>
                  <a:pt x="1952" y="238"/>
                </a:lnTo>
                <a:lnTo>
                  <a:pt x="1000" y="524"/>
                </a:lnTo>
                <a:lnTo>
                  <a:pt x="48" y="857"/>
                </a:lnTo>
                <a:lnTo>
                  <a:pt x="0" y="952"/>
                </a:lnTo>
                <a:lnTo>
                  <a:pt x="0" y="1000"/>
                </a:lnTo>
                <a:lnTo>
                  <a:pt x="48" y="952"/>
                </a:lnTo>
                <a:lnTo>
                  <a:pt x="762" y="762"/>
                </a:lnTo>
                <a:lnTo>
                  <a:pt x="1667" y="619"/>
                </a:lnTo>
                <a:lnTo>
                  <a:pt x="2667" y="476"/>
                </a:lnTo>
                <a:lnTo>
                  <a:pt x="3762" y="429"/>
                </a:lnTo>
                <a:lnTo>
                  <a:pt x="4857" y="381"/>
                </a:lnTo>
                <a:lnTo>
                  <a:pt x="5952" y="429"/>
                </a:lnTo>
                <a:lnTo>
                  <a:pt x="6951" y="476"/>
                </a:lnTo>
                <a:lnTo>
                  <a:pt x="7856" y="619"/>
                </a:lnTo>
                <a:lnTo>
                  <a:pt x="7856" y="572"/>
                </a:lnTo>
                <a:lnTo>
                  <a:pt x="6904" y="286"/>
                </a:lnTo>
                <a:lnTo>
                  <a:pt x="5904" y="95"/>
                </a:lnTo>
                <a:lnTo>
                  <a:pt x="4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2" name="Google Shape;6693;p66"/>
          <p:cNvSpPr/>
          <p:nvPr/>
        </p:nvSpPr>
        <p:spPr>
          <a:xfrm flipH="1">
            <a:off x="1347652" y="2444022"/>
            <a:ext cx="145997" cy="24965"/>
          </a:xfrm>
          <a:custGeom>
            <a:avLst/>
            <a:gdLst/>
            <a:ahLst/>
            <a:cxnLst/>
            <a:rect l="l" t="t" r="r" b="b"/>
            <a:pathLst>
              <a:path w="7571" h="1287" extrusionOk="0">
                <a:moveTo>
                  <a:pt x="4380" y="1"/>
                </a:moveTo>
                <a:lnTo>
                  <a:pt x="3333" y="96"/>
                </a:lnTo>
                <a:lnTo>
                  <a:pt x="2905" y="144"/>
                </a:lnTo>
                <a:lnTo>
                  <a:pt x="2476" y="191"/>
                </a:lnTo>
                <a:lnTo>
                  <a:pt x="2000" y="286"/>
                </a:lnTo>
                <a:lnTo>
                  <a:pt x="1571" y="429"/>
                </a:lnTo>
                <a:lnTo>
                  <a:pt x="1191" y="572"/>
                </a:lnTo>
                <a:lnTo>
                  <a:pt x="762" y="763"/>
                </a:lnTo>
                <a:lnTo>
                  <a:pt x="381" y="1001"/>
                </a:lnTo>
                <a:lnTo>
                  <a:pt x="0" y="1239"/>
                </a:lnTo>
                <a:lnTo>
                  <a:pt x="0" y="1286"/>
                </a:lnTo>
                <a:lnTo>
                  <a:pt x="48" y="1286"/>
                </a:lnTo>
                <a:lnTo>
                  <a:pt x="953" y="1001"/>
                </a:lnTo>
                <a:lnTo>
                  <a:pt x="1857" y="715"/>
                </a:lnTo>
                <a:lnTo>
                  <a:pt x="2809" y="572"/>
                </a:lnTo>
                <a:lnTo>
                  <a:pt x="3714" y="429"/>
                </a:lnTo>
                <a:lnTo>
                  <a:pt x="4666" y="382"/>
                </a:lnTo>
                <a:lnTo>
                  <a:pt x="5618" y="382"/>
                </a:lnTo>
                <a:lnTo>
                  <a:pt x="6570" y="429"/>
                </a:lnTo>
                <a:lnTo>
                  <a:pt x="7523" y="477"/>
                </a:lnTo>
                <a:lnTo>
                  <a:pt x="7570" y="477"/>
                </a:lnTo>
                <a:lnTo>
                  <a:pt x="7523" y="429"/>
                </a:lnTo>
                <a:lnTo>
                  <a:pt x="7047" y="286"/>
                </a:lnTo>
                <a:lnTo>
                  <a:pt x="6523" y="144"/>
                </a:lnTo>
                <a:lnTo>
                  <a:pt x="5999" y="96"/>
                </a:lnTo>
                <a:lnTo>
                  <a:pt x="5475" y="48"/>
                </a:lnTo>
                <a:lnTo>
                  <a:pt x="438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3" name="Google Shape;6694;p66"/>
          <p:cNvSpPr/>
          <p:nvPr/>
        </p:nvSpPr>
        <p:spPr>
          <a:xfrm flipH="1">
            <a:off x="1329293" y="2453256"/>
            <a:ext cx="88166" cy="187504"/>
          </a:xfrm>
          <a:custGeom>
            <a:avLst/>
            <a:gdLst/>
            <a:ahLst/>
            <a:cxnLst/>
            <a:rect l="l" t="t" r="r" b="b"/>
            <a:pathLst>
              <a:path w="4572" h="9666" extrusionOk="0">
                <a:moveTo>
                  <a:pt x="3619" y="1"/>
                </a:moveTo>
                <a:lnTo>
                  <a:pt x="3619" y="48"/>
                </a:lnTo>
                <a:lnTo>
                  <a:pt x="3810" y="239"/>
                </a:lnTo>
                <a:lnTo>
                  <a:pt x="3953" y="382"/>
                </a:lnTo>
                <a:lnTo>
                  <a:pt x="4048" y="620"/>
                </a:lnTo>
                <a:lnTo>
                  <a:pt x="4143" y="810"/>
                </a:lnTo>
                <a:lnTo>
                  <a:pt x="4191" y="1048"/>
                </a:lnTo>
                <a:lnTo>
                  <a:pt x="4191" y="1286"/>
                </a:lnTo>
                <a:lnTo>
                  <a:pt x="4191" y="1524"/>
                </a:lnTo>
                <a:lnTo>
                  <a:pt x="4095" y="1762"/>
                </a:lnTo>
                <a:lnTo>
                  <a:pt x="3905" y="2143"/>
                </a:lnTo>
                <a:lnTo>
                  <a:pt x="3619" y="2524"/>
                </a:lnTo>
                <a:lnTo>
                  <a:pt x="3000" y="3429"/>
                </a:lnTo>
                <a:lnTo>
                  <a:pt x="2810" y="3762"/>
                </a:lnTo>
                <a:lnTo>
                  <a:pt x="2667" y="4143"/>
                </a:lnTo>
                <a:lnTo>
                  <a:pt x="2572" y="4524"/>
                </a:lnTo>
                <a:lnTo>
                  <a:pt x="2524" y="4905"/>
                </a:lnTo>
                <a:lnTo>
                  <a:pt x="2619" y="5333"/>
                </a:lnTo>
                <a:lnTo>
                  <a:pt x="2715" y="5809"/>
                </a:lnTo>
                <a:lnTo>
                  <a:pt x="2810" y="6238"/>
                </a:lnTo>
                <a:lnTo>
                  <a:pt x="3000" y="6666"/>
                </a:lnTo>
                <a:lnTo>
                  <a:pt x="3286" y="7428"/>
                </a:lnTo>
                <a:lnTo>
                  <a:pt x="3429" y="7856"/>
                </a:lnTo>
                <a:lnTo>
                  <a:pt x="3429" y="8047"/>
                </a:lnTo>
                <a:lnTo>
                  <a:pt x="3429" y="8285"/>
                </a:lnTo>
                <a:lnTo>
                  <a:pt x="3381" y="8475"/>
                </a:lnTo>
                <a:lnTo>
                  <a:pt x="3334" y="8666"/>
                </a:lnTo>
                <a:lnTo>
                  <a:pt x="3238" y="8856"/>
                </a:lnTo>
                <a:lnTo>
                  <a:pt x="3096" y="8999"/>
                </a:lnTo>
                <a:lnTo>
                  <a:pt x="2953" y="9142"/>
                </a:lnTo>
                <a:lnTo>
                  <a:pt x="2762" y="9189"/>
                </a:lnTo>
                <a:lnTo>
                  <a:pt x="2572" y="9237"/>
                </a:lnTo>
                <a:lnTo>
                  <a:pt x="2381" y="9237"/>
                </a:lnTo>
                <a:lnTo>
                  <a:pt x="2143" y="9189"/>
                </a:lnTo>
                <a:lnTo>
                  <a:pt x="1953" y="9094"/>
                </a:lnTo>
                <a:lnTo>
                  <a:pt x="1620" y="8809"/>
                </a:lnTo>
                <a:lnTo>
                  <a:pt x="1286" y="8475"/>
                </a:lnTo>
                <a:lnTo>
                  <a:pt x="1048" y="8094"/>
                </a:lnTo>
                <a:lnTo>
                  <a:pt x="810" y="7761"/>
                </a:lnTo>
                <a:lnTo>
                  <a:pt x="667" y="7380"/>
                </a:lnTo>
                <a:lnTo>
                  <a:pt x="525" y="6999"/>
                </a:lnTo>
                <a:lnTo>
                  <a:pt x="429" y="6571"/>
                </a:lnTo>
                <a:lnTo>
                  <a:pt x="334" y="6142"/>
                </a:lnTo>
                <a:lnTo>
                  <a:pt x="334" y="5666"/>
                </a:lnTo>
                <a:lnTo>
                  <a:pt x="334" y="5190"/>
                </a:lnTo>
                <a:lnTo>
                  <a:pt x="382" y="4714"/>
                </a:lnTo>
                <a:lnTo>
                  <a:pt x="525" y="3810"/>
                </a:lnTo>
                <a:lnTo>
                  <a:pt x="715" y="2905"/>
                </a:lnTo>
                <a:lnTo>
                  <a:pt x="667" y="2857"/>
                </a:lnTo>
                <a:lnTo>
                  <a:pt x="620" y="2857"/>
                </a:lnTo>
                <a:lnTo>
                  <a:pt x="239" y="4095"/>
                </a:lnTo>
                <a:lnTo>
                  <a:pt x="96" y="4619"/>
                </a:lnTo>
                <a:lnTo>
                  <a:pt x="1" y="5190"/>
                </a:lnTo>
                <a:lnTo>
                  <a:pt x="1" y="5714"/>
                </a:lnTo>
                <a:lnTo>
                  <a:pt x="1" y="6285"/>
                </a:lnTo>
                <a:lnTo>
                  <a:pt x="96" y="6809"/>
                </a:lnTo>
                <a:lnTo>
                  <a:pt x="239" y="7333"/>
                </a:lnTo>
                <a:lnTo>
                  <a:pt x="382" y="7761"/>
                </a:lnTo>
                <a:lnTo>
                  <a:pt x="620" y="8142"/>
                </a:lnTo>
                <a:lnTo>
                  <a:pt x="858" y="8570"/>
                </a:lnTo>
                <a:lnTo>
                  <a:pt x="1144" y="8951"/>
                </a:lnTo>
                <a:lnTo>
                  <a:pt x="1524" y="9237"/>
                </a:lnTo>
                <a:lnTo>
                  <a:pt x="1905" y="9475"/>
                </a:lnTo>
                <a:lnTo>
                  <a:pt x="2096" y="9570"/>
                </a:lnTo>
                <a:lnTo>
                  <a:pt x="2286" y="9618"/>
                </a:lnTo>
                <a:lnTo>
                  <a:pt x="2524" y="9665"/>
                </a:lnTo>
                <a:lnTo>
                  <a:pt x="2762" y="9618"/>
                </a:lnTo>
                <a:lnTo>
                  <a:pt x="2953" y="9570"/>
                </a:lnTo>
                <a:lnTo>
                  <a:pt x="3143" y="9523"/>
                </a:lnTo>
                <a:lnTo>
                  <a:pt x="3429" y="9285"/>
                </a:lnTo>
                <a:lnTo>
                  <a:pt x="3667" y="8999"/>
                </a:lnTo>
                <a:lnTo>
                  <a:pt x="3762" y="8809"/>
                </a:lnTo>
                <a:lnTo>
                  <a:pt x="3810" y="8618"/>
                </a:lnTo>
                <a:lnTo>
                  <a:pt x="3857" y="8190"/>
                </a:lnTo>
                <a:lnTo>
                  <a:pt x="3810" y="7714"/>
                </a:lnTo>
                <a:lnTo>
                  <a:pt x="3714" y="7285"/>
                </a:lnTo>
                <a:lnTo>
                  <a:pt x="3572" y="6857"/>
                </a:lnTo>
                <a:lnTo>
                  <a:pt x="3334" y="6333"/>
                </a:lnTo>
                <a:lnTo>
                  <a:pt x="3143" y="5809"/>
                </a:lnTo>
                <a:lnTo>
                  <a:pt x="3000" y="5238"/>
                </a:lnTo>
                <a:lnTo>
                  <a:pt x="3000" y="4952"/>
                </a:lnTo>
                <a:lnTo>
                  <a:pt x="3000" y="4714"/>
                </a:lnTo>
                <a:lnTo>
                  <a:pt x="3048" y="4428"/>
                </a:lnTo>
                <a:lnTo>
                  <a:pt x="3143" y="4143"/>
                </a:lnTo>
                <a:lnTo>
                  <a:pt x="3286" y="3905"/>
                </a:lnTo>
                <a:lnTo>
                  <a:pt x="3429" y="3667"/>
                </a:lnTo>
                <a:lnTo>
                  <a:pt x="4095" y="2762"/>
                </a:lnTo>
                <a:lnTo>
                  <a:pt x="4333" y="2429"/>
                </a:lnTo>
                <a:lnTo>
                  <a:pt x="4476" y="2048"/>
                </a:lnTo>
                <a:lnTo>
                  <a:pt x="4571" y="1620"/>
                </a:lnTo>
                <a:lnTo>
                  <a:pt x="4524" y="1239"/>
                </a:lnTo>
                <a:lnTo>
                  <a:pt x="4429" y="858"/>
                </a:lnTo>
                <a:lnTo>
                  <a:pt x="4238" y="525"/>
                </a:lnTo>
                <a:lnTo>
                  <a:pt x="3953" y="239"/>
                </a:lnTo>
                <a:lnTo>
                  <a:pt x="366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4" name="Google Shape;6695;p66"/>
          <p:cNvSpPr/>
          <p:nvPr/>
        </p:nvSpPr>
        <p:spPr>
          <a:xfrm flipH="1">
            <a:off x="1383462" y="2505902"/>
            <a:ext cx="63366" cy="14801"/>
          </a:xfrm>
          <a:custGeom>
            <a:avLst/>
            <a:gdLst/>
            <a:ahLst/>
            <a:cxnLst/>
            <a:rect l="l" t="t" r="r" b="b"/>
            <a:pathLst>
              <a:path w="3286" h="763" extrusionOk="0">
                <a:moveTo>
                  <a:pt x="1810" y="1"/>
                </a:moveTo>
                <a:lnTo>
                  <a:pt x="1381" y="48"/>
                </a:lnTo>
                <a:lnTo>
                  <a:pt x="905" y="96"/>
                </a:lnTo>
                <a:lnTo>
                  <a:pt x="477" y="191"/>
                </a:lnTo>
                <a:lnTo>
                  <a:pt x="48" y="381"/>
                </a:lnTo>
                <a:lnTo>
                  <a:pt x="0" y="381"/>
                </a:lnTo>
                <a:lnTo>
                  <a:pt x="48" y="429"/>
                </a:lnTo>
                <a:lnTo>
                  <a:pt x="477" y="381"/>
                </a:lnTo>
                <a:lnTo>
                  <a:pt x="905" y="334"/>
                </a:lnTo>
                <a:lnTo>
                  <a:pt x="1762" y="334"/>
                </a:lnTo>
                <a:lnTo>
                  <a:pt x="2143" y="429"/>
                </a:lnTo>
                <a:lnTo>
                  <a:pt x="2524" y="524"/>
                </a:lnTo>
                <a:lnTo>
                  <a:pt x="3238" y="762"/>
                </a:lnTo>
                <a:lnTo>
                  <a:pt x="3285" y="762"/>
                </a:lnTo>
                <a:lnTo>
                  <a:pt x="3285" y="715"/>
                </a:lnTo>
                <a:lnTo>
                  <a:pt x="3000" y="381"/>
                </a:lnTo>
                <a:lnTo>
                  <a:pt x="2667" y="191"/>
                </a:lnTo>
                <a:lnTo>
                  <a:pt x="2238" y="48"/>
                </a:lnTo>
                <a:lnTo>
                  <a:pt x="181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5" name="Google Shape;6696;p66"/>
          <p:cNvSpPr/>
          <p:nvPr/>
        </p:nvSpPr>
        <p:spPr>
          <a:xfrm flipH="1">
            <a:off x="1327461" y="2439405"/>
            <a:ext cx="20209" cy="15732"/>
          </a:xfrm>
          <a:custGeom>
            <a:avLst/>
            <a:gdLst/>
            <a:ahLst/>
            <a:cxnLst/>
            <a:rect l="l" t="t" r="r" b="b"/>
            <a:pathLst>
              <a:path w="1048" h="811" extrusionOk="0">
                <a:moveTo>
                  <a:pt x="1000" y="1"/>
                </a:moveTo>
                <a:lnTo>
                  <a:pt x="952" y="48"/>
                </a:lnTo>
                <a:lnTo>
                  <a:pt x="857" y="144"/>
                </a:lnTo>
                <a:lnTo>
                  <a:pt x="762" y="239"/>
                </a:lnTo>
                <a:lnTo>
                  <a:pt x="524" y="429"/>
                </a:lnTo>
                <a:lnTo>
                  <a:pt x="238" y="620"/>
                </a:lnTo>
                <a:lnTo>
                  <a:pt x="143" y="667"/>
                </a:lnTo>
                <a:lnTo>
                  <a:pt x="0" y="715"/>
                </a:lnTo>
                <a:lnTo>
                  <a:pt x="0" y="762"/>
                </a:lnTo>
                <a:lnTo>
                  <a:pt x="143" y="810"/>
                </a:lnTo>
                <a:lnTo>
                  <a:pt x="334" y="762"/>
                </a:lnTo>
                <a:lnTo>
                  <a:pt x="476" y="715"/>
                </a:lnTo>
                <a:lnTo>
                  <a:pt x="619" y="620"/>
                </a:lnTo>
                <a:lnTo>
                  <a:pt x="857" y="334"/>
                </a:lnTo>
                <a:lnTo>
                  <a:pt x="952" y="191"/>
                </a:lnTo>
                <a:lnTo>
                  <a:pt x="1000" y="96"/>
                </a:lnTo>
                <a:lnTo>
                  <a:pt x="1048" y="48"/>
                </a:lnTo>
                <a:lnTo>
                  <a:pt x="10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6" name="Google Shape;6697;p66"/>
          <p:cNvSpPr/>
          <p:nvPr/>
        </p:nvSpPr>
        <p:spPr>
          <a:xfrm flipH="1">
            <a:off x="665528" y="2540994"/>
            <a:ext cx="402124" cy="487653"/>
          </a:xfrm>
          <a:custGeom>
            <a:avLst/>
            <a:gdLst/>
            <a:ahLst/>
            <a:cxnLst/>
            <a:rect l="l" t="t" r="r" b="b"/>
            <a:pathLst>
              <a:path w="20853" h="25139" extrusionOk="0">
                <a:moveTo>
                  <a:pt x="8189" y="1"/>
                </a:moveTo>
                <a:lnTo>
                  <a:pt x="7760" y="48"/>
                </a:lnTo>
                <a:lnTo>
                  <a:pt x="7379" y="96"/>
                </a:lnTo>
                <a:lnTo>
                  <a:pt x="6999" y="239"/>
                </a:lnTo>
                <a:lnTo>
                  <a:pt x="6618" y="382"/>
                </a:lnTo>
                <a:lnTo>
                  <a:pt x="6284" y="572"/>
                </a:lnTo>
                <a:lnTo>
                  <a:pt x="5951" y="810"/>
                </a:lnTo>
                <a:lnTo>
                  <a:pt x="5618" y="1048"/>
                </a:lnTo>
                <a:lnTo>
                  <a:pt x="5332" y="1381"/>
                </a:lnTo>
                <a:lnTo>
                  <a:pt x="4999" y="1810"/>
                </a:lnTo>
                <a:lnTo>
                  <a:pt x="4380" y="2667"/>
                </a:lnTo>
                <a:lnTo>
                  <a:pt x="3571" y="3905"/>
                </a:lnTo>
                <a:lnTo>
                  <a:pt x="2666" y="5333"/>
                </a:lnTo>
                <a:lnTo>
                  <a:pt x="1809" y="6856"/>
                </a:lnTo>
                <a:lnTo>
                  <a:pt x="1000" y="8380"/>
                </a:lnTo>
                <a:lnTo>
                  <a:pt x="667" y="9094"/>
                </a:lnTo>
                <a:lnTo>
                  <a:pt x="381" y="9761"/>
                </a:lnTo>
                <a:lnTo>
                  <a:pt x="190" y="10332"/>
                </a:lnTo>
                <a:lnTo>
                  <a:pt x="48" y="10856"/>
                </a:lnTo>
                <a:lnTo>
                  <a:pt x="0" y="11236"/>
                </a:lnTo>
                <a:lnTo>
                  <a:pt x="0" y="11665"/>
                </a:lnTo>
                <a:lnTo>
                  <a:pt x="48" y="12046"/>
                </a:lnTo>
                <a:lnTo>
                  <a:pt x="95" y="12427"/>
                </a:lnTo>
                <a:lnTo>
                  <a:pt x="286" y="13188"/>
                </a:lnTo>
                <a:lnTo>
                  <a:pt x="524" y="13855"/>
                </a:lnTo>
                <a:lnTo>
                  <a:pt x="762" y="14474"/>
                </a:lnTo>
                <a:lnTo>
                  <a:pt x="1000" y="14902"/>
                </a:lnTo>
                <a:lnTo>
                  <a:pt x="1238" y="15283"/>
                </a:lnTo>
                <a:lnTo>
                  <a:pt x="286" y="25138"/>
                </a:lnTo>
                <a:lnTo>
                  <a:pt x="286" y="25138"/>
                </a:lnTo>
                <a:lnTo>
                  <a:pt x="2952" y="25043"/>
                </a:lnTo>
                <a:lnTo>
                  <a:pt x="9093" y="24805"/>
                </a:lnTo>
                <a:lnTo>
                  <a:pt x="15949" y="24472"/>
                </a:lnTo>
                <a:lnTo>
                  <a:pt x="18806" y="24281"/>
                </a:lnTo>
                <a:lnTo>
                  <a:pt x="20853" y="24091"/>
                </a:lnTo>
                <a:lnTo>
                  <a:pt x="20615" y="23329"/>
                </a:lnTo>
                <a:lnTo>
                  <a:pt x="19996" y="21187"/>
                </a:lnTo>
                <a:lnTo>
                  <a:pt x="19091" y="18140"/>
                </a:lnTo>
                <a:lnTo>
                  <a:pt x="18520" y="16378"/>
                </a:lnTo>
                <a:lnTo>
                  <a:pt x="17901" y="14521"/>
                </a:lnTo>
                <a:lnTo>
                  <a:pt x="17187" y="12569"/>
                </a:lnTo>
                <a:lnTo>
                  <a:pt x="16473" y="10665"/>
                </a:lnTo>
                <a:lnTo>
                  <a:pt x="15711" y="8761"/>
                </a:lnTo>
                <a:lnTo>
                  <a:pt x="14902" y="6952"/>
                </a:lnTo>
                <a:lnTo>
                  <a:pt x="14092" y="5285"/>
                </a:lnTo>
                <a:lnTo>
                  <a:pt x="13235" y="3809"/>
                </a:lnTo>
                <a:lnTo>
                  <a:pt x="12807" y="3143"/>
                </a:lnTo>
                <a:lnTo>
                  <a:pt x="12426" y="2572"/>
                </a:lnTo>
                <a:lnTo>
                  <a:pt x="11998" y="2048"/>
                </a:lnTo>
                <a:lnTo>
                  <a:pt x="11569" y="1572"/>
                </a:lnTo>
                <a:lnTo>
                  <a:pt x="11141" y="1191"/>
                </a:lnTo>
                <a:lnTo>
                  <a:pt x="10712" y="858"/>
                </a:lnTo>
                <a:lnTo>
                  <a:pt x="10284" y="620"/>
                </a:lnTo>
                <a:lnTo>
                  <a:pt x="9855" y="382"/>
                </a:lnTo>
                <a:lnTo>
                  <a:pt x="9427" y="239"/>
                </a:lnTo>
                <a:lnTo>
                  <a:pt x="8998" y="96"/>
                </a:lnTo>
                <a:lnTo>
                  <a:pt x="8570" y="48"/>
                </a:lnTo>
                <a:lnTo>
                  <a:pt x="8189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7" name="Google Shape;6698;p66"/>
          <p:cNvSpPr/>
          <p:nvPr/>
        </p:nvSpPr>
        <p:spPr>
          <a:xfrm flipH="1">
            <a:off x="886770" y="2543768"/>
            <a:ext cx="3702" cy="1863"/>
          </a:xfrm>
          <a:custGeom>
            <a:avLst/>
            <a:gdLst/>
            <a:ahLst/>
            <a:cxnLst/>
            <a:rect l="l" t="t" r="r" b="b"/>
            <a:pathLst>
              <a:path w="192" h="96" extrusionOk="0">
                <a:moveTo>
                  <a:pt x="1" y="1"/>
                </a:moveTo>
                <a:lnTo>
                  <a:pt x="48" y="48"/>
                </a:lnTo>
                <a:lnTo>
                  <a:pt x="96" y="96"/>
                </a:lnTo>
                <a:lnTo>
                  <a:pt x="191" y="48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8" name="Google Shape;669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9" name="Google Shape;670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0" name="Google Shape;6701;p66"/>
          <p:cNvSpPr/>
          <p:nvPr/>
        </p:nvSpPr>
        <p:spPr>
          <a:xfrm flipH="1">
            <a:off x="885864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1" name="Google Shape;6702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2" name="Google Shape;670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3" name="Google Shape;670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4" name="Google Shape;6705;p66"/>
          <p:cNvSpPr/>
          <p:nvPr/>
        </p:nvSpPr>
        <p:spPr>
          <a:xfrm flipH="1">
            <a:off x="862917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5" name="Google Shape;6706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6" name="Google Shape;6707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7" name="Google Shape;6708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8" name="Google Shape;6709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9" name="Google Shape;6710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0" name="Google Shape;6711;p66"/>
          <p:cNvSpPr/>
          <p:nvPr/>
        </p:nvSpPr>
        <p:spPr>
          <a:xfrm flipH="1">
            <a:off x="793129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48" y="48"/>
                </a:lnTo>
                <a:lnTo>
                  <a:pt x="0" y="143"/>
                </a:lnTo>
                <a:lnTo>
                  <a:pt x="0" y="239"/>
                </a:lnTo>
                <a:lnTo>
                  <a:pt x="95" y="286"/>
                </a:lnTo>
                <a:lnTo>
                  <a:pt x="191" y="239"/>
                </a:lnTo>
                <a:lnTo>
                  <a:pt x="238" y="143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1" name="Google Shape;671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2" name="Google Shape;671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3" name="Google Shape;671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4" name="Google Shape;671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5" name="Google Shape;671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6" name="Google Shape;6717;p66"/>
          <p:cNvSpPr/>
          <p:nvPr/>
        </p:nvSpPr>
        <p:spPr>
          <a:xfrm flipH="1">
            <a:off x="1025401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7" name="Google Shape;6718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8" name="Google Shape;6719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9" name="Google Shape;6720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0" name="Google Shape;6721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1" name="Google Shape;6722;p66"/>
          <p:cNvSpPr/>
          <p:nvPr/>
        </p:nvSpPr>
        <p:spPr>
          <a:xfrm flipH="1">
            <a:off x="793129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2" name="Google Shape;6723;p66"/>
          <p:cNvSpPr/>
          <p:nvPr/>
        </p:nvSpPr>
        <p:spPr>
          <a:xfrm flipH="1">
            <a:off x="749065" y="2745103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48" y="0"/>
                </a:moveTo>
                <a:lnTo>
                  <a:pt x="1" y="95"/>
                </a:lnTo>
                <a:lnTo>
                  <a:pt x="48" y="191"/>
                </a:lnTo>
                <a:lnTo>
                  <a:pt x="143" y="23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3" name="Google Shape;6724;p66"/>
          <p:cNvSpPr/>
          <p:nvPr/>
        </p:nvSpPr>
        <p:spPr>
          <a:xfrm flipH="1">
            <a:off x="1048368" y="271092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144"/>
                </a:lnTo>
                <a:lnTo>
                  <a:pt x="48" y="239"/>
                </a:lnTo>
                <a:lnTo>
                  <a:pt x="96" y="239"/>
                </a:lnTo>
                <a:lnTo>
                  <a:pt x="191" y="191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4" name="Google Shape;6725;p66"/>
          <p:cNvSpPr/>
          <p:nvPr/>
        </p:nvSpPr>
        <p:spPr>
          <a:xfrm flipH="1">
            <a:off x="1002453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5" name="Google Shape;6726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6" name="Google Shape;6727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7" name="Google Shape;6728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8" name="Google Shape;6729;p66"/>
          <p:cNvSpPr/>
          <p:nvPr/>
        </p:nvSpPr>
        <p:spPr>
          <a:xfrm flipH="1">
            <a:off x="816095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9" name="Google Shape;6730;p66"/>
          <p:cNvSpPr/>
          <p:nvPr/>
        </p:nvSpPr>
        <p:spPr>
          <a:xfrm flipH="1">
            <a:off x="769274" y="271001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0" name="Google Shape;6731;p66"/>
          <p:cNvSpPr/>
          <p:nvPr/>
        </p:nvSpPr>
        <p:spPr>
          <a:xfrm flipH="1">
            <a:off x="1025401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1" name="Google Shape;6732;p66"/>
          <p:cNvSpPr/>
          <p:nvPr/>
        </p:nvSpPr>
        <p:spPr>
          <a:xfrm flipH="1">
            <a:off x="978580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2" name="Google Shape;6733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3" name="Google Shape;6734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4" name="Google Shape;6735;p66"/>
          <p:cNvSpPr/>
          <p:nvPr/>
        </p:nvSpPr>
        <p:spPr>
          <a:xfrm flipH="1">
            <a:off x="839043" y="2812512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5" name="Google Shape;6736;p66"/>
          <p:cNvSpPr/>
          <p:nvPr/>
        </p:nvSpPr>
        <p:spPr>
          <a:xfrm flipH="1">
            <a:off x="793129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95" y="286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6" name="Google Shape;6737;p66"/>
          <p:cNvSpPr/>
          <p:nvPr/>
        </p:nvSpPr>
        <p:spPr>
          <a:xfrm flipH="1">
            <a:off x="746307" y="281251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7" name="Google Shape;6738;p66"/>
          <p:cNvSpPr/>
          <p:nvPr/>
        </p:nvSpPr>
        <p:spPr>
          <a:xfrm flipH="1">
            <a:off x="1048368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8" name="Google Shape;6739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9" name="Google Shape;6740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0" name="Google Shape;6741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1" name="Google Shape;6742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2" name="Google Shape;6743;p66"/>
          <p:cNvSpPr/>
          <p:nvPr/>
        </p:nvSpPr>
        <p:spPr>
          <a:xfrm flipH="1">
            <a:off x="816095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3" name="Google Shape;6744;p66"/>
          <p:cNvSpPr/>
          <p:nvPr/>
        </p:nvSpPr>
        <p:spPr>
          <a:xfrm flipH="1">
            <a:off x="769274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4" name="Google Shape;6745;p66"/>
          <p:cNvSpPr/>
          <p:nvPr/>
        </p:nvSpPr>
        <p:spPr>
          <a:xfrm flipH="1">
            <a:off x="1025401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5" name="Google Shape;6746;p66"/>
          <p:cNvSpPr/>
          <p:nvPr/>
        </p:nvSpPr>
        <p:spPr>
          <a:xfrm flipH="1">
            <a:off x="978580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6" name="Google Shape;6747;p66"/>
          <p:cNvSpPr/>
          <p:nvPr/>
        </p:nvSpPr>
        <p:spPr>
          <a:xfrm flipH="1">
            <a:off x="932684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7" name="Google Shape;6748;p66"/>
          <p:cNvSpPr/>
          <p:nvPr/>
        </p:nvSpPr>
        <p:spPr>
          <a:xfrm flipH="1">
            <a:off x="885864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239" y="239"/>
                </a:lnTo>
                <a:lnTo>
                  <a:pt x="287" y="144"/>
                </a:lnTo>
                <a:lnTo>
                  <a:pt x="287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8" name="Google Shape;6749;p66"/>
          <p:cNvSpPr/>
          <p:nvPr/>
        </p:nvSpPr>
        <p:spPr>
          <a:xfrm flipH="1">
            <a:off x="839043" y="288085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9" name="Google Shape;6750;p66"/>
          <p:cNvSpPr/>
          <p:nvPr/>
        </p:nvSpPr>
        <p:spPr>
          <a:xfrm flipH="1">
            <a:off x="793129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91" y="239"/>
                </a:lnTo>
                <a:lnTo>
                  <a:pt x="238" y="144"/>
                </a:lnTo>
                <a:lnTo>
                  <a:pt x="238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0" name="Google Shape;6751;p66"/>
          <p:cNvSpPr/>
          <p:nvPr/>
        </p:nvSpPr>
        <p:spPr>
          <a:xfrm flipH="1">
            <a:off x="746307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1" name="Google Shape;6752;p66"/>
          <p:cNvSpPr/>
          <p:nvPr/>
        </p:nvSpPr>
        <p:spPr>
          <a:xfrm flipH="1">
            <a:off x="702244" y="288085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96" y="1"/>
                </a:moveTo>
                <a:lnTo>
                  <a:pt x="1" y="48"/>
                </a:ln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2" name="Google Shape;6753;p66"/>
          <p:cNvSpPr/>
          <p:nvPr/>
        </p:nvSpPr>
        <p:spPr>
          <a:xfrm flipH="1">
            <a:off x="1002453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3" name="Google Shape;6754;p66"/>
          <p:cNvSpPr/>
          <p:nvPr/>
        </p:nvSpPr>
        <p:spPr>
          <a:xfrm flipH="1">
            <a:off x="955633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4" name="Google Shape;6755;p66"/>
          <p:cNvSpPr/>
          <p:nvPr/>
        </p:nvSpPr>
        <p:spPr>
          <a:xfrm flipH="1">
            <a:off x="908812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5" name="Google Shape;6756;p66"/>
          <p:cNvSpPr/>
          <p:nvPr/>
        </p:nvSpPr>
        <p:spPr>
          <a:xfrm flipH="1">
            <a:off x="862917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6" name="Google Shape;6757;p66"/>
          <p:cNvSpPr/>
          <p:nvPr/>
        </p:nvSpPr>
        <p:spPr>
          <a:xfrm flipH="1">
            <a:off x="816095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7" name="Google Shape;6758;p66"/>
          <p:cNvSpPr/>
          <p:nvPr/>
        </p:nvSpPr>
        <p:spPr>
          <a:xfrm flipH="1">
            <a:off x="769274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8" name="Google Shape;6759;p66"/>
          <p:cNvSpPr/>
          <p:nvPr/>
        </p:nvSpPr>
        <p:spPr>
          <a:xfrm flipH="1">
            <a:off x="723360" y="284669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0"/>
                </a:moveTo>
                <a:lnTo>
                  <a:pt x="96" y="48"/>
                </a:lnTo>
                <a:lnTo>
                  <a:pt x="1" y="143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9" name="Google Shape;6760;p66"/>
          <p:cNvSpPr/>
          <p:nvPr/>
        </p:nvSpPr>
        <p:spPr>
          <a:xfrm flipH="1">
            <a:off x="1025401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0" name="Google Shape;6761;p66"/>
          <p:cNvSpPr/>
          <p:nvPr/>
        </p:nvSpPr>
        <p:spPr>
          <a:xfrm flipH="1">
            <a:off x="978580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1" name="Google Shape;6762;p66"/>
          <p:cNvSpPr/>
          <p:nvPr/>
        </p:nvSpPr>
        <p:spPr>
          <a:xfrm flipH="1">
            <a:off x="932684" y="294828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239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2" name="Google Shape;6763;p66"/>
          <p:cNvSpPr/>
          <p:nvPr/>
        </p:nvSpPr>
        <p:spPr>
          <a:xfrm flipH="1">
            <a:off x="885864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238"/>
                </a:lnTo>
                <a:lnTo>
                  <a:pt x="144" y="286"/>
                </a:lnTo>
                <a:lnTo>
                  <a:pt x="239" y="238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3" name="Google Shape;6764;p66"/>
          <p:cNvSpPr/>
          <p:nvPr/>
        </p:nvSpPr>
        <p:spPr>
          <a:xfrm flipH="1">
            <a:off x="839043" y="2948280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4" name="Google Shape;6765;p66"/>
          <p:cNvSpPr/>
          <p:nvPr/>
        </p:nvSpPr>
        <p:spPr>
          <a:xfrm flipH="1">
            <a:off x="793129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5" name="Google Shape;6766;p66"/>
          <p:cNvSpPr/>
          <p:nvPr/>
        </p:nvSpPr>
        <p:spPr>
          <a:xfrm flipH="1">
            <a:off x="74630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6" name="Google Shape;6767;p66"/>
          <p:cNvSpPr/>
          <p:nvPr/>
        </p:nvSpPr>
        <p:spPr>
          <a:xfrm flipH="1">
            <a:off x="69948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1" y="48"/>
                </a:lnTo>
                <a:lnTo>
                  <a:pt x="1" y="191"/>
                </a:lnTo>
                <a:lnTo>
                  <a:pt x="48" y="286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7" name="Google Shape;6768;p66"/>
          <p:cNvSpPr/>
          <p:nvPr/>
        </p:nvSpPr>
        <p:spPr>
          <a:xfrm flipH="1">
            <a:off x="1048368" y="2915032"/>
            <a:ext cx="3683" cy="4636"/>
          </a:xfrm>
          <a:custGeom>
            <a:avLst/>
            <a:gdLst/>
            <a:ahLst/>
            <a:cxnLst/>
            <a:rect l="l" t="t" r="r" b="b"/>
            <a:pathLst>
              <a:path w="191" h="239" extrusionOk="0">
                <a:moveTo>
                  <a:pt x="48" y="0"/>
                </a:moveTo>
                <a:lnTo>
                  <a:pt x="0" y="238"/>
                </a:lnTo>
                <a:lnTo>
                  <a:pt x="143" y="238"/>
                </a:lnTo>
                <a:lnTo>
                  <a:pt x="191" y="143"/>
                </a:lnTo>
                <a:lnTo>
                  <a:pt x="143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8" name="Google Shape;6769;p66"/>
          <p:cNvSpPr/>
          <p:nvPr/>
        </p:nvSpPr>
        <p:spPr>
          <a:xfrm flipH="1">
            <a:off x="1002453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0"/>
                </a:moveTo>
                <a:lnTo>
                  <a:pt x="0" y="96"/>
                </a:lnTo>
                <a:lnTo>
                  <a:pt x="0" y="191"/>
                </a:lnTo>
                <a:lnTo>
                  <a:pt x="95" y="238"/>
                </a:lnTo>
                <a:lnTo>
                  <a:pt x="191" y="238"/>
                </a:lnTo>
                <a:lnTo>
                  <a:pt x="238" y="143"/>
                </a:lnTo>
                <a:lnTo>
                  <a:pt x="238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9" name="Google Shape;6770;p66"/>
          <p:cNvSpPr/>
          <p:nvPr/>
        </p:nvSpPr>
        <p:spPr>
          <a:xfrm flipH="1">
            <a:off x="955633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96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86" y="96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0" name="Google Shape;6771;p66"/>
          <p:cNvSpPr/>
          <p:nvPr/>
        </p:nvSpPr>
        <p:spPr>
          <a:xfrm flipH="1">
            <a:off x="908812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1" name="Google Shape;6772;p66"/>
          <p:cNvSpPr/>
          <p:nvPr/>
        </p:nvSpPr>
        <p:spPr>
          <a:xfrm flipH="1">
            <a:off x="862917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2" name="Google Shape;6773;p66"/>
          <p:cNvSpPr/>
          <p:nvPr/>
        </p:nvSpPr>
        <p:spPr>
          <a:xfrm flipH="1">
            <a:off x="816095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96"/>
                </a:lnTo>
                <a:lnTo>
                  <a:pt x="1" y="191"/>
                </a:lnTo>
                <a:lnTo>
                  <a:pt x="96" y="238"/>
                </a:lnTo>
                <a:lnTo>
                  <a:pt x="191" y="238"/>
                </a:lnTo>
                <a:lnTo>
                  <a:pt x="239" y="143"/>
                </a:lnTo>
                <a:lnTo>
                  <a:pt x="239" y="96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3" name="Google Shape;6774;p66"/>
          <p:cNvSpPr/>
          <p:nvPr/>
        </p:nvSpPr>
        <p:spPr>
          <a:xfrm flipH="1">
            <a:off x="769274" y="291503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96"/>
                </a:lnTo>
                <a:lnTo>
                  <a:pt x="48" y="191"/>
                </a:lnTo>
                <a:lnTo>
                  <a:pt x="143" y="238"/>
                </a:lnTo>
                <a:lnTo>
                  <a:pt x="238" y="238"/>
                </a:lnTo>
                <a:lnTo>
                  <a:pt x="286" y="143"/>
                </a:lnTo>
                <a:lnTo>
                  <a:pt x="286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4" name="Google Shape;6775;p66"/>
          <p:cNvSpPr/>
          <p:nvPr/>
        </p:nvSpPr>
        <p:spPr>
          <a:xfrm flipH="1">
            <a:off x="723360" y="291503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5" name="Google Shape;6776;p66"/>
          <p:cNvSpPr/>
          <p:nvPr/>
        </p:nvSpPr>
        <p:spPr>
          <a:xfrm flipH="1">
            <a:off x="1025401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6" name="Google Shape;6777;p66"/>
          <p:cNvSpPr/>
          <p:nvPr/>
        </p:nvSpPr>
        <p:spPr>
          <a:xfrm flipH="1">
            <a:off x="978580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7" name="Google Shape;6778;p66"/>
          <p:cNvSpPr/>
          <p:nvPr/>
        </p:nvSpPr>
        <p:spPr>
          <a:xfrm flipH="1">
            <a:off x="932684" y="301662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9" name="Google Shape;6779;p66"/>
          <p:cNvSpPr/>
          <p:nvPr/>
        </p:nvSpPr>
        <p:spPr>
          <a:xfrm flipH="1">
            <a:off x="885864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191"/>
                </a:lnTo>
                <a:lnTo>
                  <a:pt x="96" y="286"/>
                </a:lnTo>
                <a:lnTo>
                  <a:pt x="239" y="286"/>
                </a:lnTo>
                <a:lnTo>
                  <a:pt x="287" y="191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0" name="Google Shape;6780;p66"/>
          <p:cNvSpPr/>
          <p:nvPr/>
        </p:nvSpPr>
        <p:spPr>
          <a:xfrm flipH="1">
            <a:off x="839043" y="3016620"/>
            <a:ext cx="5515" cy="2793"/>
          </a:xfrm>
          <a:custGeom>
            <a:avLst/>
            <a:gdLst/>
            <a:ahLst/>
            <a:cxnLst/>
            <a:rect l="l" t="t" r="r" b="b"/>
            <a:pathLst>
              <a:path w="286" h="144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2" name="Google Shape;6781;p66"/>
          <p:cNvSpPr/>
          <p:nvPr/>
        </p:nvSpPr>
        <p:spPr>
          <a:xfrm flipH="1">
            <a:off x="794054" y="3016620"/>
            <a:ext cx="3683" cy="931"/>
          </a:xfrm>
          <a:custGeom>
            <a:avLst/>
            <a:gdLst/>
            <a:ahLst/>
            <a:cxnLst/>
            <a:rect l="l" t="t" r="r" b="b"/>
            <a:pathLst>
              <a:path w="191" h="48" extrusionOk="0">
                <a:moveTo>
                  <a:pt x="95" y="0"/>
                </a:moveTo>
                <a:lnTo>
                  <a:pt x="0" y="48"/>
                </a:lnTo>
                <a:lnTo>
                  <a:pt x="191" y="48"/>
                </a:lnTo>
                <a:lnTo>
                  <a:pt x="9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3" name="Google Shape;6782;p66"/>
          <p:cNvSpPr/>
          <p:nvPr/>
        </p:nvSpPr>
        <p:spPr>
          <a:xfrm flipH="1">
            <a:off x="1048368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4" name="Google Shape;6783;p66"/>
          <p:cNvSpPr/>
          <p:nvPr/>
        </p:nvSpPr>
        <p:spPr>
          <a:xfrm flipH="1">
            <a:off x="1002453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5" name="Google Shape;6784;p66"/>
          <p:cNvSpPr/>
          <p:nvPr/>
        </p:nvSpPr>
        <p:spPr>
          <a:xfrm flipH="1">
            <a:off x="955633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6" name="Google Shape;6785;p66"/>
          <p:cNvSpPr/>
          <p:nvPr/>
        </p:nvSpPr>
        <p:spPr>
          <a:xfrm flipH="1">
            <a:off x="908812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7" name="Google Shape;6786;p66"/>
          <p:cNvSpPr/>
          <p:nvPr/>
        </p:nvSpPr>
        <p:spPr>
          <a:xfrm flipH="1">
            <a:off x="862917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4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8" name="Google Shape;6787;p66"/>
          <p:cNvSpPr/>
          <p:nvPr/>
        </p:nvSpPr>
        <p:spPr>
          <a:xfrm flipH="1">
            <a:off x="816095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9" name="Google Shape;6788;p66"/>
          <p:cNvSpPr/>
          <p:nvPr/>
        </p:nvSpPr>
        <p:spPr>
          <a:xfrm flipH="1">
            <a:off x="769274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0" name="Google Shape;6789;p66"/>
          <p:cNvSpPr/>
          <p:nvPr/>
        </p:nvSpPr>
        <p:spPr>
          <a:xfrm flipH="1">
            <a:off x="723360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86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1" name="Google Shape;6790;p66"/>
          <p:cNvSpPr/>
          <p:nvPr/>
        </p:nvSpPr>
        <p:spPr>
          <a:xfrm flipH="1">
            <a:off x="676539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2" name="Google Shape;6791;p66"/>
          <p:cNvSpPr/>
          <p:nvPr/>
        </p:nvSpPr>
        <p:spPr>
          <a:xfrm flipH="1">
            <a:off x="880349" y="2447728"/>
            <a:ext cx="79893" cy="154235"/>
          </a:xfrm>
          <a:custGeom>
            <a:avLst/>
            <a:gdLst/>
            <a:ahLst/>
            <a:cxnLst/>
            <a:rect l="l" t="t" r="r" b="b"/>
            <a:pathLst>
              <a:path w="4143" h="7951" extrusionOk="0">
                <a:moveTo>
                  <a:pt x="3999" y="0"/>
                </a:moveTo>
                <a:lnTo>
                  <a:pt x="3523" y="238"/>
                </a:lnTo>
                <a:lnTo>
                  <a:pt x="0" y="2047"/>
                </a:lnTo>
                <a:lnTo>
                  <a:pt x="381" y="4952"/>
                </a:lnTo>
                <a:lnTo>
                  <a:pt x="429" y="5142"/>
                </a:lnTo>
                <a:lnTo>
                  <a:pt x="381" y="5570"/>
                </a:lnTo>
                <a:lnTo>
                  <a:pt x="334" y="6523"/>
                </a:lnTo>
                <a:lnTo>
                  <a:pt x="334" y="6999"/>
                </a:lnTo>
                <a:lnTo>
                  <a:pt x="381" y="7475"/>
                </a:lnTo>
                <a:lnTo>
                  <a:pt x="476" y="7808"/>
                </a:lnTo>
                <a:lnTo>
                  <a:pt x="572" y="7903"/>
                </a:lnTo>
                <a:lnTo>
                  <a:pt x="667" y="7951"/>
                </a:lnTo>
                <a:lnTo>
                  <a:pt x="952" y="7951"/>
                </a:lnTo>
                <a:lnTo>
                  <a:pt x="1238" y="7903"/>
                </a:lnTo>
                <a:lnTo>
                  <a:pt x="1524" y="7856"/>
                </a:lnTo>
                <a:lnTo>
                  <a:pt x="1809" y="7713"/>
                </a:lnTo>
                <a:lnTo>
                  <a:pt x="2381" y="7427"/>
                </a:lnTo>
                <a:lnTo>
                  <a:pt x="2904" y="7046"/>
                </a:lnTo>
                <a:lnTo>
                  <a:pt x="3333" y="6665"/>
                </a:lnTo>
                <a:lnTo>
                  <a:pt x="3714" y="6285"/>
                </a:lnTo>
                <a:lnTo>
                  <a:pt x="3952" y="5999"/>
                </a:lnTo>
                <a:lnTo>
                  <a:pt x="4095" y="5808"/>
                </a:lnTo>
                <a:lnTo>
                  <a:pt x="4142" y="4523"/>
                </a:lnTo>
                <a:lnTo>
                  <a:pt x="4142" y="3238"/>
                </a:lnTo>
                <a:lnTo>
                  <a:pt x="4142" y="2857"/>
                </a:lnTo>
                <a:lnTo>
                  <a:pt x="4142" y="2523"/>
                </a:lnTo>
                <a:lnTo>
                  <a:pt x="4142" y="2095"/>
                </a:lnTo>
                <a:lnTo>
                  <a:pt x="4142" y="1905"/>
                </a:lnTo>
                <a:lnTo>
                  <a:pt x="4142" y="1762"/>
                </a:lnTo>
                <a:lnTo>
                  <a:pt x="3999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3" name="Google Shape;6792;p66"/>
          <p:cNvSpPr/>
          <p:nvPr/>
        </p:nvSpPr>
        <p:spPr>
          <a:xfrm flipH="1">
            <a:off x="881275" y="2447728"/>
            <a:ext cx="78967" cy="95129"/>
          </a:xfrm>
          <a:custGeom>
            <a:avLst/>
            <a:gdLst/>
            <a:ahLst/>
            <a:cxnLst/>
            <a:rect l="l" t="t" r="r" b="b"/>
            <a:pathLst>
              <a:path w="4095" h="4904" extrusionOk="0">
                <a:moveTo>
                  <a:pt x="3999" y="0"/>
                </a:moveTo>
                <a:lnTo>
                  <a:pt x="3476" y="238"/>
                </a:lnTo>
                <a:lnTo>
                  <a:pt x="0" y="2047"/>
                </a:lnTo>
                <a:lnTo>
                  <a:pt x="381" y="4904"/>
                </a:lnTo>
                <a:lnTo>
                  <a:pt x="952" y="4713"/>
                </a:lnTo>
                <a:lnTo>
                  <a:pt x="1524" y="4475"/>
                </a:lnTo>
                <a:lnTo>
                  <a:pt x="2095" y="4142"/>
                </a:lnTo>
                <a:lnTo>
                  <a:pt x="2571" y="3761"/>
                </a:lnTo>
                <a:lnTo>
                  <a:pt x="3047" y="3333"/>
                </a:lnTo>
                <a:lnTo>
                  <a:pt x="3428" y="2857"/>
                </a:lnTo>
                <a:lnTo>
                  <a:pt x="3809" y="2333"/>
                </a:lnTo>
                <a:lnTo>
                  <a:pt x="4095" y="1762"/>
                </a:lnTo>
                <a:lnTo>
                  <a:pt x="4047" y="524"/>
                </a:lnTo>
                <a:lnTo>
                  <a:pt x="399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4" name="Google Shape;6793;p66"/>
          <p:cNvSpPr/>
          <p:nvPr/>
        </p:nvSpPr>
        <p:spPr>
          <a:xfrm flipH="1">
            <a:off x="847296" y="2287944"/>
            <a:ext cx="182713" cy="229986"/>
          </a:xfrm>
          <a:custGeom>
            <a:avLst/>
            <a:gdLst/>
            <a:ahLst/>
            <a:cxnLst/>
            <a:rect l="l" t="t" r="r" b="b"/>
            <a:pathLst>
              <a:path w="9475" h="11856" extrusionOk="0">
                <a:moveTo>
                  <a:pt x="4428" y="1"/>
                </a:moveTo>
                <a:lnTo>
                  <a:pt x="3999" y="96"/>
                </a:lnTo>
                <a:lnTo>
                  <a:pt x="3571" y="239"/>
                </a:lnTo>
                <a:lnTo>
                  <a:pt x="3142" y="429"/>
                </a:lnTo>
                <a:lnTo>
                  <a:pt x="2714" y="715"/>
                </a:lnTo>
                <a:lnTo>
                  <a:pt x="2285" y="1001"/>
                </a:lnTo>
                <a:lnTo>
                  <a:pt x="1904" y="1429"/>
                </a:lnTo>
                <a:lnTo>
                  <a:pt x="1523" y="1858"/>
                </a:lnTo>
                <a:lnTo>
                  <a:pt x="1190" y="2429"/>
                </a:lnTo>
                <a:lnTo>
                  <a:pt x="905" y="3048"/>
                </a:lnTo>
                <a:lnTo>
                  <a:pt x="619" y="3762"/>
                </a:lnTo>
                <a:lnTo>
                  <a:pt x="381" y="4524"/>
                </a:lnTo>
                <a:lnTo>
                  <a:pt x="190" y="5428"/>
                </a:lnTo>
                <a:lnTo>
                  <a:pt x="48" y="6333"/>
                </a:lnTo>
                <a:lnTo>
                  <a:pt x="0" y="7142"/>
                </a:lnTo>
                <a:lnTo>
                  <a:pt x="48" y="7856"/>
                </a:lnTo>
                <a:lnTo>
                  <a:pt x="143" y="8523"/>
                </a:lnTo>
                <a:lnTo>
                  <a:pt x="286" y="9094"/>
                </a:lnTo>
                <a:lnTo>
                  <a:pt x="476" y="9570"/>
                </a:lnTo>
                <a:lnTo>
                  <a:pt x="714" y="9999"/>
                </a:lnTo>
                <a:lnTo>
                  <a:pt x="952" y="10380"/>
                </a:lnTo>
                <a:lnTo>
                  <a:pt x="1238" y="10713"/>
                </a:lnTo>
                <a:lnTo>
                  <a:pt x="1571" y="10999"/>
                </a:lnTo>
                <a:lnTo>
                  <a:pt x="1857" y="11189"/>
                </a:lnTo>
                <a:lnTo>
                  <a:pt x="2190" y="11379"/>
                </a:lnTo>
                <a:lnTo>
                  <a:pt x="2761" y="11617"/>
                </a:lnTo>
                <a:lnTo>
                  <a:pt x="3237" y="11760"/>
                </a:lnTo>
                <a:lnTo>
                  <a:pt x="3714" y="11808"/>
                </a:lnTo>
                <a:lnTo>
                  <a:pt x="4332" y="11855"/>
                </a:lnTo>
                <a:lnTo>
                  <a:pt x="4713" y="11855"/>
                </a:lnTo>
                <a:lnTo>
                  <a:pt x="5094" y="11808"/>
                </a:lnTo>
                <a:lnTo>
                  <a:pt x="5523" y="11713"/>
                </a:lnTo>
                <a:lnTo>
                  <a:pt x="5951" y="11522"/>
                </a:lnTo>
                <a:lnTo>
                  <a:pt x="6380" y="11332"/>
                </a:lnTo>
                <a:lnTo>
                  <a:pt x="6808" y="11046"/>
                </a:lnTo>
                <a:lnTo>
                  <a:pt x="7237" y="10713"/>
                </a:lnTo>
                <a:lnTo>
                  <a:pt x="7617" y="10284"/>
                </a:lnTo>
                <a:lnTo>
                  <a:pt x="8046" y="9761"/>
                </a:lnTo>
                <a:lnTo>
                  <a:pt x="8379" y="9142"/>
                </a:lnTo>
                <a:lnTo>
                  <a:pt x="8712" y="8380"/>
                </a:lnTo>
                <a:lnTo>
                  <a:pt x="8998" y="7523"/>
                </a:lnTo>
                <a:lnTo>
                  <a:pt x="9236" y="6666"/>
                </a:lnTo>
                <a:lnTo>
                  <a:pt x="9379" y="5857"/>
                </a:lnTo>
                <a:lnTo>
                  <a:pt x="9474" y="5095"/>
                </a:lnTo>
                <a:lnTo>
                  <a:pt x="9474" y="4381"/>
                </a:lnTo>
                <a:lnTo>
                  <a:pt x="9427" y="3762"/>
                </a:lnTo>
                <a:lnTo>
                  <a:pt x="9331" y="3191"/>
                </a:lnTo>
                <a:lnTo>
                  <a:pt x="9189" y="2667"/>
                </a:lnTo>
                <a:lnTo>
                  <a:pt x="8998" y="2191"/>
                </a:lnTo>
                <a:lnTo>
                  <a:pt x="8712" y="1762"/>
                </a:lnTo>
                <a:lnTo>
                  <a:pt x="8427" y="1382"/>
                </a:lnTo>
                <a:lnTo>
                  <a:pt x="8141" y="1096"/>
                </a:lnTo>
                <a:lnTo>
                  <a:pt x="7760" y="810"/>
                </a:lnTo>
                <a:lnTo>
                  <a:pt x="7379" y="572"/>
                </a:lnTo>
                <a:lnTo>
                  <a:pt x="6999" y="382"/>
                </a:lnTo>
                <a:lnTo>
                  <a:pt x="6618" y="239"/>
                </a:lnTo>
                <a:lnTo>
                  <a:pt x="6189" y="96"/>
                </a:lnTo>
                <a:lnTo>
                  <a:pt x="5761" y="48"/>
                </a:lnTo>
                <a:lnTo>
                  <a:pt x="5332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5" name="Google Shape;6794;p66"/>
          <p:cNvSpPr/>
          <p:nvPr/>
        </p:nvSpPr>
        <p:spPr>
          <a:xfrm flipH="1">
            <a:off x="995107" y="2368292"/>
            <a:ext cx="17471" cy="10184"/>
          </a:xfrm>
          <a:custGeom>
            <a:avLst/>
            <a:gdLst/>
            <a:ahLst/>
            <a:cxnLst/>
            <a:rect l="l" t="t" r="r" b="b"/>
            <a:pathLst>
              <a:path w="906" h="525" extrusionOk="0">
                <a:moveTo>
                  <a:pt x="477" y="1"/>
                </a:moveTo>
                <a:lnTo>
                  <a:pt x="239" y="48"/>
                </a:lnTo>
                <a:lnTo>
                  <a:pt x="48" y="191"/>
                </a:lnTo>
                <a:lnTo>
                  <a:pt x="1" y="239"/>
                </a:lnTo>
                <a:lnTo>
                  <a:pt x="1" y="334"/>
                </a:lnTo>
                <a:lnTo>
                  <a:pt x="1" y="382"/>
                </a:lnTo>
                <a:lnTo>
                  <a:pt x="48" y="477"/>
                </a:lnTo>
                <a:lnTo>
                  <a:pt x="191" y="525"/>
                </a:lnTo>
                <a:lnTo>
                  <a:pt x="524" y="477"/>
                </a:lnTo>
                <a:lnTo>
                  <a:pt x="715" y="429"/>
                </a:lnTo>
                <a:lnTo>
                  <a:pt x="858" y="382"/>
                </a:lnTo>
                <a:lnTo>
                  <a:pt x="905" y="287"/>
                </a:lnTo>
                <a:lnTo>
                  <a:pt x="905" y="144"/>
                </a:lnTo>
                <a:lnTo>
                  <a:pt x="810" y="96"/>
                </a:lnTo>
                <a:lnTo>
                  <a:pt x="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6" name="Google Shape;6795;p66"/>
          <p:cNvSpPr/>
          <p:nvPr/>
        </p:nvSpPr>
        <p:spPr>
          <a:xfrm flipH="1">
            <a:off x="940032" y="2376613"/>
            <a:ext cx="17452" cy="11096"/>
          </a:xfrm>
          <a:custGeom>
            <a:avLst/>
            <a:gdLst/>
            <a:ahLst/>
            <a:cxnLst/>
            <a:rect l="l" t="t" r="r" b="b"/>
            <a:pathLst>
              <a:path w="905" h="572" extrusionOk="0">
                <a:moveTo>
                  <a:pt x="143" y="0"/>
                </a:moveTo>
                <a:lnTo>
                  <a:pt x="48" y="48"/>
                </a:lnTo>
                <a:lnTo>
                  <a:pt x="0" y="191"/>
                </a:lnTo>
                <a:lnTo>
                  <a:pt x="0" y="286"/>
                </a:lnTo>
                <a:lnTo>
                  <a:pt x="191" y="381"/>
                </a:lnTo>
                <a:lnTo>
                  <a:pt x="333" y="476"/>
                </a:lnTo>
                <a:lnTo>
                  <a:pt x="667" y="572"/>
                </a:lnTo>
                <a:lnTo>
                  <a:pt x="809" y="572"/>
                </a:lnTo>
                <a:lnTo>
                  <a:pt x="857" y="524"/>
                </a:lnTo>
                <a:lnTo>
                  <a:pt x="905" y="429"/>
                </a:lnTo>
                <a:lnTo>
                  <a:pt x="905" y="381"/>
                </a:lnTo>
                <a:lnTo>
                  <a:pt x="905" y="286"/>
                </a:lnTo>
                <a:lnTo>
                  <a:pt x="714" y="96"/>
                </a:lnTo>
                <a:lnTo>
                  <a:pt x="52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7" name="Google Shape;6796;p66"/>
          <p:cNvSpPr/>
          <p:nvPr/>
        </p:nvSpPr>
        <p:spPr>
          <a:xfrm flipH="1">
            <a:off x="956558" y="2408019"/>
            <a:ext cx="5515" cy="18486"/>
          </a:xfrm>
          <a:custGeom>
            <a:avLst/>
            <a:gdLst/>
            <a:ahLst/>
            <a:cxnLst/>
            <a:rect l="l" t="t" r="r" b="b"/>
            <a:pathLst>
              <a:path w="286" h="953" extrusionOk="0">
                <a:moveTo>
                  <a:pt x="48" y="0"/>
                </a:moveTo>
                <a:lnTo>
                  <a:pt x="0" y="286"/>
                </a:lnTo>
                <a:lnTo>
                  <a:pt x="0" y="571"/>
                </a:lnTo>
                <a:lnTo>
                  <a:pt x="0" y="714"/>
                </a:lnTo>
                <a:lnTo>
                  <a:pt x="95" y="809"/>
                </a:lnTo>
                <a:lnTo>
                  <a:pt x="191" y="905"/>
                </a:lnTo>
                <a:lnTo>
                  <a:pt x="286" y="952"/>
                </a:lnTo>
                <a:lnTo>
                  <a:pt x="286" y="952"/>
                </a:lnTo>
                <a:lnTo>
                  <a:pt x="191" y="857"/>
                </a:lnTo>
                <a:lnTo>
                  <a:pt x="143" y="762"/>
                </a:lnTo>
                <a:lnTo>
                  <a:pt x="48" y="571"/>
                </a:lnTo>
                <a:lnTo>
                  <a:pt x="48" y="286"/>
                </a:lnTo>
                <a:lnTo>
                  <a:pt x="48" y="48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8" name="Google Shape;6797;p66"/>
          <p:cNvSpPr/>
          <p:nvPr/>
        </p:nvSpPr>
        <p:spPr>
          <a:xfrm flipH="1">
            <a:off x="947379" y="2401540"/>
            <a:ext cx="14694" cy="22192"/>
          </a:xfrm>
          <a:custGeom>
            <a:avLst/>
            <a:gdLst/>
            <a:ahLst/>
            <a:cxnLst/>
            <a:rect l="l" t="t" r="r" b="b"/>
            <a:pathLst>
              <a:path w="762" h="1144" extrusionOk="0">
                <a:moveTo>
                  <a:pt x="381" y="1"/>
                </a:moveTo>
                <a:lnTo>
                  <a:pt x="238" y="48"/>
                </a:lnTo>
                <a:lnTo>
                  <a:pt x="95" y="191"/>
                </a:lnTo>
                <a:lnTo>
                  <a:pt x="48" y="334"/>
                </a:lnTo>
                <a:lnTo>
                  <a:pt x="0" y="572"/>
                </a:lnTo>
                <a:lnTo>
                  <a:pt x="0" y="763"/>
                </a:lnTo>
                <a:lnTo>
                  <a:pt x="48" y="953"/>
                </a:lnTo>
                <a:lnTo>
                  <a:pt x="143" y="1096"/>
                </a:lnTo>
                <a:lnTo>
                  <a:pt x="333" y="1143"/>
                </a:lnTo>
                <a:lnTo>
                  <a:pt x="524" y="1096"/>
                </a:lnTo>
                <a:lnTo>
                  <a:pt x="619" y="953"/>
                </a:lnTo>
                <a:lnTo>
                  <a:pt x="714" y="810"/>
                </a:lnTo>
                <a:lnTo>
                  <a:pt x="762" y="572"/>
                </a:lnTo>
                <a:lnTo>
                  <a:pt x="762" y="382"/>
                </a:lnTo>
                <a:lnTo>
                  <a:pt x="714" y="191"/>
                </a:lnTo>
                <a:lnTo>
                  <a:pt x="571" y="48"/>
                </a:lnTo>
                <a:lnTo>
                  <a:pt x="38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9" name="Google Shape;6798;p66"/>
          <p:cNvSpPr/>
          <p:nvPr/>
        </p:nvSpPr>
        <p:spPr>
          <a:xfrm flipH="1">
            <a:off x="937275" y="2403383"/>
            <a:ext cx="14713" cy="9273"/>
          </a:xfrm>
          <a:custGeom>
            <a:avLst/>
            <a:gdLst/>
            <a:ahLst/>
            <a:cxnLst/>
            <a:rect l="l" t="t" r="r" b="b"/>
            <a:pathLst>
              <a:path w="763" h="478" extrusionOk="0">
                <a:moveTo>
                  <a:pt x="48" y="1"/>
                </a:moveTo>
                <a:lnTo>
                  <a:pt x="1" y="49"/>
                </a:lnTo>
                <a:lnTo>
                  <a:pt x="48" y="239"/>
                </a:lnTo>
                <a:lnTo>
                  <a:pt x="144" y="334"/>
                </a:lnTo>
                <a:lnTo>
                  <a:pt x="239" y="429"/>
                </a:lnTo>
                <a:lnTo>
                  <a:pt x="382" y="477"/>
                </a:lnTo>
                <a:lnTo>
                  <a:pt x="524" y="429"/>
                </a:lnTo>
                <a:lnTo>
                  <a:pt x="667" y="334"/>
                </a:lnTo>
                <a:lnTo>
                  <a:pt x="715" y="191"/>
                </a:lnTo>
                <a:lnTo>
                  <a:pt x="763" y="49"/>
                </a:lnTo>
                <a:lnTo>
                  <a:pt x="715" y="49"/>
                </a:lnTo>
                <a:lnTo>
                  <a:pt x="572" y="191"/>
                </a:lnTo>
                <a:lnTo>
                  <a:pt x="477" y="239"/>
                </a:lnTo>
                <a:lnTo>
                  <a:pt x="382" y="239"/>
                </a:lnTo>
                <a:lnTo>
                  <a:pt x="286" y="191"/>
                </a:lnTo>
                <a:lnTo>
                  <a:pt x="239" y="144"/>
                </a:lnTo>
                <a:lnTo>
                  <a:pt x="9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0" name="Google Shape;6799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close/>
                <a:moveTo>
                  <a:pt x="476" y="1"/>
                </a:moveTo>
                <a:lnTo>
                  <a:pt x="429" y="48"/>
                </a:lnTo>
                <a:lnTo>
                  <a:pt x="429" y="86"/>
                </a:lnTo>
                <a:lnTo>
                  <a:pt x="476" y="1"/>
                </a:lnTo>
                <a:close/>
                <a:moveTo>
                  <a:pt x="429" y="86"/>
                </a:moveTo>
                <a:lnTo>
                  <a:pt x="0" y="858"/>
                </a:lnTo>
                <a:lnTo>
                  <a:pt x="31" y="848"/>
                </a:lnTo>
                <a:lnTo>
                  <a:pt x="31" y="848"/>
                </a:lnTo>
                <a:lnTo>
                  <a:pt x="429" y="91"/>
                </a:lnTo>
                <a:lnTo>
                  <a:pt x="429" y="86"/>
                </a:lnTo>
                <a:close/>
                <a:moveTo>
                  <a:pt x="476" y="1"/>
                </a:moveTo>
                <a:lnTo>
                  <a:pt x="429" y="91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31" y="848"/>
                </a:lnTo>
                <a:lnTo>
                  <a:pt x="31" y="848"/>
                </a:ln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1" name="Google Shape;6800;p66"/>
          <p:cNvSpPr/>
          <p:nvPr/>
        </p:nvSpPr>
        <p:spPr>
          <a:xfrm flipH="1">
            <a:off x="997864" y="2401540"/>
            <a:ext cx="9198" cy="16644"/>
          </a:xfrm>
          <a:custGeom>
            <a:avLst/>
            <a:gdLst/>
            <a:ahLst/>
            <a:cxnLst/>
            <a:rect l="l" t="t" r="r" b="b"/>
            <a:pathLst>
              <a:path w="477" h="858" fill="none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lnTo>
                  <a:pt x="429" y="48"/>
                </a:lnTo>
                <a:lnTo>
                  <a:pt x="429" y="48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0" y="8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2" name="Google Shape;6801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fill="none" extrusionOk="0">
                <a:moveTo>
                  <a:pt x="0" y="905"/>
                </a:move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lnTo>
                  <a:pt x="0" y="9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3" name="Google Shape;6802;p66"/>
          <p:cNvSpPr/>
          <p:nvPr/>
        </p:nvSpPr>
        <p:spPr>
          <a:xfrm flipH="1">
            <a:off x="997864" y="2394150"/>
            <a:ext cx="14713" cy="22192"/>
          </a:xfrm>
          <a:custGeom>
            <a:avLst/>
            <a:gdLst/>
            <a:ahLst/>
            <a:cxnLst/>
            <a:rect l="l" t="t" r="r" b="b"/>
            <a:pathLst>
              <a:path w="763" h="1144" extrusionOk="0">
                <a:moveTo>
                  <a:pt x="477" y="1"/>
                </a:moveTo>
                <a:lnTo>
                  <a:pt x="286" y="49"/>
                </a:lnTo>
                <a:lnTo>
                  <a:pt x="143" y="144"/>
                </a:lnTo>
                <a:lnTo>
                  <a:pt x="48" y="287"/>
                </a:lnTo>
                <a:lnTo>
                  <a:pt x="1" y="525"/>
                </a:lnTo>
                <a:lnTo>
                  <a:pt x="1" y="715"/>
                </a:lnTo>
                <a:lnTo>
                  <a:pt x="48" y="905"/>
                </a:lnTo>
                <a:lnTo>
                  <a:pt x="143" y="1048"/>
                </a:lnTo>
                <a:lnTo>
                  <a:pt x="286" y="1144"/>
                </a:lnTo>
                <a:lnTo>
                  <a:pt x="477" y="1096"/>
                </a:lnTo>
                <a:lnTo>
                  <a:pt x="619" y="1001"/>
                </a:lnTo>
                <a:lnTo>
                  <a:pt x="715" y="810"/>
                </a:lnTo>
                <a:lnTo>
                  <a:pt x="762" y="620"/>
                </a:lnTo>
                <a:lnTo>
                  <a:pt x="762" y="429"/>
                </a:lnTo>
                <a:lnTo>
                  <a:pt x="715" y="239"/>
                </a:lnTo>
                <a:lnTo>
                  <a:pt x="619" y="96"/>
                </a:lnTo>
                <a:lnTo>
                  <a:pt x="47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4" name="Google Shape;6803;p66"/>
          <p:cNvSpPr/>
          <p:nvPr/>
        </p:nvSpPr>
        <p:spPr>
          <a:xfrm flipH="1">
            <a:off x="1007043" y="2393237"/>
            <a:ext cx="11956" cy="10165"/>
          </a:xfrm>
          <a:custGeom>
            <a:avLst/>
            <a:gdLst/>
            <a:ahLst/>
            <a:cxnLst/>
            <a:rect l="l" t="t" r="r" b="b"/>
            <a:pathLst>
              <a:path w="620" h="524" extrusionOk="0">
                <a:moveTo>
                  <a:pt x="0" y="0"/>
                </a:moveTo>
                <a:lnTo>
                  <a:pt x="0" y="143"/>
                </a:lnTo>
                <a:lnTo>
                  <a:pt x="0" y="286"/>
                </a:lnTo>
                <a:lnTo>
                  <a:pt x="96" y="429"/>
                </a:lnTo>
                <a:lnTo>
                  <a:pt x="191" y="476"/>
                </a:lnTo>
                <a:lnTo>
                  <a:pt x="334" y="524"/>
                </a:lnTo>
                <a:lnTo>
                  <a:pt x="476" y="429"/>
                </a:lnTo>
                <a:lnTo>
                  <a:pt x="572" y="334"/>
                </a:lnTo>
                <a:lnTo>
                  <a:pt x="619" y="191"/>
                </a:lnTo>
                <a:lnTo>
                  <a:pt x="619" y="143"/>
                </a:lnTo>
                <a:lnTo>
                  <a:pt x="572" y="96"/>
                </a:lnTo>
                <a:lnTo>
                  <a:pt x="429" y="191"/>
                </a:lnTo>
                <a:lnTo>
                  <a:pt x="334" y="238"/>
                </a:lnTo>
                <a:lnTo>
                  <a:pt x="191" y="238"/>
                </a:lnTo>
                <a:lnTo>
                  <a:pt x="143" y="143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5" name="Google Shape;6804;p66"/>
          <p:cNvSpPr/>
          <p:nvPr/>
        </p:nvSpPr>
        <p:spPr>
          <a:xfrm flipH="1">
            <a:off x="963905" y="2459735"/>
            <a:ext cx="13788" cy="6479"/>
          </a:xfrm>
          <a:custGeom>
            <a:avLst/>
            <a:gdLst/>
            <a:ahLst/>
            <a:cxnLst/>
            <a:rect l="l" t="t" r="r" b="b"/>
            <a:pathLst>
              <a:path w="715" h="334" extrusionOk="0">
                <a:moveTo>
                  <a:pt x="667" y="0"/>
                </a:moveTo>
                <a:lnTo>
                  <a:pt x="524" y="143"/>
                </a:lnTo>
                <a:lnTo>
                  <a:pt x="429" y="191"/>
                </a:lnTo>
                <a:lnTo>
                  <a:pt x="191" y="191"/>
                </a:lnTo>
                <a:lnTo>
                  <a:pt x="1" y="95"/>
                </a:lnTo>
                <a:lnTo>
                  <a:pt x="96" y="191"/>
                </a:lnTo>
                <a:lnTo>
                  <a:pt x="191" y="286"/>
                </a:lnTo>
                <a:lnTo>
                  <a:pt x="286" y="286"/>
                </a:lnTo>
                <a:lnTo>
                  <a:pt x="429" y="333"/>
                </a:lnTo>
                <a:lnTo>
                  <a:pt x="524" y="286"/>
                </a:lnTo>
                <a:lnTo>
                  <a:pt x="620" y="238"/>
                </a:lnTo>
                <a:lnTo>
                  <a:pt x="667" y="143"/>
                </a:lnTo>
                <a:lnTo>
                  <a:pt x="715" y="48"/>
                </a:lnTo>
                <a:lnTo>
                  <a:pt x="66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6" name="Google Shape;6805;p66"/>
          <p:cNvSpPr/>
          <p:nvPr/>
        </p:nvSpPr>
        <p:spPr>
          <a:xfrm flipH="1">
            <a:off x="967569" y="2368292"/>
            <a:ext cx="33997" cy="81298"/>
          </a:xfrm>
          <a:custGeom>
            <a:avLst/>
            <a:gdLst/>
            <a:ahLst/>
            <a:cxnLst/>
            <a:rect l="l" t="t" r="r" b="b"/>
            <a:pathLst>
              <a:path w="1763" h="4191" extrusionOk="0">
                <a:moveTo>
                  <a:pt x="1096" y="1"/>
                </a:moveTo>
                <a:lnTo>
                  <a:pt x="763" y="810"/>
                </a:lnTo>
                <a:lnTo>
                  <a:pt x="477" y="1667"/>
                </a:lnTo>
                <a:lnTo>
                  <a:pt x="239" y="2524"/>
                </a:lnTo>
                <a:lnTo>
                  <a:pt x="1" y="3381"/>
                </a:lnTo>
                <a:lnTo>
                  <a:pt x="48" y="3381"/>
                </a:lnTo>
                <a:lnTo>
                  <a:pt x="96" y="3429"/>
                </a:lnTo>
                <a:lnTo>
                  <a:pt x="239" y="3429"/>
                </a:lnTo>
                <a:lnTo>
                  <a:pt x="620" y="3333"/>
                </a:lnTo>
                <a:lnTo>
                  <a:pt x="429" y="4095"/>
                </a:lnTo>
                <a:lnTo>
                  <a:pt x="477" y="4095"/>
                </a:lnTo>
                <a:lnTo>
                  <a:pt x="572" y="4143"/>
                </a:lnTo>
                <a:lnTo>
                  <a:pt x="905" y="4190"/>
                </a:lnTo>
                <a:lnTo>
                  <a:pt x="1239" y="4143"/>
                </a:lnTo>
                <a:lnTo>
                  <a:pt x="1524" y="4048"/>
                </a:lnTo>
                <a:lnTo>
                  <a:pt x="1762" y="3810"/>
                </a:lnTo>
                <a:lnTo>
                  <a:pt x="1715" y="3810"/>
                </a:lnTo>
                <a:lnTo>
                  <a:pt x="1477" y="3905"/>
                </a:lnTo>
                <a:lnTo>
                  <a:pt x="1191" y="3952"/>
                </a:lnTo>
                <a:lnTo>
                  <a:pt x="905" y="4000"/>
                </a:lnTo>
                <a:lnTo>
                  <a:pt x="667" y="4000"/>
                </a:lnTo>
                <a:lnTo>
                  <a:pt x="763" y="3524"/>
                </a:lnTo>
                <a:lnTo>
                  <a:pt x="858" y="3238"/>
                </a:lnTo>
                <a:lnTo>
                  <a:pt x="858" y="3095"/>
                </a:lnTo>
                <a:lnTo>
                  <a:pt x="572" y="3143"/>
                </a:lnTo>
                <a:lnTo>
                  <a:pt x="287" y="3191"/>
                </a:lnTo>
                <a:lnTo>
                  <a:pt x="477" y="2381"/>
                </a:lnTo>
                <a:lnTo>
                  <a:pt x="715" y="1620"/>
                </a:lnTo>
                <a:lnTo>
                  <a:pt x="953" y="810"/>
                </a:lnTo>
                <a:lnTo>
                  <a:pt x="1144" y="48"/>
                </a:lnTo>
                <a:lnTo>
                  <a:pt x="114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7" name="Google Shape;6806;p66"/>
          <p:cNvSpPr/>
          <p:nvPr/>
        </p:nvSpPr>
        <p:spPr>
          <a:xfrm flipH="1">
            <a:off x="966643" y="2441248"/>
            <a:ext cx="22986" cy="16644"/>
          </a:xfrm>
          <a:custGeom>
            <a:avLst/>
            <a:gdLst/>
            <a:ahLst/>
            <a:cxnLst/>
            <a:rect l="l" t="t" r="r" b="b"/>
            <a:pathLst>
              <a:path w="1192" h="858" extrusionOk="0">
                <a:moveTo>
                  <a:pt x="1143" y="1"/>
                </a:moveTo>
                <a:lnTo>
                  <a:pt x="858" y="144"/>
                </a:lnTo>
                <a:lnTo>
                  <a:pt x="572" y="191"/>
                </a:lnTo>
                <a:lnTo>
                  <a:pt x="286" y="239"/>
                </a:lnTo>
                <a:lnTo>
                  <a:pt x="1" y="191"/>
                </a:lnTo>
                <a:lnTo>
                  <a:pt x="191" y="477"/>
                </a:lnTo>
                <a:lnTo>
                  <a:pt x="477" y="763"/>
                </a:lnTo>
                <a:lnTo>
                  <a:pt x="620" y="810"/>
                </a:lnTo>
                <a:lnTo>
                  <a:pt x="810" y="858"/>
                </a:lnTo>
                <a:lnTo>
                  <a:pt x="1001" y="810"/>
                </a:lnTo>
                <a:lnTo>
                  <a:pt x="1143" y="715"/>
                </a:lnTo>
                <a:lnTo>
                  <a:pt x="1191" y="525"/>
                </a:lnTo>
                <a:lnTo>
                  <a:pt x="1191" y="382"/>
                </a:lnTo>
                <a:lnTo>
                  <a:pt x="114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8" name="Google Shape;6807;p66"/>
          <p:cNvSpPr/>
          <p:nvPr/>
        </p:nvSpPr>
        <p:spPr>
          <a:xfrm flipH="1">
            <a:off x="966643" y="2448639"/>
            <a:ext cx="13807" cy="9253"/>
          </a:xfrm>
          <a:custGeom>
            <a:avLst/>
            <a:gdLst/>
            <a:ahLst/>
            <a:cxnLst/>
            <a:rect l="l" t="t" r="r" b="b"/>
            <a:pathLst>
              <a:path w="716" h="477" extrusionOk="0">
                <a:moveTo>
                  <a:pt x="477" y="1"/>
                </a:moveTo>
                <a:lnTo>
                  <a:pt x="287" y="48"/>
                </a:lnTo>
                <a:lnTo>
                  <a:pt x="96" y="191"/>
                </a:lnTo>
                <a:lnTo>
                  <a:pt x="1" y="382"/>
                </a:lnTo>
                <a:lnTo>
                  <a:pt x="144" y="429"/>
                </a:lnTo>
                <a:lnTo>
                  <a:pt x="334" y="477"/>
                </a:lnTo>
                <a:lnTo>
                  <a:pt x="525" y="429"/>
                </a:lnTo>
                <a:lnTo>
                  <a:pt x="667" y="334"/>
                </a:lnTo>
                <a:lnTo>
                  <a:pt x="715" y="144"/>
                </a:lnTo>
                <a:lnTo>
                  <a:pt x="715" y="1"/>
                </a:lnTo>
                <a:close/>
              </a:path>
            </a:pathLst>
          </a:custGeom>
          <a:solidFill>
            <a:srgbClr val="FF9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9" name="Google Shape;6808;p66"/>
          <p:cNvSpPr/>
          <p:nvPr/>
        </p:nvSpPr>
        <p:spPr>
          <a:xfrm flipH="1">
            <a:off x="829864" y="2274093"/>
            <a:ext cx="144146" cy="139473"/>
          </a:xfrm>
          <a:custGeom>
            <a:avLst/>
            <a:gdLst/>
            <a:ahLst/>
            <a:cxnLst/>
            <a:rect l="l" t="t" r="r" b="b"/>
            <a:pathLst>
              <a:path w="7475" h="7190" extrusionOk="0">
                <a:moveTo>
                  <a:pt x="2857" y="1"/>
                </a:moveTo>
                <a:lnTo>
                  <a:pt x="2381" y="48"/>
                </a:lnTo>
                <a:lnTo>
                  <a:pt x="1428" y="191"/>
                </a:lnTo>
                <a:lnTo>
                  <a:pt x="714" y="382"/>
                </a:lnTo>
                <a:lnTo>
                  <a:pt x="191" y="572"/>
                </a:lnTo>
                <a:lnTo>
                  <a:pt x="0" y="667"/>
                </a:lnTo>
                <a:lnTo>
                  <a:pt x="524" y="620"/>
                </a:lnTo>
                <a:lnTo>
                  <a:pt x="1095" y="572"/>
                </a:lnTo>
                <a:lnTo>
                  <a:pt x="1809" y="572"/>
                </a:lnTo>
                <a:lnTo>
                  <a:pt x="2666" y="620"/>
                </a:lnTo>
                <a:lnTo>
                  <a:pt x="3523" y="810"/>
                </a:lnTo>
                <a:lnTo>
                  <a:pt x="3952" y="905"/>
                </a:lnTo>
                <a:lnTo>
                  <a:pt x="4428" y="1048"/>
                </a:lnTo>
                <a:lnTo>
                  <a:pt x="4856" y="1239"/>
                </a:lnTo>
                <a:lnTo>
                  <a:pt x="5285" y="1429"/>
                </a:lnTo>
                <a:lnTo>
                  <a:pt x="5666" y="1715"/>
                </a:lnTo>
                <a:lnTo>
                  <a:pt x="5951" y="2048"/>
                </a:lnTo>
                <a:lnTo>
                  <a:pt x="6189" y="2429"/>
                </a:lnTo>
                <a:lnTo>
                  <a:pt x="6380" y="2857"/>
                </a:lnTo>
                <a:lnTo>
                  <a:pt x="6523" y="3333"/>
                </a:lnTo>
                <a:lnTo>
                  <a:pt x="6618" y="3809"/>
                </a:lnTo>
                <a:lnTo>
                  <a:pt x="6665" y="4286"/>
                </a:lnTo>
                <a:lnTo>
                  <a:pt x="6665" y="4809"/>
                </a:lnTo>
                <a:lnTo>
                  <a:pt x="6665" y="5714"/>
                </a:lnTo>
                <a:lnTo>
                  <a:pt x="6570" y="6476"/>
                </a:lnTo>
                <a:lnTo>
                  <a:pt x="6475" y="7190"/>
                </a:lnTo>
                <a:lnTo>
                  <a:pt x="6523" y="7047"/>
                </a:lnTo>
                <a:lnTo>
                  <a:pt x="6761" y="6618"/>
                </a:lnTo>
                <a:lnTo>
                  <a:pt x="7046" y="5952"/>
                </a:lnTo>
                <a:lnTo>
                  <a:pt x="7189" y="5523"/>
                </a:lnTo>
                <a:lnTo>
                  <a:pt x="7332" y="5095"/>
                </a:lnTo>
                <a:lnTo>
                  <a:pt x="7427" y="4666"/>
                </a:lnTo>
                <a:lnTo>
                  <a:pt x="7475" y="4190"/>
                </a:lnTo>
                <a:lnTo>
                  <a:pt x="7475" y="3667"/>
                </a:lnTo>
                <a:lnTo>
                  <a:pt x="7427" y="3191"/>
                </a:lnTo>
                <a:lnTo>
                  <a:pt x="7332" y="2667"/>
                </a:lnTo>
                <a:lnTo>
                  <a:pt x="7094" y="2191"/>
                </a:lnTo>
                <a:lnTo>
                  <a:pt x="6856" y="1667"/>
                </a:lnTo>
                <a:lnTo>
                  <a:pt x="6475" y="1239"/>
                </a:lnTo>
                <a:lnTo>
                  <a:pt x="5999" y="810"/>
                </a:lnTo>
                <a:lnTo>
                  <a:pt x="5523" y="524"/>
                </a:lnTo>
                <a:lnTo>
                  <a:pt x="4999" y="286"/>
                </a:lnTo>
                <a:lnTo>
                  <a:pt x="4475" y="96"/>
                </a:lnTo>
                <a:lnTo>
                  <a:pt x="3952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0" name="Google Shape;6809;p66"/>
          <p:cNvSpPr/>
          <p:nvPr/>
        </p:nvSpPr>
        <p:spPr>
          <a:xfrm flipH="1">
            <a:off x="839950" y="2278710"/>
            <a:ext cx="179049" cy="156098"/>
          </a:xfrm>
          <a:custGeom>
            <a:avLst/>
            <a:gdLst/>
            <a:ahLst/>
            <a:cxnLst/>
            <a:rect l="l" t="t" r="r" b="b"/>
            <a:pathLst>
              <a:path w="9285" h="8047" extrusionOk="0">
                <a:moveTo>
                  <a:pt x="4523" y="1"/>
                </a:moveTo>
                <a:lnTo>
                  <a:pt x="3999" y="48"/>
                </a:lnTo>
                <a:lnTo>
                  <a:pt x="3476" y="96"/>
                </a:lnTo>
                <a:lnTo>
                  <a:pt x="2952" y="191"/>
                </a:lnTo>
                <a:lnTo>
                  <a:pt x="2524" y="334"/>
                </a:lnTo>
                <a:lnTo>
                  <a:pt x="2095" y="524"/>
                </a:lnTo>
                <a:lnTo>
                  <a:pt x="1667" y="715"/>
                </a:lnTo>
                <a:lnTo>
                  <a:pt x="1333" y="1001"/>
                </a:lnTo>
                <a:lnTo>
                  <a:pt x="1095" y="1239"/>
                </a:lnTo>
                <a:lnTo>
                  <a:pt x="714" y="1762"/>
                </a:lnTo>
                <a:lnTo>
                  <a:pt x="476" y="2286"/>
                </a:lnTo>
                <a:lnTo>
                  <a:pt x="286" y="2857"/>
                </a:lnTo>
                <a:lnTo>
                  <a:pt x="143" y="3333"/>
                </a:lnTo>
                <a:lnTo>
                  <a:pt x="48" y="3810"/>
                </a:lnTo>
                <a:lnTo>
                  <a:pt x="0" y="4190"/>
                </a:lnTo>
                <a:lnTo>
                  <a:pt x="0" y="4476"/>
                </a:lnTo>
                <a:lnTo>
                  <a:pt x="238" y="3952"/>
                </a:lnTo>
                <a:lnTo>
                  <a:pt x="619" y="3429"/>
                </a:lnTo>
                <a:lnTo>
                  <a:pt x="1000" y="2953"/>
                </a:lnTo>
                <a:lnTo>
                  <a:pt x="1429" y="2524"/>
                </a:lnTo>
                <a:lnTo>
                  <a:pt x="1619" y="2953"/>
                </a:lnTo>
                <a:lnTo>
                  <a:pt x="1905" y="3333"/>
                </a:lnTo>
                <a:lnTo>
                  <a:pt x="2286" y="3857"/>
                </a:lnTo>
                <a:lnTo>
                  <a:pt x="2857" y="4381"/>
                </a:lnTo>
                <a:lnTo>
                  <a:pt x="3190" y="4666"/>
                </a:lnTo>
                <a:lnTo>
                  <a:pt x="3523" y="4905"/>
                </a:lnTo>
                <a:lnTo>
                  <a:pt x="3952" y="5143"/>
                </a:lnTo>
                <a:lnTo>
                  <a:pt x="4428" y="5381"/>
                </a:lnTo>
                <a:lnTo>
                  <a:pt x="4952" y="5571"/>
                </a:lnTo>
                <a:lnTo>
                  <a:pt x="5523" y="5714"/>
                </a:lnTo>
                <a:lnTo>
                  <a:pt x="5142" y="4476"/>
                </a:lnTo>
                <a:lnTo>
                  <a:pt x="5571" y="5047"/>
                </a:lnTo>
                <a:lnTo>
                  <a:pt x="6094" y="5523"/>
                </a:lnTo>
                <a:lnTo>
                  <a:pt x="6666" y="5952"/>
                </a:lnTo>
                <a:lnTo>
                  <a:pt x="7285" y="6333"/>
                </a:lnTo>
                <a:lnTo>
                  <a:pt x="7332" y="6571"/>
                </a:lnTo>
                <a:lnTo>
                  <a:pt x="7380" y="6856"/>
                </a:lnTo>
                <a:lnTo>
                  <a:pt x="7475" y="7095"/>
                </a:lnTo>
                <a:lnTo>
                  <a:pt x="7618" y="7333"/>
                </a:lnTo>
                <a:lnTo>
                  <a:pt x="7761" y="7523"/>
                </a:lnTo>
                <a:lnTo>
                  <a:pt x="7951" y="7761"/>
                </a:lnTo>
                <a:lnTo>
                  <a:pt x="8141" y="7904"/>
                </a:lnTo>
                <a:lnTo>
                  <a:pt x="8380" y="8047"/>
                </a:lnTo>
                <a:lnTo>
                  <a:pt x="8665" y="7380"/>
                </a:lnTo>
                <a:lnTo>
                  <a:pt x="8903" y="6618"/>
                </a:lnTo>
                <a:lnTo>
                  <a:pt x="9141" y="5666"/>
                </a:lnTo>
                <a:lnTo>
                  <a:pt x="9236" y="5190"/>
                </a:lnTo>
                <a:lnTo>
                  <a:pt x="9284" y="4666"/>
                </a:lnTo>
                <a:lnTo>
                  <a:pt x="9284" y="4095"/>
                </a:lnTo>
                <a:lnTo>
                  <a:pt x="9236" y="3571"/>
                </a:lnTo>
                <a:lnTo>
                  <a:pt x="9141" y="3048"/>
                </a:lnTo>
                <a:lnTo>
                  <a:pt x="8951" y="2524"/>
                </a:lnTo>
                <a:lnTo>
                  <a:pt x="8713" y="2000"/>
                </a:lnTo>
                <a:lnTo>
                  <a:pt x="8380" y="1572"/>
                </a:lnTo>
                <a:lnTo>
                  <a:pt x="7999" y="1191"/>
                </a:lnTo>
                <a:lnTo>
                  <a:pt x="7618" y="858"/>
                </a:lnTo>
                <a:lnTo>
                  <a:pt x="7142" y="620"/>
                </a:lnTo>
                <a:lnTo>
                  <a:pt x="6666" y="382"/>
                </a:lnTo>
                <a:lnTo>
                  <a:pt x="6142" y="239"/>
                </a:lnTo>
                <a:lnTo>
                  <a:pt x="5618" y="96"/>
                </a:lnTo>
                <a:lnTo>
                  <a:pt x="5047" y="48"/>
                </a:lnTo>
                <a:lnTo>
                  <a:pt x="452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1" name="Google Shape;6810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extrusionOk="0">
                <a:moveTo>
                  <a:pt x="0" y="1"/>
                </a:moveTo>
                <a:lnTo>
                  <a:pt x="48" y="620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2" name="Google Shape;6811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fill="none" extrusionOk="0">
                <a:moveTo>
                  <a:pt x="1762" y="3048"/>
                </a:move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0" y="1"/>
                </a:lnTo>
                <a:lnTo>
                  <a:pt x="0" y="1"/>
                </a:lnTo>
                <a:lnTo>
                  <a:pt x="48" y="620"/>
                </a:lnTo>
                <a:lnTo>
                  <a:pt x="238" y="1286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3" name="Google Shape;6812;p66"/>
          <p:cNvSpPr/>
          <p:nvPr/>
        </p:nvSpPr>
        <p:spPr>
          <a:xfrm flipH="1">
            <a:off x="831696" y="2408931"/>
            <a:ext cx="48672" cy="59126"/>
          </a:xfrm>
          <a:custGeom>
            <a:avLst/>
            <a:gdLst/>
            <a:ahLst/>
            <a:cxnLst/>
            <a:rect l="l" t="t" r="r" b="b"/>
            <a:pathLst>
              <a:path w="2524" h="3048" extrusionOk="0">
                <a:moveTo>
                  <a:pt x="1905" y="1"/>
                </a:moveTo>
                <a:lnTo>
                  <a:pt x="1714" y="48"/>
                </a:lnTo>
                <a:lnTo>
                  <a:pt x="1429" y="191"/>
                </a:lnTo>
                <a:lnTo>
                  <a:pt x="1095" y="429"/>
                </a:lnTo>
                <a:lnTo>
                  <a:pt x="619" y="858"/>
                </a:lnTo>
                <a:lnTo>
                  <a:pt x="381" y="1096"/>
                </a:lnTo>
                <a:lnTo>
                  <a:pt x="0" y="2429"/>
                </a:lnTo>
                <a:lnTo>
                  <a:pt x="0" y="2476"/>
                </a:lnTo>
                <a:lnTo>
                  <a:pt x="48" y="2619"/>
                </a:lnTo>
                <a:lnTo>
                  <a:pt x="143" y="2762"/>
                </a:lnTo>
                <a:lnTo>
                  <a:pt x="286" y="2857"/>
                </a:lnTo>
                <a:lnTo>
                  <a:pt x="429" y="2952"/>
                </a:lnTo>
                <a:lnTo>
                  <a:pt x="572" y="3000"/>
                </a:lnTo>
                <a:lnTo>
                  <a:pt x="762" y="3048"/>
                </a:lnTo>
                <a:lnTo>
                  <a:pt x="905" y="3048"/>
                </a:lnTo>
                <a:lnTo>
                  <a:pt x="1095" y="3000"/>
                </a:lnTo>
                <a:lnTo>
                  <a:pt x="1238" y="2905"/>
                </a:lnTo>
                <a:lnTo>
                  <a:pt x="1429" y="2810"/>
                </a:lnTo>
                <a:lnTo>
                  <a:pt x="1762" y="2524"/>
                </a:lnTo>
                <a:lnTo>
                  <a:pt x="2047" y="2095"/>
                </a:lnTo>
                <a:lnTo>
                  <a:pt x="2286" y="1619"/>
                </a:lnTo>
                <a:lnTo>
                  <a:pt x="2476" y="1143"/>
                </a:lnTo>
                <a:lnTo>
                  <a:pt x="2524" y="715"/>
                </a:lnTo>
                <a:lnTo>
                  <a:pt x="2524" y="524"/>
                </a:lnTo>
                <a:lnTo>
                  <a:pt x="2524" y="334"/>
                </a:lnTo>
                <a:lnTo>
                  <a:pt x="2428" y="191"/>
                </a:lnTo>
                <a:lnTo>
                  <a:pt x="2333" y="96"/>
                </a:lnTo>
                <a:lnTo>
                  <a:pt x="2190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4" name="Google Shape;6813;p66"/>
          <p:cNvSpPr/>
          <p:nvPr/>
        </p:nvSpPr>
        <p:spPr>
          <a:xfrm flipH="1">
            <a:off x="841801" y="2422781"/>
            <a:ext cx="30314" cy="35111"/>
          </a:xfrm>
          <a:custGeom>
            <a:avLst/>
            <a:gdLst/>
            <a:ahLst/>
            <a:cxnLst/>
            <a:rect l="l" t="t" r="r" b="b"/>
            <a:pathLst>
              <a:path w="1572" h="1810" extrusionOk="0">
                <a:moveTo>
                  <a:pt x="1572" y="1"/>
                </a:moveTo>
                <a:lnTo>
                  <a:pt x="1286" y="48"/>
                </a:lnTo>
                <a:lnTo>
                  <a:pt x="1001" y="144"/>
                </a:lnTo>
                <a:lnTo>
                  <a:pt x="763" y="334"/>
                </a:lnTo>
                <a:lnTo>
                  <a:pt x="524" y="572"/>
                </a:lnTo>
                <a:lnTo>
                  <a:pt x="334" y="858"/>
                </a:lnTo>
                <a:lnTo>
                  <a:pt x="191" y="1143"/>
                </a:lnTo>
                <a:lnTo>
                  <a:pt x="48" y="1477"/>
                </a:lnTo>
                <a:lnTo>
                  <a:pt x="1" y="1762"/>
                </a:lnTo>
                <a:lnTo>
                  <a:pt x="1" y="1810"/>
                </a:lnTo>
                <a:lnTo>
                  <a:pt x="96" y="1810"/>
                </a:lnTo>
                <a:lnTo>
                  <a:pt x="239" y="1572"/>
                </a:lnTo>
                <a:lnTo>
                  <a:pt x="429" y="1381"/>
                </a:lnTo>
                <a:lnTo>
                  <a:pt x="572" y="1286"/>
                </a:lnTo>
                <a:lnTo>
                  <a:pt x="715" y="1191"/>
                </a:lnTo>
                <a:lnTo>
                  <a:pt x="858" y="1191"/>
                </a:lnTo>
                <a:lnTo>
                  <a:pt x="1048" y="1239"/>
                </a:lnTo>
                <a:lnTo>
                  <a:pt x="1048" y="1191"/>
                </a:lnTo>
                <a:lnTo>
                  <a:pt x="1001" y="1143"/>
                </a:lnTo>
                <a:lnTo>
                  <a:pt x="810" y="1096"/>
                </a:lnTo>
                <a:lnTo>
                  <a:pt x="620" y="1096"/>
                </a:lnTo>
                <a:lnTo>
                  <a:pt x="477" y="1143"/>
                </a:lnTo>
                <a:lnTo>
                  <a:pt x="334" y="1286"/>
                </a:lnTo>
                <a:lnTo>
                  <a:pt x="524" y="858"/>
                </a:lnTo>
                <a:lnTo>
                  <a:pt x="810" y="524"/>
                </a:lnTo>
                <a:lnTo>
                  <a:pt x="1191" y="239"/>
                </a:lnTo>
                <a:lnTo>
                  <a:pt x="157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5" name="Google Shape;6814;p66"/>
          <p:cNvSpPr/>
          <p:nvPr/>
        </p:nvSpPr>
        <p:spPr>
          <a:xfrm flipH="1">
            <a:off x="817002" y="2595483"/>
            <a:ext cx="559131" cy="515353"/>
          </a:xfrm>
          <a:custGeom>
            <a:avLst/>
            <a:gdLst/>
            <a:ahLst/>
            <a:cxnLst/>
            <a:rect l="l" t="t" r="r" b="b"/>
            <a:pathLst>
              <a:path w="28995" h="26567" extrusionOk="0">
                <a:moveTo>
                  <a:pt x="27423" y="1"/>
                </a:moveTo>
                <a:lnTo>
                  <a:pt x="27042" y="96"/>
                </a:lnTo>
                <a:lnTo>
                  <a:pt x="26614" y="286"/>
                </a:lnTo>
                <a:lnTo>
                  <a:pt x="26138" y="572"/>
                </a:lnTo>
                <a:lnTo>
                  <a:pt x="25662" y="953"/>
                </a:lnTo>
                <a:lnTo>
                  <a:pt x="25138" y="1429"/>
                </a:lnTo>
                <a:lnTo>
                  <a:pt x="24567" y="2048"/>
                </a:lnTo>
                <a:lnTo>
                  <a:pt x="23948" y="2762"/>
                </a:lnTo>
                <a:lnTo>
                  <a:pt x="23281" y="3619"/>
                </a:lnTo>
                <a:lnTo>
                  <a:pt x="22186" y="5095"/>
                </a:lnTo>
                <a:lnTo>
                  <a:pt x="20853" y="6713"/>
                </a:lnTo>
                <a:lnTo>
                  <a:pt x="19472" y="8380"/>
                </a:lnTo>
                <a:lnTo>
                  <a:pt x="18044" y="9998"/>
                </a:lnTo>
                <a:lnTo>
                  <a:pt x="16711" y="11427"/>
                </a:lnTo>
                <a:lnTo>
                  <a:pt x="15569" y="12665"/>
                </a:lnTo>
                <a:lnTo>
                  <a:pt x="14712" y="13569"/>
                </a:lnTo>
                <a:lnTo>
                  <a:pt x="14140" y="13998"/>
                </a:lnTo>
                <a:lnTo>
                  <a:pt x="13902" y="14140"/>
                </a:lnTo>
                <a:lnTo>
                  <a:pt x="13474" y="14236"/>
                </a:lnTo>
                <a:lnTo>
                  <a:pt x="12141" y="14474"/>
                </a:lnTo>
                <a:lnTo>
                  <a:pt x="10379" y="14664"/>
                </a:lnTo>
                <a:lnTo>
                  <a:pt x="8380" y="14902"/>
                </a:lnTo>
                <a:lnTo>
                  <a:pt x="4190" y="15331"/>
                </a:lnTo>
                <a:lnTo>
                  <a:pt x="2381" y="15569"/>
                </a:lnTo>
                <a:lnTo>
                  <a:pt x="1000" y="15759"/>
                </a:lnTo>
                <a:lnTo>
                  <a:pt x="905" y="15807"/>
                </a:lnTo>
                <a:lnTo>
                  <a:pt x="762" y="15902"/>
                </a:lnTo>
                <a:lnTo>
                  <a:pt x="667" y="16092"/>
                </a:lnTo>
                <a:lnTo>
                  <a:pt x="572" y="16283"/>
                </a:lnTo>
                <a:lnTo>
                  <a:pt x="381" y="16854"/>
                </a:lnTo>
                <a:lnTo>
                  <a:pt x="238" y="17568"/>
                </a:lnTo>
                <a:lnTo>
                  <a:pt x="143" y="18425"/>
                </a:lnTo>
                <a:lnTo>
                  <a:pt x="96" y="19330"/>
                </a:lnTo>
                <a:lnTo>
                  <a:pt x="48" y="20330"/>
                </a:lnTo>
                <a:lnTo>
                  <a:pt x="0" y="21329"/>
                </a:lnTo>
                <a:lnTo>
                  <a:pt x="48" y="22329"/>
                </a:lnTo>
                <a:lnTo>
                  <a:pt x="96" y="23281"/>
                </a:lnTo>
                <a:lnTo>
                  <a:pt x="191" y="24186"/>
                </a:lnTo>
                <a:lnTo>
                  <a:pt x="286" y="24995"/>
                </a:lnTo>
                <a:lnTo>
                  <a:pt x="429" y="25662"/>
                </a:lnTo>
                <a:lnTo>
                  <a:pt x="572" y="26185"/>
                </a:lnTo>
                <a:lnTo>
                  <a:pt x="667" y="26376"/>
                </a:lnTo>
                <a:lnTo>
                  <a:pt x="762" y="26519"/>
                </a:lnTo>
                <a:lnTo>
                  <a:pt x="905" y="26566"/>
                </a:lnTo>
                <a:lnTo>
                  <a:pt x="1000" y="26566"/>
                </a:lnTo>
                <a:lnTo>
                  <a:pt x="2476" y="26328"/>
                </a:lnTo>
                <a:lnTo>
                  <a:pt x="4523" y="25995"/>
                </a:lnTo>
                <a:lnTo>
                  <a:pt x="6999" y="25471"/>
                </a:lnTo>
                <a:lnTo>
                  <a:pt x="9760" y="24852"/>
                </a:lnTo>
                <a:lnTo>
                  <a:pt x="11141" y="24472"/>
                </a:lnTo>
                <a:lnTo>
                  <a:pt x="12569" y="24091"/>
                </a:lnTo>
                <a:lnTo>
                  <a:pt x="13950" y="23662"/>
                </a:lnTo>
                <a:lnTo>
                  <a:pt x="15283" y="23186"/>
                </a:lnTo>
                <a:lnTo>
                  <a:pt x="16568" y="22710"/>
                </a:lnTo>
                <a:lnTo>
                  <a:pt x="17759" y="22186"/>
                </a:lnTo>
                <a:lnTo>
                  <a:pt x="18854" y="21615"/>
                </a:lnTo>
                <a:lnTo>
                  <a:pt x="19806" y="21044"/>
                </a:lnTo>
                <a:lnTo>
                  <a:pt x="20091" y="20806"/>
                </a:lnTo>
                <a:lnTo>
                  <a:pt x="20425" y="20520"/>
                </a:lnTo>
                <a:lnTo>
                  <a:pt x="21091" y="19758"/>
                </a:lnTo>
                <a:lnTo>
                  <a:pt x="21853" y="18806"/>
                </a:lnTo>
                <a:lnTo>
                  <a:pt x="22615" y="17664"/>
                </a:lnTo>
                <a:lnTo>
                  <a:pt x="23376" y="16378"/>
                </a:lnTo>
                <a:lnTo>
                  <a:pt x="24138" y="15045"/>
                </a:lnTo>
                <a:lnTo>
                  <a:pt x="24900" y="13569"/>
                </a:lnTo>
                <a:lnTo>
                  <a:pt x="25614" y="12046"/>
                </a:lnTo>
                <a:lnTo>
                  <a:pt x="26328" y="10522"/>
                </a:lnTo>
                <a:lnTo>
                  <a:pt x="26995" y="8999"/>
                </a:lnTo>
                <a:lnTo>
                  <a:pt x="27566" y="7523"/>
                </a:lnTo>
                <a:lnTo>
                  <a:pt x="28042" y="6095"/>
                </a:lnTo>
                <a:lnTo>
                  <a:pt x="28471" y="4762"/>
                </a:lnTo>
                <a:lnTo>
                  <a:pt x="28756" y="3571"/>
                </a:lnTo>
                <a:lnTo>
                  <a:pt x="28947" y="2524"/>
                </a:lnTo>
                <a:lnTo>
                  <a:pt x="28994" y="2048"/>
                </a:lnTo>
                <a:lnTo>
                  <a:pt x="28994" y="1619"/>
                </a:lnTo>
                <a:lnTo>
                  <a:pt x="28947" y="1238"/>
                </a:lnTo>
                <a:lnTo>
                  <a:pt x="28851" y="905"/>
                </a:lnTo>
                <a:lnTo>
                  <a:pt x="28709" y="620"/>
                </a:lnTo>
                <a:lnTo>
                  <a:pt x="28566" y="382"/>
                </a:lnTo>
                <a:lnTo>
                  <a:pt x="28328" y="191"/>
                </a:lnTo>
                <a:lnTo>
                  <a:pt x="28090" y="48"/>
                </a:lnTo>
                <a:lnTo>
                  <a:pt x="2775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6" name="Google Shape;6815;p66"/>
          <p:cNvSpPr/>
          <p:nvPr/>
        </p:nvSpPr>
        <p:spPr>
          <a:xfrm flipH="1">
            <a:off x="1318282" y="2853151"/>
            <a:ext cx="216691" cy="267851"/>
          </a:xfrm>
          <a:custGeom>
            <a:avLst/>
            <a:gdLst/>
            <a:ahLst/>
            <a:cxnLst/>
            <a:rect l="l" t="t" r="r" b="b"/>
            <a:pathLst>
              <a:path w="11237" h="13808" extrusionOk="0">
                <a:moveTo>
                  <a:pt x="6761" y="0"/>
                </a:moveTo>
                <a:lnTo>
                  <a:pt x="6714" y="2333"/>
                </a:lnTo>
                <a:lnTo>
                  <a:pt x="6381" y="2429"/>
                </a:lnTo>
                <a:lnTo>
                  <a:pt x="6047" y="2476"/>
                </a:lnTo>
                <a:lnTo>
                  <a:pt x="5619" y="2476"/>
                </a:lnTo>
                <a:lnTo>
                  <a:pt x="5190" y="2429"/>
                </a:lnTo>
                <a:lnTo>
                  <a:pt x="3191" y="2191"/>
                </a:lnTo>
                <a:lnTo>
                  <a:pt x="2239" y="2095"/>
                </a:lnTo>
                <a:lnTo>
                  <a:pt x="1810" y="2143"/>
                </a:lnTo>
                <a:lnTo>
                  <a:pt x="1429" y="2191"/>
                </a:lnTo>
                <a:lnTo>
                  <a:pt x="1096" y="2286"/>
                </a:lnTo>
                <a:lnTo>
                  <a:pt x="810" y="2476"/>
                </a:lnTo>
                <a:lnTo>
                  <a:pt x="668" y="2714"/>
                </a:lnTo>
                <a:lnTo>
                  <a:pt x="572" y="2857"/>
                </a:lnTo>
                <a:lnTo>
                  <a:pt x="525" y="3000"/>
                </a:lnTo>
                <a:lnTo>
                  <a:pt x="525" y="3190"/>
                </a:lnTo>
                <a:lnTo>
                  <a:pt x="572" y="3381"/>
                </a:lnTo>
                <a:lnTo>
                  <a:pt x="620" y="3571"/>
                </a:lnTo>
                <a:lnTo>
                  <a:pt x="715" y="3762"/>
                </a:lnTo>
                <a:lnTo>
                  <a:pt x="906" y="4095"/>
                </a:lnTo>
                <a:lnTo>
                  <a:pt x="1191" y="4381"/>
                </a:lnTo>
                <a:lnTo>
                  <a:pt x="1477" y="4571"/>
                </a:lnTo>
                <a:lnTo>
                  <a:pt x="1763" y="4761"/>
                </a:lnTo>
                <a:lnTo>
                  <a:pt x="2048" y="4952"/>
                </a:lnTo>
                <a:lnTo>
                  <a:pt x="1667" y="4904"/>
                </a:lnTo>
                <a:lnTo>
                  <a:pt x="1286" y="4952"/>
                </a:lnTo>
                <a:lnTo>
                  <a:pt x="906" y="5047"/>
                </a:lnTo>
                <a:lnTo>
                  <a:pt x="572" y="5190"/>
                </a:lnTo>
                <a:lnTo>
                  <a:pt x="382" y="5285"/>
                </a:lnTo>
                <a:lnTo>
                  <a:pt x="239" y="5380"/>
                </a:lnTo>
                <a:lnTo>
                  <a:pt x="144" y="5571"/>
                </a:lnTo>
                <a:lnTo>
                  <a:pt x="49" y="5714"/>
                </a:lnTo>
                <a:lnTo>
                  <a:pt x="1" y="5952"/>
                </a:lnTo>
                <a:lnTo>
                  <a:pt x="1" y="6190"/>
                </a:lnTo>
                <a:lnTo>
                  <a:pt x="49" y="6428"/>
                </a:lnTo>
                <a:lnTo>
                  <a:pt x="144" y="6666"/>
                </a:lnTo>
                <a:lnTo>
                  <a:pt x="239" y="6904"/>
                </a:lnTo>
                <a:lnTo>
                  <a:pt x="429" y="7094"/>
                </a:lnTo>
                <a:lnTo>
                  <a:pt x="810" y="7380"/>
                </a:lnTo>
                <a:lnTo>
                  <a:pt x="1239" y="7618"/>
                </a:lnTo>
                <a:lnTo>
                  <a:pt x="1667" y="7808"/>
                </a:lnTo>
                <a:lnTo>
                  <a:pt x="2048" y="7904"/>
                </a:lnTo>
                <a:lnTo>
                  <a:pt x="2477" y="7999"/>
                </a:lnTo>
                <a:lnTo>
                  <a:pt x="2096" y="8046"/>
                </a:lnTo>
                <a:lnTo>
                  <a:pt x="1763" y="8094"/>
                </a:lnTo>
                <a:lnTo>
                  <a:pt x="1382" y="8237"/>
                </a:lnTo>
                <a:lnTo>
                  <a:pt x="1048" y="8427"/>
                </a:lnTo>
                <a:lnTo>
                  <a:pt x="858" y="8522"/>
                </a:lnTo>
                <a:lnTo>
                  <a:pt x="763" y="8665"/>
                </a:lnTo>
                <a:lnTo>
                  <a:pt x="620" y="8856"/>
                </a:lnTo>
                <a:lnTo>
                  <a:pt x="572" y="9046"/>
                </a:lnTo>
                <a:lnTo>
                  <a:pt x="572" y="9237"/>
                </a:lnTo>
                <a:lnTo>
                  <a:pt x="572" y="9475"/>
                </a:lnTo>
                <a:lnTo>
                  <a:pt x="668" y="9760"/>
                </a:lnTo>
                <a:lnTo>
                  <a:pt x="763" y="9951"/>
                </a:lnTo>
                <a:lnTo>
                  <a:pt x="906" y="10189"/>
                </a:lnTo>
                <a:lnTo>
                  <a:pt x="1096" y="10332"/>
                </a:lnTo>
                <a:lnTo>
                  <a:pt x="1572" y="10665"/>
                </a:lnTo>
                <a:lnTo>
                  <a:pt x="2048" y="10903"/>
                </a:lnTo>
                <a:lnTo>
                  <a:pt x="2524" y="11046"/>
                </a:lnTo>
                <a:lnTo>
                  <a:pt x="2905" y="11141"/>
                </a:lnTo>
                <a:lnTo>
                  <a:pt x="3286" y="11236"/>
                </a:lnTo>
                <a:lnTo>
                  <a:pt x="3048" y="11284"/>
                </a:lnTo>
                <a:lnTo>
                  <a:pt x="2810" y="11331"/>
                </a:lnTo>
                <a:lnTo>
                  <a:pt x="2572" y="11427"/>
                </a:lnTo>
                <a:lnTo>
                  <a:pt x="2334" y="11617"/>
                </a:lnTo>
                <a:lnTo>
                  <a:pt x="2239" y="11712"/>
                </a:lnTo>
                <a:lnTo>
                  <a:pt x="2191" y="11807"/>
                </a:lnTo>
                <a:lnTo>
                  <a:pt x="2143" y="11950"/>
                </a:lnTo>
                <a:lnTo>
                  <a:pt x="2143" y="12093"/>
                </a:lnTo>
                <a:lnTo>
                  <a:pt x="2191" y="12284"/>
                </a:lnTo>
                <a:lnTo>
                  <a:pt x="2334" y="12474"/>
                </a:lnTo>
                <a:lnTo>
                  <a:pt x="2477" y="12712"/>
                </a:lnTo>
                <a:lnTo>
                  <a:pt x="2667" y="12902"/>
                </a:lnTo>
                <a:lnTo>
                  <a:pt x="2858" y="13045"/>
                </a:lnTo>
                <a:lnTo>
                  <a:pt x="3096" y="13188"/>
                </a:lnTo>
                <a:lnTo>
                  <a:pt x="3619" y="13474"/>
                </a:lnTo>
                <a:lnTo>
                  <a:pt x="4238" y="13617"/>
                </a:lnTo>
                <a:lnTo>
                  <a:pt x="4857" y="13759"/>
                </a:lnTo>
                <a:lnTo>
                  <a:pt x="5571" y="13807"/>
                </a:lnTo>
                <a:lnTo>
                  <a:pt x="6285" y="13807"/>
                </a:lnTo>
                <a:lnTo>
                  <a:pt x="7047" y="13759"/>
                </a:lnTo>
                <a:lnTo>
                  <a:pt x="7761" y="13664"/>
                </a:lnTo>
                <a:lnTo>
                  <a:pt x="8428" y="13521"/>
                </a:lnTo>
                <a:lnTo>
                  <a:pt x="9094" y="13379"/>
                </a:lnTo>
                <a:lnTo>
                  <a:pt x="9666" y="13141"/>
                </a:lnTo>
                <a:lnTo>
                  <a:pt x="10142" y="12902"/>
                </a:lnTo>
                <a:lnTo>
                  <a:pt x="10570" y="12617"/>
                </a:lnTo>
                <a:lnTo>
                  <a:pt x="10856" y="12331"/>
                </a:lnTo>
                <a:lnTo>
                  <a:pt x="10951" y="12188"/>
                </a:lnTo>
                <a:lnTo>
                  <a:pt x="10999" y="12046"/>
                </a:lnTo>
                <a:lnTo>
                  <a:pt x="11046" y="11712"/>
                </a:lnTo>
                <a:lnTo>
                  <a:pt x="10999" y="11427"/>
                </a:lnTo>
                <a:lnTo>
                  <a:pt x="10903" y="11141"/>
                </a:lnTo>
                <a:lnTo>
                  <a:pt x="10761" y="10903"/>
                </a:lnTo>
                <a:lnTo>
                  <a:pt x="10523" y="10522"/>
                </a:lnTo>
                <a:lnTo>
                  <a:pt x="10380" y="10379"/>
                </a:lnTo>
                <a:lnTo>
                  <a:pt x="10523" y="10284"/>
                </a:lnTo>
                <a:lnTo>
                  <a:pt x="10808" y="10046"/>
                </a:lnTo>
                <a:lnTo>
                  <a:pt x="10999" y="9856"/>
                </a:lnTo>
                <a:lnTo>
                  <a:pt x="11094" y="9617"/>
                </a:lnTo>
                <a:lnTo>
                  <a:pt x="11189" y="9379"/>
                </a:lnTo>
                <a:lnTo>
                  <a:pt x="11237" y="9094"/>
                </a:lnTo>
                <a:lnTo>
                  <a:pt x="11189" y="8856"/>
                </a:lnTo>
                <a:lnTo>
                  <a:pt x="11094" y="8665"/>
                </a:lnTo>
                <a:lnTo>
                  <a:pt x="10999" y="8427"/>
                </a:lnTo>
                <a:lnTo>
                  <a:pt x="10856" y="8284"/>
                </a:lnTo>
                <a:lnTo>
                  <a:pt x="10713" y="8094"/>
                </a:lnTo>
                <a:lnTo>
                  <a:pt x="10523" y="7951"/>
                </a:lnTo>
                <a:lnTo>
                  <a:pt x="10332" y="7808"/>
                </a:lnTo>
                <a:lnTo>
                  <a:pt x="10142" y="7713"/>
                </a:lnTo>
                <a:lnTo>
                  <a:pt x="10285" y="7618"/>
                </a:lnTo>
                <a:lnTo>
                  <a:pt x="10570" y="7332"/>
                </a:lnTo>
                <a:lnTo>
                  <a:pt x="10713" y="7189"/>
                </a:lnTo>
                <a:lnTo>
                  <a:pt x="10808" y="6951"/>
                </a:lnTo>
                <a:lnTo>
                  <a:pt x="10903" y="6761"/>
                </a:lnTo>
                <a:lnTo>
                  <a:pt x="10903" y="6571"/>
                </a:lnTo>
                <a:lnTo>
                  <a:pt x="10808" y="6142"/>
                </a:lnTo>
                <a:lnTo>
                  <a:pt x="10665" y="5809"/>
                </a:lnTo>
                <a:lnTo>
                  <a:pt x="10427" y="5571"/>
                </a:lnTo>
                <a:lnTo>
                  <a:pt x="10142" y="5380"/>
                </a:lnTo>
                <a:lnTo>
                  <a:pt x="9904" y="5190"/>
                </a:lnTo>
                <a:lnTo>
                  <a:pt x="9713" y="5095"/>
                </a:lnTo>
                <a:lnTo>
                  <a:pt x="9475" y="4999"/>
                </a:lnTo>
                <a:lnTo>
                  <a:pt x="9666" y="4857"/>
                </a:lnTo>
                <a:lnTo>
                  <a:pt x="9808" y="4714"/>
                </a:lnTo>
                <a:lnTo>
                  <a:pt x="9951" y="4523"/>
                </a:lnTo>
                <a:lnTo>
                  <a:pt x="10047" y="4333"/>
                </a:lnTo>
                <a:lnTo>
                  <a:pt x="10094" y="4095"/>
                </a:lnTo>
                <a:lnTo>
                  <a:pt x="10094" y="3857"/>
                </a:lnTo>
                <a:lnTo>
                  <a:pt x="10094" y="3666"/>
                </a:lnTo>
                <a:lnTo>
                  <a:pt x="10047" y="3428"/>
                </a:lnTo>
                <a:lnTo>
                  <a:pt x="9951" y="3190"/>
                </a:lnTo>
                <a:lnTo>
                  <a:pt x="9808" y="2952"/>
                </a:lnTo>
                <a:lnTo>
                  <a:pt x="9475" y="2524"/>
                </a:lnTo>
                <a:lnTo>
                  <a:pt x="8475" y="1524"/>
                </a:lnTo>
                <a:lnTo>
                  <a:pt x="7999" y="1095"/>
                </a:lnTo>
                <a:lnTo>
                  <a:pt x="7523" y="715"/>
                </a:lnTo>
                <a:lnTo>
                  <a:pt x="7142" y="381"/>
                </a:lnTo>
                <a:lnTo>
                  <a:pt x="6952" y="191"/>
                </a:lnTo>
                <a:lnTo>
                  <a:pt x="6761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7" name="Google Shape;6816;p66"/>
          <p:cNvSpPr/>
          <p:nvPr/>
        </p:nvSpPr>
        <p:spPr>
          <a:xfrm flipH="1">
            <a:off x="1336640" y="3056328"/>
            <a:ext cx="137724" cy="19418"/>
          </a:xfrm>
          <a:custGeom>
            <a:avLst/>
            <a:gdLst/>
            <a:ahLst/>
            <a:cxnLst/>
            <a:rect l="l" t="t" r="r" b="b"/>
            <a:pathLst>
              <a:path w="7142" h="1001" extrusionOk="0">
                <a:moveTo>
                  <a:pt x="7142" y="0"/>
                </a:moveTo>
                <a:lnTo>
                  <a:pt x="6237" y="191"/>
                </a:lnTo>
                <a:lnTo>
                  <a:pt x="5380" y="381"/>
                </a:lnTo>
                <a:lnTo>
                  <a:pt x="4523" y="477"/>
                </a:lnTo>
                <a:lnTo>
                  <a:pt x="3618" y="572"/>
                </a:lnTo>
                <a:lnTo>
                  <a:pt x="2714" y="619"/>
                </a:lnTo>
                <a:lnTo>
                  <a:pt x="1857" y="667"/>
                </a:lnTo>
                <a:lnTo>
                  <a:pt x="952" y="667"/>
                </a:lnTo>
                <a:lnTo>
                  <a:pt x="48" y="619"/>
                </a:lnTo>
                <a:lnTo>
                  <a:pt x="0" y="667"/>
                </a:lnTo>
                <a:lnTo>
                  <a:pt x="0" y="715"/>
                </a:lnTo>
                <a:lnTo>
                  <a:pt x="0" y="762"/>
                </a:lnTo>
                <a:lnTo>
                  <a:pt x="48" y="762"/>
                </a:lnTo>
                <a:lnTo>
                  <a:pt x="952" y="905"/>
                </a:lnTo>
                <a:lnTo>
                  <a:pt x="1857" y="1000"/>
                </a:lnTo>
                <a:lnTo>
                  <a:pt x="2762" y="1000"/>
                </a:lnTo>
                <a:lnTo>
                  <a:pt x="3666" y="953"/>
                </a:lnTo>
                <a:lnTo>
                  <a:pt x="4523" y="810"/>
                </a:lnTo>
                <a:lnTo>
                  <a:pt x="5428" y="619"/>
                </a:lnTo>
                <a:lnTo>
                  <a:pt x="6285" y="381"/>
                </a:lnTo>
                <a:lnTo>
                  <a:pt x="7142" y="48"/>
                </a:lnTo>
                <a:lnTo>
                  <a:pt x="7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8" name="Google Shape;6817;p66"/>
          <p:cNvSpPr/>
          <p:nvPr/>
        </p:nvSpPr>
        <p:spPr>
          <a:xfrm flipH="1">
            <a:off x="1338472" y="3003682"/>
            <a:ext cx="151512" cy="17575"/>
          </a:xfrm>
          <a:custGeom>
            <a:avLst/>
            <a:gdLst/>
            <a:ahLst/>
            <a:cxnLst/>
            <a:rect l="l" t="t" r="r" b="b"/>
            <a:pathLst>
              <a:path w="7857" h="906" extrusionOk="0">
                <a:moveTo>
                  <a:pt x="7856" y="1"/>
                </a:moveTo>
                <a:lnTo>
                  <a:pt x="6952" y="144"/>
                </a:lnTo>
                <a:lnTo>
                  <a:pt x="5952" y="286"/>
                </a:lnTo>
                <a:lnTo>
                  <a:pt x="4905" y="429"/>
                </a:lnTo>
                <a:lnTo>
                  <a:pt x="3810" y="477"/>
                </a:lnTo>
                <a:lnTo>
                  <a:pt x="2715" y="477"/>
                </a:lnTo>
                <a:lnTo>
                  <a:pt x="1715" y="429"/>
                </a:lnTo>
                <a:lnTo>
                  <a:pt x="810" y="382"/>
                </a:lnTo>
                <a:lnTo>
                  <a:pt x="48" y="239"/>
                </a:lnTo>
                <a:lnTo>
                  <a:pt x="1" y="239"/>
                </a:lnTo>
                <a:lnTo>
                  <a:pt x="96" y="334"/>
                </a:lnTo>
                <a:lnTo>
                  <a:pt x="1048" y="620"/>
                </a:lnTo>
                <a:lnTo>
                  <a:pt x="2000" y="762"/>
                </a:lnTo>
                <a:lnTo>
                  <a:pt x="3000" y="858"/>
                </a:lnTo>
                <a:lnTo>
                  <a:pt x="4000" y="905"/>
                </a:lnTo>
                <a:lnTo>
                  <a:pt x="4952" y="810"/>
                </a:lnTo>
                <a:lnTo>
                  <a:pt x="5952" y="620"/>
                </a:lnTo>
                <a:lnTo>
                  <a:pt x="6904" y="382"/>
                </a:lnTo>
                <a:lnTo>
                  <a:pt x="7856" y="48"/>
                </a:lnTo>
                <a:lnTo>
                  <a:pt x="785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9" name="Google Shape;6818;p66"/>
          <p:cNvSpPr/>
          <p:nvPr/>
        </p:nvSpPr>
        <p:spPr>
          <a:xfrm flipH="1">
            <a:off x="1353167" y="2946418"/>
            <a:ext cx="145997" cy="18506"/>
          </a:xfrm>
          <a:custGeom>
            <a:avLst/>
            <a:gdLst/>
            <a:ahLst/>
            <a:cxnLst/>
            <a:rect l="l" t="t" r="r" b="b"/>
            <a:pathLst>
              <a:path w="7571" h="954" extrusionOk="0">
                <a:moveTo>
                  <a:pt x="1" y="1"/>
                </a:moveTo>
                <a:lnTo>
                  <a:pt x="1" y="49"/>
                </a:lnTo>
                <a:lnTo>
                  <a:pt x="1" y="96"/>
                </a:lnTo>
                <a:lnTo>
                  <a:pt x="382" y="287"/>
                </a:lnTo>
                <a:lnTo>
                  <a:pt x="810" y="477"/>
                </a:lnTo>
                <a:lnTo>
                  <a:pt x="1239" y="620"/>
                </a:lnTo>
                <a:lnTo>
                  <a:pt x="1667" y="763"/>
                </a:lnTo>
                <a:lnTo>
                  <a:pt x="2096" y="858"/>
                </a:lnTo>
                <a:lnTo>
                  <a:pt x="2524" y="906"/>
                </a:lnTo>
                <a:lnTo>
                  <a:pt x="3000" y="953"/>
                </a:lnTo>
                <a:lnTo>
                  <a:pt x="4476" y="953"/>
                </a:lnTo>
                <a:lnTo>
                  <a:pt x="5523" y="858"/>
                </a:lnTo>
                <a:lnTo>
                  <a:pt x="6095" y="763"/>
                </a:lnTo>
                <a:lnTo>
                  <a:pt x="6618" y="620"/>
                </a:lnTo>
                <a:lnTo>
                  <a:pt x="7095" y="477"/>
                </a:lnTo>
                <a:lnTo>
                  <a:pt x="7571" y="287"/>
                </a:lnTo>
                <a:lnTo>
                  <a:pt x="7571" y="239"/>
                </a:lnTo>
                <a:lnTo>
                  <a:pt x="6618" y="382"/>
                </a:lnTo>
                <a:lnTo>
                  <a:pt x="5666" y="525"/>
                </a:lnTo>
                <a:lnTo>
                  <a:pt x="4714" y="572"/>
                </a:lnTo>
                <a:lnTo>
                  <a:pt x="3762" y="572"/>
                </a:lnTo>
                <a:lnTo>
                  <a:pt x="2857" y="525"/>
                </a:lnTo>
                <a:lnTo>
                  <a:pt x="1905" y="429"/>
                </a:lnTo>
                <a:lnTo>
                  <a:pt x="953" y="239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0" name="Google Shape;6819;p66"/>
          <p:cNvSpPr/>
          <p:nvPr/>
        </p:nvSpPr>
        <p:spPr>
          <a:xfrm flipH="1">
            <a:off x="812412" y="2591799"/>
            <a:ext cx="218523" cy="277065"/>
          </a:xfrm>
          <a:custGeom>
            <a:avLst/>
            <a:gdLst/>
            <a:ahLst/>
            <a:cxnLst/>
            <a:rect l="l" t="t" r="r" b="b"/>
            <a:pathLst>
              <a:path w="11332" h="14283" extrusionOk="0">
                <a:moveTo>
                  <a:pt x="9760" y="0"/>
                </a:moveTo>
                <a:lnTo>
                  <a:pt x="9284" y="95"/>
                </a:lnTo>
                <a:lnTo>
                  <a:pt x="8760" y="286"/>
                </a:lnTo>
                <a:lnTo>
                  <a:pt x="8189" y="619"/>
                </a:lnTo>
                <a:lnTo>
                  <a:pt x="7523" y="1095"/>
                </a:lnTo>
                <a:lnTo>
                  <a:pt x="6856" y="1667"/>
                </a:lnTo>
                <a:lnTo>
                  <a:pt x="6190" y="2381"/>
                </a:lnTo>
                <a:lnTo>
                  <a:pt x="4142" y="4571"/>
                </a:lnTo>
                <a:lnTo>
                  <a:pt x="2143" y="6808"/>
                </a:lnTo>
                <a:lnTo>
                  <a:pt x="0" y="9189"/>
                </a:lnTo>
                <a:lnTo>
                  <a:pt x="7713" y="14283"/>
                </a:lnTo>
                <a:lnTo>
                  <a:pt x="8665" y="11950"/>
                </a:lnTo>
                <a:lnTo>
                  <a:pt x="9475" y="9617"/>
                </a:lnTo>
                <a:lnTo>
                  <a:pt x="10284" y="7237"/>
                </a:lnTo>
                <a:lnTo>
                  <a:pt x="10950" y="4856"/>
                </a:lnTo>
                <a:lnTo>
                  <a:pt x="11189" y="3952"/>
                </a:lnTo>
                <a:lnTo>
                  <a:pt x="11284" y="3142"/>
                </a:lnTo>
                <a:lnTo>
                  <a:pt x="11331" y="2428"/>
                </a:lnTo>
                <a:lnTo>
                  <a:pt x="11331" y="1809"/>
                </a:lnTo>
                <a:lnTo>
                  <a:pt x="11236" y="1238"/>
                </a:lnTo>
                <a:lnTo>
                  <a:pt x="11046" y="810"/>
                </a:lnTo>
                <a:lnTo>
                  <a:pt x="10808" y="429"/>
                </a:lnTo>
                <a:lnTo>
                  <a:pt x="10665" y="286"/>
                </a:lnTo>
                <a:lnTo>
                  <a:pt x="10522" y="191"/>
                </a:lnTo>
                <a:lnTo>
                  <a:pt x="10332" y="95"/>
                </a:lnTo>
                <a:lnTo>
                  <a:pt x="10141" y="48"/>
                </a:lnTo>
                <a:lnTo>
                  <a:pt x="9951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1" name="Google Shape;6820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2" name="Google Shape;6821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3" name="Google Shape;6822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4" name="Google Shape;6823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5" name="Google Shape;682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6" name="Google Shape;682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7" name="Google Shape;682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8" name="Google Shape;6827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9" name="Google Shape;6828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0" name="Google Shape;6829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1" name="Google Shape;6830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2" name="Google Shape;6831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3" name="Google Shape;6832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4" name="Google Shape;6833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5" name="Google Shape;6834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6" name="Google Shape;6835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7" name="Google Shape;6836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8" name="Google Shape;6837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9" name="Google Shape;6838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0" name="Google Shape;6839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1" name="Google Shape;6840;p66"/>
          <p:cNvSpPr/>
          <p:nvPr/>
        </p:nvSpPr>
        <p:spPr>
          <a:xfrm flipH="1">
            <a:off x="908812" y="2846692"/>
            <a:ext cx="5535" cy="3705"/>
          </a:xfrm>
          <a:custGeom>
            <a:avLst/>
            <a:gdLst/>
            <a:ahLst/>
            <a:cxnLst/>
            <a:rect l="l" t="t" r="r" b="b"/>
            <a:pathLst>
              <a:path w="287" h="191" extrusionOk="0">
                <a:moveTo>
                  <a:pt x="96" y="0"/>
                </a:moveTo>
                <a:lnTo>
                  <a:pt x="1" y="48"/>
                </a:lnTo>
                <a:lnTo>
                  <a:pt x="239" y="191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2" name="Google Shape;6841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extrusionOk="0">
                <a:moveTo>
                  <a:pt x="5856" y="0"/>
                </a:moveTo>
                <a:lnTo>
                  <a:pt x="4285" y="1619"/>
                </a:ln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2857" y="3095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08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85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3" name="Google Shape;6842;p66"/>
          <p:cNvSpPr/>
          <p:nvPr/>
        </p:nvSpPr>
        <p:spPr>
          <a:xfrm flipH="1">
            <a:off x="919823" y="2646288"/>
            <a:ext cx="30314" cy="31406"/>
          </a:xfrm>
          <a:custGeom>
            <a:avLst/>
            <a:gdLst/>
            <a:ahLst/>
            <a:cxnLst/>
            <a:rect l="l" t="t" r="r" b="b"/>
            <a:pathLst>
              <a:path w="1572" h="1619" fill="none" extrusionOk="0">
                <a:moveTo>
                  <a:pt x="1571" y="0"/>
                </a:moveTo>
                <a:lnTo>
                  <a:pt x="1571" y="0"/>
                </a:lnTo>
                <a:lnTo>
                  <a:pt x="0" y="1619"/>
                </a:lnTo>
                <a:lnTo>
                  <a:pt x="0" y="1619"/>
                </a:lnTo>
                <a:lnTo>
                  <a:pt x="428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4" name="Google Shape;6843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fill="none" extrusionOk="0">
                <a:moveTo>
                  <a:pt x="4713" y="762"/>
                </a:move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4095" y="1809"/>
                </a:lnTo>
                <a:lnTo>
                  <a:pt x="2857" y="3095"/>
                </a:lnTo>
                <a:lnTo>
                  <a:pt x="2857" y="3095"/>
                </a:lnTo>
                <a:lnTo>
                  <a:pt x="1476" y="4666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56"/>
                </a:lnTo>
                <a:lnTo>
                  <a:pt x="810" y="6808"/>
                </a:lnTo>
                <a:lnTo>
                  <a:pt x="810" y="6808"/>
                </a:lnTo>
                <a:lnTo>
                  <a:pt x="143" y="6332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1619" y="4809"/>
                </a:lnTo>
                <a:lnTo>
                  <a:pt x="3095" y="3285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904" y="48"/>
                </a:lnTo>
                <a:lnTo>
                  <a:pt x="5904" y="48"/>
                </a:lnTo>
                <a:lnTo>
                  <a:pt x="5856" y="0"/>
                </a:lnTo>
                <a:lnTo>
                  <a:pt x="4713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5" name="Google Shape;6844;p66"/>
          <p:cNvSpPr/>
          <p:nvPr/>
        </p:nvSpPr>
        <p:spPr>
          <a:xfrm flipH="1">
            <a:off x="819759" y="2707237"/>
            <a:ext cx="75303" cy="164400"/>
          </a:xfrm>
          <a:custGeom>
            <a:avLst/>
            <a:gdLst/>
            <a:ahLst/>
            <a:cxnLst/>
            <a:rect l="l" t="t" r="r" b="b"/>
            <a:pathLst>
              <a:path w="3905" h="8475" extrusionOk="0">
                <a:moveTo>
                  <a:pt x="3904" y="0"/>
                </a:moveTo>
                <a:lnTo>
                  <a:pt x="3048" y="2095"/>
                </a:lnTo>
                <a:lnTo>
                  <a:pt x="2238" y="4237"/>
                </a:lnTo>
                <a:lnTo>
                  <a:pt x="1429" y="6237"/>
                </a:lnTo>
                <a:lnTo>
                  <a:pt x="762" y="8284"/>
                </a:lnTo>
                <a:lnTo>
                  <a:pt x="381" y="8094"/>
                </a:lnTo>
                <a:lnTo>
                  <a:pt x="1" y="7951"/>
                </a:lnTo>
                <a:lnTo>
                  <a:pt x="381" y="8237"/>
                </a:lnTo>
                <a:lnTo>
                  <a:pt x="810" y="8475"/>
                </a:lnTo>
                <a:lnTo>
                  <a:pt x="1238" y="7427"/>
                </a:lnTo>
                <a:lnTo>
                  <a:pt x="1667" y="6380"/>
                </a:lnTo>
                <a:lnTo>
                  <a:pt x="2048" y="5285"/>
                </a:lnTo>
                <a:lnTo>
                  <a:pt x="2429" y="4237"/>
                </a:lnTo>
                <a:lnTo>
                  <a:pt x="2857" y="3047"/>
                </a:lnTo>
                <a:lnTo>
                  <a:pt x="3238" y="2381"/>
                </a:lnTo>
                <a:lnTo>
                  <a:pt x="3666" y="1667"/>
                </a:lnTo>
                <a:lnTo>
                  <a:pt x="3666" y="1619"/>
                </a:lnTo>
                <a:lnTo>
                  <a:pt x="3190" y="2333"/>
                </a:lnTo>
                <a:lnTo>
                  <a:pt x="3000" y="2619"/>
                </a:lnTo>
                <a:lnTo>
                  <a:pt x="3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6" name="Google Shape;6845;p66"/>
          <p:cNvSpPr/>
          <p:nvPr/>
        </p:nvSpPr>
        <p:spPr>
          <a:xfrm flipH="1">
            <a:off x="881275" y="2754336"/>
            <a:ext cx="126713" cy="87758"/>
          </a:xfrm>
          <a:custGeom>
            <a:avLst/>
            <a:gdLst/>
            <a:ahLst/>
            <a:cxnLst/>
            <a:rect l="l" t="t" r="r" b="b"/>
            <a:pathLst>
              <a:path w="6571" h="4524" extrusionOk="0">
                <a:moveTo>
                  <a:pt x="1" y="0"/>
                </a:moveTo>
                <a:lnTo>
                  <a:pt x="1" y="48"/>
                </a:lnTo>
                <a:lnTo>
                  <a:pt x="1619" y="1238"/>
                </a:lnTo>
                <a:lnTo>
                  <a:pt x="3238" y="2381"/>
                </a:lnTo>
                <a:lnTo>
                  <a:pt x="4857" y="3476"/>
                </a:lnTo>
                <a:lnTo>
                  <a:pt x="6571" y="4523"/>
                </a:lnTo>
                <a:lnTo>
                  <a:pt x="3286" y="2190"/>
                </a:lnTo>
                <a:lnTo>
                  <a:pt x="1334" y="857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849" name="Google Shape;976;p44">
            <a:hlinkClick r:id="rId3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264;p44">
            <a:hlinkClick r:id="rId4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/>
          <p:cNvGrpSpPr/>
          <p:nvPr/>
        </p:nvGrpSpPr>
        <p:grpSpPr>
          <a:xfrm>
            <a:off x="7620146" y="1703291"/>
            <a:ext cx="1169167" cy="2952833"/>
            <a:chOff x="7616744" y="1799819"/>
            <a:chExt cx="1169167" cy="2952833"/>
          </a:xfrm>
        </p:grpSpPr>
        <p:sp>
          <p:nvSpPr>
            <p:cNvPr id="1148" name="Google Shape;1279;p45"/>
            <p:cNvSpPr/>
            <p:nvPr/>
          </p:nvSpPr>
          <p:spPr>
            <a:xfrm flipH="1">
              <a:off x="7616744" y="4134625"/>
              <a:ext cx="637420" cy="531820"/>
            </a:xfrm>
            <a:custGeom>
              <a:avLst/>
              <a:gdLst/>
              <a:ahLst/>
              <a:cxnLst/>
              <a:rect l="l" t="t" r="r" b="b"/>
              <a:pathLst>
                <a:path w="16793" h="14010" extrusionOk="0">
                  <a:moveTo>
                    <a:pt x="9340" y="0"/>
                  </a:moveTo>
                  <a:lnTo>
                    <a:pt x="1" y="64"/>
                  </a:lnTo>
                  <a:lnTo>
                    <a:pt x="1120" y="7516"/>
                  </a:lnTo>
                  <a:lnTo>
                    <a:pt x="1184" y="9148"/>
                  </a:lnTo>
                  <a:lnTo>
                    <a:pt x="1248" y="10875"/>
                  </a:lnTo>
                  <a:lnTo>
                    <a:pt x="1344" y="12346"/>
                  </a:lnTo>
                  <a:lnTo>
                    <a:pt x="1376" y="12890"/>
                  </a:lnTo>
                  <a:lnTo>
                    <a:pt x="1440" y="13338"/>
                  </a:lnTo>
                  <a:lnTo>
                    <a:pt x="1504" y="13625"/>
                  </a:lnTo>
                  <a:lnTo>
                    <a:pt x="1536" y="13721"/>
                  </a:lnTo>
                  <a:lnTo>
                    <a:pt x="1600" y="13753"/>
                  </a:lnTo>
                  <a:lnTo>
                    <a:pt x="1824" y="13817"/>
                  </a:lnTo>
                  <a:lnTo>
                    <a:pt x="2367" y="13881"/>
                  </a:lnTo>
                  <a:lnTo>
                    <a:pt x="4095" y="13945"/>
                  </a:lnTo>
                  <a:lnTo>
                    <a:pt x="6430" y="14009"/>
                  </a:lnTo>
                  <a:lnTo>
                    <a:pt x="11771" y="14009"/>
                  </a:lnTo>
                  <a:lnTo>
                    <a:pt x="14106" y="13977"/>
                  </a:lnTo>
                  <a:lnTo>
                    <a:pt x="15801" y="13945"/>
                  </a:lnTo>
                  <a:lnTo>
                    <a:pt x="16345" y="13913"/>
                  </a:lnTo>
                  <a:lnTo>
                    <a:pt x="16569" y="13881"/>
                  </a:lnTo>
                  <a:lnTo>
                    <a:pt x="16665" y="13849"/>
                  </a:lnTo>
                  <a:lnTo>
                    <a:pt x="16729" y="13785"/>
                  </a:lnTo>
                  <a:lnTo>
                    <a:pt x="16761" y="13689"/>
                  </a:lnTo>
                  <a:lnTo>
                    <a:pt x="16793" y="13562"/>
                  </a:lnTo>
                  <a:lnTo>
                    <a:pt x="16793" y="13306"/>
                  </a:lnTo>
                  <a:lnTo>
                    <a:pt x="16729" y="12986"/>
                  </a:lnTo>
                  <a:lnTo>
                    <a:pt x="16601" y="12666"/>
                  </a:lnTo>
                  <a:lnTo>
                    <a:pt x="16473" y="12346"/>
                  </a:lnTo>
                  <a:lnTo>
                    <a:pt x="16281" y="12090"/>
                  </a:lnTo>
                  <a:lnTo>
                    <a:pt x="16089" y="11898"/>
                  </a:lnTo>
                  <a:lnTo>
                    <a:pt x="15673" y="11642"/>
                  </a:lnTo>
                  <a:lnTo>
                    <a:pt x="14937" y="11259"/>
                  </a:lnTo>
                  <a:lnTo>
                    <a:pt x="12922" y="10331"/>
                  </a:lnTo>
                  <a:lnTo>
                    <a:pt x="10204" y="9084"/>
                  </a:lnTo>
                  <a:lnTo>
                    <a:pt x="10236" y="7452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280;p45"/>
            <p:cNvSpPr/>
            <p:nvPr/>
          </p:nvSpPr>
          <p:spPr>
            <a:xfrm flipH="1">
              <a:off x="7616744" y="4417503"/>
              <a:ext cx="594908" cy="248942"/>
            </a:xfrm>
            <a:custGeom>
              <a:avLst/>
              <a:gdLst/>
              <a:ahLst/>
              <a:cxnLst/>
              <a:rect l="l" t="t" r="r" b="b"/>
              <a:pathLst>
                <a:path w="15673" h="6558" extrusionOk="0">
                  <a:moveTo>
                    <a:pt x="9084" y="0"/>
                  </a:moveTo>
                  <a:lnTo>
                    <a:pt x="0" y="64"/>
                  </a:lnTo>
                  <a:lnTo>
                    <a:pt x="64" y="2335"/>
                  </a:lnTo>
                  <a:lnTo>
                    <a:pt x="160" y="4286"/>
                  </a:lnTo>
                  <a:lnTo>
                    <a:pt x="224" y="5086"/>
                  </a:lnTo>
                  <a:lnTo>
                    <a:pt x="288" y="5726"/>
                  </a:lnTo>
                  <a:lnTo>
                    <a:pt x="384" y="6141"/>
                  </a:lnTo>
                  <a:lnTo>
                    <a:pt x="416" y="6237"/>
                  </a:lnTo>
                  <a:lnTo>
                    <a:pt x="480" y="6301"/>
                  </a:lnTo>
                  <a:lnTo>
                    <a:pt x="704" y="6365"/>
                  </a:lnTo>
                  <a:lnTo>
                    <a:pt x="1247" y="6429"/>
                  </a:lnTo>
                  <a:lnTo>
                    <a:pt x="2975" y="6493"/>
                  </a:lnTo>
                  <a:lnTo>
                    <a:pt x="5310" y="6557"/>
                  </a:lnTo>
                  <a:lnTo>
                    <a:pt x="10651" y="6557"/>
                  </a:lnTo>
                  <a:lnTo>
                    <a:pt x="12986" y="6525"/>
                  </a:lnTo>
                  <a:lnTo>
                    <a:pt x="14681" y="6493"/>
                  </a:lnTo>
                  <a:lnTo>
                    <a:pt x="15225" y="6461"/>
                  </a:lnTo>
                  <a:lnTo>
                    <a:pt x="15449" y="6429"/>
                  </a:lnTo>
                  <a:lnTo>
                    <a:pt x="15545" y="6397"/>
                  </a:lnTo>
                  <a:lnTo>
                    <a:pt x="15609" y="6333"/>
                  </a:lnTo>
                  <a:lnTo>
                    <a:pt x="15641" y="6237"/>
                  </a:lnTo>
                  <a:lnTo>
                    <a:pt x="15673" y="6110"/>
                  </a:lnTo>
                  <a:lnTo>
                    <a:pt x="15673" y="5854"/>
                  </a:lnTo>
                  <a:lnTo>
                    <a:pt x="15609" y="5534"/>
                  </a:lnTo>
                  <a:lnTo>
                    <a:pt x="15481" y="5214"/>
                  </a:lnTo>
                  <a:lnTo>
                    <a:pt x="15353" y="4894"/>
                  </a:lnTo>
                  <a:lnTo>
                    <a:pt x="15161" y="4638"/>
                  </a:lnTo>
                  <a:lnTo>
                    <a:pt x="14969" y="4446"/>
                  </a:lnTo>
                  <a:lnTo>
                    <a:pt x="14553" y="4190"/>
                  </a:lnTo>
                  <a:lnTo>
                    <a:pt x="13817" y="3807"/>
                  </a:lnTo>
                  <a:lnTo>
                    <a:pt x="11802" y="2879"/>
                  </a:lnTo>
                  <a:lnTo>
                    <a:pt x="9052" y="1632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281;p45"/>
            <p:cNvSpPr/>
            <p:nvPr/>
          </p:nvSpPr>
          <p:spPr>
            <a:xfrm flipH="1">
              <a:off x="7616744" y="4479416"/>
              <a:ext cx="592479" cy="187029"/>
            </a:xfrm>
            <a:custGeom>
              <a:avLst/>
              <a:gdLst/>
              <a:ahLst/>
              <a:cxnLst/>
              <a:rect l="l" t="t" r="r" b="b"/>
              <a:pathLst>
                <a:path w="15609" h="4927" extrusionOk="0">
                  <a:moveTo>
                    <a:pt x="8988" y="1"/>
                  </a:moveTo>
                  <a:lnTo>
                    <a:pt x="0" y="65"/>
                  </a:lnTo>
                  <a:lnTo>
                    <a:pt x="64" y="1792"/>
                  </a:lnTo>
                  <a:lnTo>
                    <a:pt x="160" y="3263"/>
                  </a:lnTo>
                  <a:lnTo>
                    <a:pt x="192" y="3807"/>
                  </a:lnTo>
                  <a:lnTo>
                    <a:pt x="256" y="4255"/>
                  </a:lnTo>
                  <a:lnTo>
                    <a:pt x="320" y="4542"/>
                  </a:lnTo>
                  <a:lnTo>
                    <a:pt x="352" y="4638"/>
                  </a:lnTo>
                  <a:lnTo>
                    <a:pt x="416" y="4670"/>
                  </a:lnTo>
                  <a:lnTo>
                    <a:pt x="640" y="4734"/>
                  </a:lnTo>
                  <a:lnTo>
                    <a:pt x="1183" y="4798"/>
                  </a:lnTo>
                  <a:lnTo>
                    <a:pt x="2911" y="4862"/>
                  </a:lnTo>
                  <a:lnTo>
                    <a:pt x="5246" y="4926"/>
                  </a:lnTo>
                  <a:lnTo>
                    <a:pt x="10587" y="4926"/>
                  </a:lnTo>
                  <a:lnTo>
                    <a:pt x="12922" y="4894"/>
                  </a:lnTo>
                  <a:lnTo>
                    <a:pt x="14617" y="4862"/>
                  </a:lnTo>
                  <a:lnTo>
                    <a:pt x="15161" y="4830"/>
                  </a:lnTo>
                  <a:lnTo>
                    <a:pt x="15385" y="4798"/>
                  </a:lnTo>
                  <a:lnTo>
                    <a:pt x="15481" y="4766"/>
                  </a:lnTo>
                  <a:lnTo>
                    <a:pt x="15545" y="4702"/>
                  </a:lnTo>
                  <a:lnTo>
                    <a:pt x="15577" y="4606"/>
                  </a:lnTo>
                  <a:lnTo>
                    <a:pt x="15609" y="4479"/>
                  </a:lnTo>
                  <a:lnTo>
                    <a:pt x="15609" y="4223"/>
                  </a:lnTo>
                  <a:lnTo>
                    <a:pt x="15545" y="3903"/>
                  </a:lnTo>
                  <a:lnTo>
                    <a:pt x="15417" y="3583"/>
                  </a:lnTo>
                  <a:lnTo>
                    <a:pt x="15289" y="3263"/>
                  </a:lnTo>
                  <a:lnTo>
                    <a:pt x="15097" y="3007"/>
                  </a:lnTo>
                  <a:lnTo>
                    <a:pt x="14905" y="2815"/>
                  </a:lnTo>
                  <a:lnTo>
                    <a:pt x="14489" y="2559"/>
                  </a:lnTo>
                  <a:lnTo>
                    <a:pt x="13753" y="2176"/>
                  </a:lnTo>
                  <a:lnTo>
                    <a:pt x="11738" y="1248"/>
                  </a:lnTo>
                  <a:lnTo>
                    <a:pt x="898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282;p45"/>
            <p:cNvSpPr/>
            <p:nvPr/>
          </p:nvSpPr>
          <p:spPr>
            <a:xfrm flipH="1">
              <a:off x="7631320" y="4639683"/>
              <a:ext cx="536643" cy="7326"/>
            </a:xfrm>
            <a:custGeom>
              <a:avLst/>
              <a:gdLst/>
              <a:ahLst/>
              <a:cxnLst/>
              <a:rect l="l" t="t" r="r" b="b"/>
              <a:pathLst>
                <a:path w="14138" h="193" extrusionOk="0">
                  <a:moveTo>
                    <a:pt x="7037" y="1"/>
                  </a:moveTo>
                  <a:lnTo>
                    <a:pt x="2847" y="65"/>
                  </a:lnTo>
                  <a:lnTo>
                    <a:pt x="1152" y="97"/>
                  </a:lnTo>
                  <a:lnTo>
                    <a:pt x="1" y="129"/>
                  </a:lnTo>
                  <a:lnTo>
                    <a:pt x="1184" y="161"/>
                  </a:lnTo>
                  <a:lnTo>
                    <a:pt x="2847" y="193"/>
                  </a:lnTo>
                  <a:lnTo>
                    <a:pt x="7037" y="161"/>
                  </a:lnTo>
                  <a:lnTo>
                    <a:pt x="11227" y="129"/>
                  </a:lnTo>
                  <a:lnTo>
                    <a:pt x="14106" y="65"/>
                  </a:lnTo>
                  <a:lnTo>
                    <a:pt x="14138" y="33"/>
                  </a:lnTo>
                  <a:lnTo>
                    <a:pt x="14106" y="33"/>
                  </a:lnTo>
                  <a:lnTo>
                    <a:pt x="1122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283;p45"/>
            <p:cNvSpPr/>
            <p:nvPr/>
          </p:nvSpPr>
          <p:spPr>
            <a:xfrm flipH="1">
              <a:off x="7677438" y="4566837"/>
              <a:ext cx="72878" cy="70454"/>
            </a:xfrm>
            <a:custGeom>
              <a:avLst/>
              <a:gdLst/>
              <a:ahLst/>
              <a:cxnLst/>
              <a:rect l="l" t="t" r="r" b="b"/>
              <a:pathLst>
                <a:path w="1920" h="1856" extrusionOk="0">
                  <a:moveTo>
                    <a:pt x="1727" y="1"/>
                  </a:moveTo>
                  <a:lnTo>
                    <a:pt x="1503" y="33"/>
                  </a:lnTo>
                  <a:lnTo>
                    <a:pt x="1344" y="97"/>
                  </a:lnTo>
                  <a:lnTo>
                    <a:pt x="1152" y="160"/>
                  </a:lnTo>
                  <a:lnTo>
                    <a:pt x="960" y="224"/>
                  </a:lnTo>
                  <a:lnTo>
                    <a:pt x="800" y="320"/>
                  </a:lnTo>
                  <a:lnTo>
                    <a:pt x="640" y="448"/>
                  </a:lnTo>
                  <a:lnTo>
                    <a:pt x="512" y="576"/>
                  </a:lnTo>
                  <a:lnTo>
                    <a:pt x="288" y="864"/>
                  </a:lnTo>
                  <a:lnTo>
                    <a:pt x="128" y="1152"/>
                  </a:lnTo>
                  <a:lnTo>
                    <a:pt x="32" y="1472"/>
                  </a:lnTo>
                  <a:lnTo>
                    <a:pt x="0" y="1824"/>
                  </a:lnTo>
                  <a:lnTo>
                    <a:pt x="0" y="1856"/>
                  </a:lnTo>
                  <a:lnTo>
                    <a:pt x="32" y="1824"/>
                  </a:lnTo>
                  <a:lnTo>
                    <a:pt x="96" y="1472"/>
                  </a:lnTo>
                  <a:lnTo>
                    <a:pt x="256" y="1152"/>
                  </a:lnTo>
                  <a:lnTo>
                    <a:pt x="448" y="864"/>
                  </a:lnTo>
                  <a:lnTo>
                    <a:pt x="672" y="608"/>
                  </a:lnTo>
                  <a:lnTo>
                    <a:pt x="928" y="384"/>
                  </a:lnTo>
                  <a:lnTo>
                    <a:pt x="1216" y="224"/>
                  </a:lnTo>
                  <a:lnTo>
                    <a:pt x="1567" y="97"/>
                  </a:lnTo>
                  <a:lnTo>
                    <a:pt x="1919" y="3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284;p45"/>
            <p:cNvSpPr/>
            <p:nvPr/>
          </p:nvSpPr>
          <p:spPr>
            <a:xfrm flipH="1">
              <a:off x="7831621" y="4487919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1"/>
                  </a:moveTo>
                  <a:lnTo>
                    <a:pt x="2239" y="33"/>
                  </a:lnTo>
                  <a:lnTo>
                    <a:pt x="1888" y="65"/>
                  </a:lnTo>
                  <a:lnTo>
                    <a:pt x="1536" y="160"/>
                  </a:lnTo>
                  <a:lnTo>
                    <a:pt x="1184" y="256"/>
                  </a:lnTo>
                  <a:lnTo>
                    <a:pt x="832" y="416"/>
                  </a:lnTo>
                  <a:lnTo>
                    <a:pt x="544" y="608"/>
                  </a:lnTo>
                  <a:lnTo>
                    <a:pt x="256" y="832"/>
                  </a:lnTo>
                  <a:lnTo>
                    <a:pt x="1" y="1088"/>
                  </a:lnTo>
                  <a:lnTo>
                    <a:pt x="1" y="1120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2" y="320"/>
                  </a:lnTo>
                  <a:lnTo>
                    <a:pt x="2623" y="129"/>
                  </a:lnTo>
                  <a:lnTo>
                    <a:pt x="2655" y="65"/>
                  </a:lnTo>
                  <a:lnTo>
                    <a:pt x="2655" y="33"/>
                  </a:lnTo>
                  <a:lnTo>
                    <a:pt x="262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285;p45"/>
            <p:cNvSpPr/>
            <p:nvPr/>
          </p:nvSpPr>
          <p:spPr>
            <a:xfrm flipH="1">
              <a:off x="7803723" y="4498851"/>
              <a:ext cx="100777" cy="43730"/>
            </a:xfrm>
            <a:custGeom>
              <a:avLst/>
              <a:gdLst/>
              <a:ahLst/>
              <a:cxnLst/>
              <a:rect l="l" t="t" r="r" b="b"/>
              <a:pathLst>
                <a:path w="2655" h="1152" extrusionOk="0">
                  <a:moveTo>
                    <a:pt x="2239" y="0"/>
                  </a:moveTo>
                  <a:lnTo>
                    <a:pt x="1887" y="64"/>
                  </a:lnTo>
                  <a:lnTo>
                    <a:pt x="1503" y="128"/>
                  </a:lnTo>
                  <a:lnTo>
                    <a:pt x="1152" y="256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24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32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1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286;p45"/>
            <p:cNvSpPr/>
            <p:nvPr/>
          </p:nvSpPr>
          <p:spPr>
            <a:xfrm flipH="1">
              <a:off x="7777001" y="4509784"/>
              <a:ext cx="100815" cy="42515"/>
            </a:xfrm>
            <a:custGeom>
              <a:avLst/>
              <a:gdLst/>
              <a:ahLst/>
              <a:cxnLst/>
              <a:rect l="l" t="t" r="r" b="b"/>
              <a:pathLst>
                <a:path w="2656" h="1120" extrusionOk="0">
                  <a:moveTo>
                    <a:pt x="2272" y="0"/>
                  </a:moveTo>
                  <a:lnTo>
                    <a:pt x="1888" y="64"/>
                  </a:lnTo>
                  <a:lnTo>
                    <a:pt x="1536" y="128"/>
                  </a:lnTo>
                  <a:lnTo>
                    <a:pt x="1184" y="256"/>
                  </a:lnTo>
                  <a:lnTo>
                    <a:pt x="864" y="384"/>
                  </a:lnTo>
                  <a:lnTo>
                    <a:pt x="545" y="576"/>
                  </a:lnTo>
                  <a:lnTo>
                    <a:pt x="257" y="800"/>
                  </a:lnTo>
                  <a:lnTo>
                    <a:pt x="33" y="1088"/>
                  </a:lnTo>
                  <a:lnTo>
                    <a:pt x="1" y="1088"/>
                  </a:lnTo>
                  <a:lnTo>
                    <a:pt x="33" y="1120"/>
                  </a:lnTo>
                  <a:lnTo>
                    <a:pt x="65" y="1120"/>
                  </a:lnTo>
                  <a:lnTo>
                    <a:pt x="704" y="800"/>
                  </a:lnTo>
                  <a:lnTo>
                    <a:pt x="1312" y="544"/>
                  </a:lnTo>
                  <a:lnTo>
                    <a:pt x="1984" y="288"/>
                  </a:lnTo>
                  <a:lnTo>
                    <a:pt x="2624" y="96"/>
                  </a:lnTo>
                  <a:lnTo>
                    <a:pt x="2656" y="64"/>
                  </a:lnTo>
                  <a:lnTo>
                    <a:pt x="2656" y="32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287;p45"/>
            <p:cNvSpPr/>
            <p:nvPr/>
          </p:nvSpPr>
          <p:spPr>
            <a:xfrm flipH="1">
              <a:off x="7749064" y="4519501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0"/>
                  </a:moveTo>
                  <a:lnTo>
                    <a:pt x="2239" y="32"/>
                  </a:lnTo>
                  <a:lnTo>
                    <a:pt x="1888" y="64"/>
                  </a:lnTo>
                  <a:lnTo>
                    <a:pt x="1536" y="160"/>
                  </a:lnTo>
                  <a:lnTo>
                    <a:pt x="1184" y="288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56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0" y="1152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76"/>
                  </a:lnTo>
                  <a:lnTo>
                    <a:pt x="1952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288;p45"/>
            <p:cNvSpPr/>
            <p:nvPr/>
          </p:nvSpPr>
          <p:spPr>
            <a:xfrm flipH="1">
              <a:off x="8115733" y="455954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768" y="1"/>
                  </a:moveTo>
                  <a:lnTo>
                    <a:pt x="576" y="33"/>
                  </a:lnTo>
                  <a:lnTo>
                    <a:pt x="416" y="65"/>
                  </a:lnTo>
                  <a:lnTo>
                    <a:pt x="288" y="161"/>
                  </a:lnTo>
                  <a:lnTo>
                    <a:pt x="193" y="257"/>
                  </a:lnTo>
                  <a:lnTo>
                    <a:pt x="97" y="384"/>
                  </a:lnTo>
                  <a:lnTo>
                    <a:pt x="33" y="512"/>
                  </a:lnTo>
                  <a:lnTo>
                    <a:pt x="1" y="672"/>
                  </a:lnTo>
                  <a:lnTo>
                    <a:pt x="1" y="832"/>
                  </a:lnTo>
                  <a:lnTo>
                    <a:pt x="1" y="992"/>
                  </a:lnTo>
                  <a:lnTo>
                    <a:pt x="33" y="1120"/>
                  </a:lnTo>
                  <a:lnTo>
                    <a:pt x="97" y="1280"/>
                  </a:lnTo>
                  <a:lnTo>
                    <a:pt x="193" y="1376"/>
                  </a:lnTo>
                  <a:lnTo>
                    <a:pt x="288" y="1504"/>
                  </a:lnTo>
                  <a:lnTo>
                    <a:pt x="416" y="1568"/>
                  </a:lnTo>
                  <a:lnTo>
                    <a:pt x="576" y="1632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36" y="960"/>
                  </a:lnTo>
                  <a:lnTo>
                    <a:pt x="1568" y="800"/>
                  </a:lnTo>
                  <a:lnTo>
                    <a:pt x="1536" y="672"/>
                  </a:lnTo>
                  <a:lnTo>
                    <a:pt x="1504" y="512"/>
                  </a:lnTo>
                  <a:lnTo>
                    <a:pt x="1440" y="384"/>
                  </a:lnTo>
                  <a:lnTo>
                    <a:pt x="1376" y="257"/>
                  </a:lnTo>
                  <a:lnTo>
                    <a:pt x="1248" y="161"/>
                  </a:lnTo>
                  <a:lnTo>
                    <a:pt x="1120" y="65"/>
                  </a:lnTo>
                  <a:lnTo>
                    <a:pt x="960" y="3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289;p45"/>
            <p:cNvSpPr/>
            <p:nvPr/>
          </p:nvSpPr>
          <p:spPr>
            <a:xfrm flipH="1">
              <a:off x="7785503" y="4387135"/>
              <a:ext cx="93527" cy="116613"/>
            </a:xfrm>
            <a:custGeom>
              <a:avLst/>
              <a:gdLst/>
              <a:ahLst/>
              <a:cxnLst/>
              <a:rect l="l" t="t" r="r" b="b"/>
              <a:pathLst>
                <a:path w="2464" h="3072" extrusionOk="0">
                  <a:moveTo>
                    <a:pt x="1888" y="257"/>
                  </a:moveTo>
                  <a:lnTo>
                    <a:pt x="1984" y="289"/>
                  </a:lnTo>
                  <a:lnTo>
                    <a:pt x="2048" y="353"/>
                  </a:lnTo>
                  <a:lnTo>
                    <a:pt x="2112" y="449"/>
                  </a:lnTo>
                  <a:lnTo>
                    <a:pt x="2144" y="609"/>
                  </a:lnTo>
                  <a:lnTo>
                    <a:pt x="2176" y="768"/>
                  </a:lnTo>
                  <a:lnTo>
                    <a:pt x="2176" y="960"/>
                  </a:lnTo>
                  <a:lnTo>
                    <a:pt x="2080" y="1184"/>
                  </a:lnTo>
                  <a:lnTo>
                    <a:pt x="1952" y="1376"/>
                  </a:lnTo>
                  <a:lnTo>
                    <a:pt x="1792" y="1568"/>
                  </a:lnTo>
                  <a:lnTo>
                    <a:pt x="1408" y="1888"/>
                  </a:lnTo>
                  <a:lnTo>
                    <a:pt x="1056" y="2144"/>
                  </a:lnTo>
                  <a:lnTo>
                    <a:pt x="1056" y="2176"/>
                  </a:lnTo>
                  <a:lnTo>
                    <a:pt x="577" y="2496"/>
                  </a:lnTo>
                  <a:lnTo>
                    <a:pt x="97" y="2879"/>
                  </a:lnTo>
                  <a:lnTo>
                    <a:pt x="353" y="2176"/>
                  </a:lnTo>
                  <a:lnTo>
                    <a:pt x="609" y="1472"/>
                  </a:lnTo>
                  <a:lnTo>
                    <a:pt x="768" y="1152"/>
                  </a:lnTo>
                  <a:lnTo>
                    <a:pt x="960" y="832"/>
                  </a:lnTo>
                  <a:lnTo>
                    <a:pt x="1056" y="705"/>
                  </a:lnTo>
                  <a:lnTo>
                    <a:pt x="1216" y="545"/>
                  </a:lnTo>
                  <a:lnTo>
                    <a:pt x="1408" y="417"/>
                  </a:lnTo>
                  <a:lnTo>
                    <a:pt x="1600" y="289"/>
                  </a:lnTo>
                  <a:lnTo>
                    <a:pt x="1792" y="257"/>
                  </a:lnTo>
                  <a:close/>
                  <a:moveTo>
                    <a:pt x="1632" y="1"/>
                  </a:moveTo>
                  <a:lnTo>
                    <a:pt x="1440" y="65"/>
                  </a:lnTo>
                  <a:lnTo>
                    <a:pt x="1280" y="161"/>
                  </a:lnTo>
                  <a:lnTo>
                    <a:pt x="1120" y="289"/>
                  </a:lnTo>
                  <a:lnTo>
                    <a:pt x="960" y="417"/>
                  </a:lnTo>
                  <a:lnTo>
                    <a:pt x="864" y="577"/>
                  </a:lnTo>
                  <a:lnTo>
                    <a:pt x="673" y="832"/>
                  </a:lnTo>
                  <a:lnTo>
                    <a:pt x="545" y="1120"/>
                  </a:lnTo>
                  <a:lnTo>
                    <a:pt x="385" y="1408"/>
                  </a:lnTo>
                  <a:lnTo>
                    <a:pt x="289" y="1728"/>
                  </a:lnTo>
                  <a:lnTo>
                    <a:pt x="193" y="2016"/>
                  </a:lnTo>
                  <a:lnTo>
                    <a:pt x="97" y="2336"/>
                  </a:lnTo>
                  <a:lnTo>
                    <a:pt x="33" y="2656"/>
                  </a:lnTo>
                  <a:lnTo>
                    <a:pt x="1" y="2975"/>
                  </a:lnTo>
                  <a:lnTo>
                    <a:pt x="33" y="3007"/>
                  </a:lnTo>
                  <a:lnTo>
                    <a:pt x="97" y="3071"/>
                  </a:lnTo>
                  <a:lnTo>
                    <a:pt x="225" y="3071"/>
                  </a:lnTo>
                  <a:lnTo>
                    <a:pt x="1248" y="2368"/>
                  </a:lnTo>
                  <a:lnTo>
                    <a:pt x="1728" y="1984"/>
                  </a:lnTo>
                  <a:lnTo>
                    <a:pt x="1952" y="1760"/>
                  </a:lnTo>
                  <a:lnTo>
                    <a:pt x="2144" y="1536"/>
                  </a:lnTo>
                  <a:lnTo>
                    <a:pt x="2240" y="1376"/>
                  </a:lnTo>
                  <a:lnTo>
                    <a:pt x="2336" y="1216"/>
                  </a:lnTo>
                  <a:lnTo>
                    <a:pt x="2400" y="1024"/>
                  </a:lnTo>
                  <a:lnTo>
                    <a:pt x="2464" y="832"/>
                  </a:lnTo>
                  <a:lnTo>
                    <a:pt x="2464" y="673"/>
                  </a:lnTo>
                  <a:lnTo>
                    <a:pt x="2432" y="481"/>
                  </a:lnTo>
                  <a:lnTo>
                    <a:pt x="2336" y="321"/>
                  </a:lnTo>
                  <a:lnTo>
                    <a:pt x="2208" y="161"/>
                  </a:lnTo>
                  <a:lnTo>
                    <a:pt x="2016" y="65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290;p45"/>
            <p:cNvSpPr/>
            <p:nvPr/>
          </p:nvSpPr>
          <p:spPr>
            <a:xfrm flipH="1">
              <a:off x="7870490" y="4451515"/>
              <a:ext cx="134787" cy="63165"/>
            </a:xfrm>
            <a:custGeom>
              <a:avLst/>
              <a:gdLst/>
              <a:ahLst/>
              <a:cxnLst/>
              <a:rect l="l" t="t" r="r" b="b"/>
              <a:pathLst>
                <a:path w="3551" h="1664" extrusionOk="0">
                  <a:moveTo>
                    <a:pt x="1184" y="256"/>
                  </a:moveTo>
                  <a:lnTo>
                    <a:pt x="1376" y="288"/>
                  </a:lnTo>
                  <a:lnTo>
                    <a:pt x="1696" y="384"/>
                  </a:lnTo>
                  <a:lnTo>
                    <a:pt x="2047" y="512"/>
                  </a:lnTo>
                  <a:lnTo>
                    <a:pt x="2719" y="832"/>
                  </a:lnTo>
                  <a:lnTo>
                    <a:pt x="3391" y="1151"/>
                  </a:lnTo>
                  <a:lnTo>
                    <a:pt x="2815" y="1215"/>
                  </a:lnTo>
                  <a:lnTo>
                    <a:pt x="2207" y="1311"/>
                  </a:lnTo>
                  <a:lnTo>
                    <a:pt x="1792" y="1375"/>
                  </a:lnTo>
                  <a:lnTo>
                    <a:pt x="1280" y="1407"/>
                  </a:lnTo>
                  <a:lnTo>
                    <a:pt x="1024" y="1375"/>
                  </a:lnTo>
                  <a:lnTo>
                    <a:pt x="800" y="1311"/>
                  </a:lnTo>
                  <a:lnTo>
                    <a:pt x="576" y="1247"/>
                  </a:lnTo>
                  <a:lnTo>
                    <a:pt x="416" y="1088"/>
                  </a:lnTo>
                  <a:lnTo>
                    <a:pt x="448" y="1088"/>
                  </a:lnTo>
                  <a:lnTo>
                    <a:pt x="352" y="928"/>
                  </a:lnTo>
                  <a:lnTo>
                    <a:pt x="288" y="800"/>
                  </a:lnTo>
                  <a:lnTo>
                    <a:pt x="256" y="704"/>
                  </a:lnTo>
                  <a:lnTo>
                    <a:pt x="256" y="608"/>
                  </a:lnTo>
                  <a:lnTo>
                    <a:pt x="288" y="512"/>
                  </a:lnTo>
                  <a:lnTo>
                    <a:pt x="352" y="448"/>
                  </a:lnTo>
                  <a:lnTo>
                    <a:pt x="512" y="352"/>
                  </a:lnTo>
                  <a:lnTo>
                    <a:pt x="736" y="288"/>
                  </a:lnTo>
                  <a:lnTo>
                    <a:pt x="992" y="256"/>
                  </a:lnTo>
                  <a:close/>
                  <a:moveTo>
                    <a:pt x="864" y="0"/>
                  </a:moveTo>
                  <a:lnTo>
                    <a:pt x="672" y="32"/>
                  </a:lnTo>
                  <a:lnTo>
                    <a:pt x="480" y="96"/>
                  </a:lnTo>
                  <a:lnTo>
                    <a:pt x="288" y="192"/>
                  </a:lnTo>
                  <a:lnTo>
                    <a:pt x="160" y="320"/>
                  </a:lnTo>
                  <a:lnTo>
                    <a:pt x="64" y="480"/>
                  </a:lnTo>
                  <a:lnTo>
                    <a:pt x="0" y="672"/>
                  </a:lnTo>
                  <a:lnTo>
                    <a:pt x="0" y="896"/>
                  </a:lnTo>
                  <a:lnTo>
                    <a:pt x="64" y="1088"/>
                  </a:lnTo>
                  <a:lnTo>
                    <a:pt x="160" y="1215"/>
                  </a:lnTo>
                  <a:lnTo>
                    <a:pt x="288" y="1343"/>
                  </a:lnTo>
                  <a:lnTo>
                    <a:pt x="448" y="1471"/>
                  </a:lnTo>
                  <a:lnTo>
                    <a:pt x="640" y="1535"/>
                  </a:lnTo>
                  <a:lnTo>
                    <a:pt x="832" y="1599"/>
                  </a:lnTo>
                  <a:lnTo>
                    <a:pt x="992" y="1631"/>
                  </a:lnTo>
                  <a:lnTo>
                    <a:pt x="1312" y="1663"/>
                  </a:lnTo>
                  <a:lnTo>
                    <a:pt x="1632" y="1663"/>
                  </a:lnTo>
                  <a:lnTo>
                    <a:pt x="2239" y="1599"/>
                  </a:lnTo>
                  <a:lnTo>
                    <a:pt x="3455" y="1375"/>
                  </a:lnTo>
                  <a:lnTo>
                    <a:pt x="3519" y="1375"/>
                  </a:lnTo>
                  <a:lnTo>
                    <a:pt x="3551" y="1311"/>
                  </a:lnTo>
                  <a:lnTo>
                    <a:pt x="3551" y="1279"/>
                  </a:lnTo>
                  <a:lnTo>
                    <a:pt x="3519" y="1215"/>
                  </a:lnTo>
                  <a:lnTo>
                    <a:pt x="3519" y="1183"/>
                  </a:lnTo>
                  <a:lnTo>
                    <a:pt x="3295" y="960"/>
                  </a:lnTo>
                  <a:lnTo>
                    <a:pt x="3007" y="768"/>
                  </a:lnTo>
                  <a:lnTo>
                    <a:pt x="2751" y="608"/>
                  </a:lnTo>
                  <a:lnTo>
                    <a:pt x="2463" y="448"/>
                  </a:lnTo>
                  <a:lnTo>
                    <a:pt x="2175" y="320"/>
                  </a:lnTo>
                  <a:lnTo>
                    <a:pt x="1888" y="192"/>
                  </a:lnTo>
                  <a:lnTo>
                    <a:pt x="1568" y="96"/>
                  </a:lnTo>
                  <a:lnTo>
                    <a:pt x="1248" y="3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291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7645" y="31697"/>
                  </a:lnTo>
                  <a:lnTo>
                    <a:pt x="8476" y="36974"/>
                  </a:lnTo>
                  <a:lnTo>
                    <a:pt x="9372" y="42732"/>
                  </a:lnTo>
                  <a:lnTo>
                    <a:pt x="20662" y="42540"/>
                  </a:lnTo>
                  <a:lnTo>
                    <a:pt x="20183" y="39789"/>
                  </a:lnTo>
                  <a:lnTo>
                    <a:pt x="19671" y="36847"/>
                  </a:lnTo>
                  <a:lnTo>
                    <a:pt x="19031" y="33360"/>
                  </a:lnTo>
                  <a:lnTo>
                    <a:pt x="18327" y="29650"/>
                  </a:lnTo>
                  <a:lnTo>
                    <a:pt x="17624" y="26068"/>
                  </a:lnTo>
                  <a:lnTo>
                    <a:pt x="17272" y="24437"/>
                  </a:lnTo>
                  <a:lnTo>
                    <a:pt x="16920" y="22965"/>
                  </a:lnTo>
                  <a:lnTo>
                    <a:pt x="16600" y="21686"/>
                  </a:lnTo>
                  <a:lnTo>
                    <a:pt x="16312" y="20662"/>
                  </a:lnTo>
                  <a:lnTo>
                    <a:pt x="15289" y="17432"/>
                  </a:lnTo>
                  <a:lnTo>
                    <a:pt x="13818" y="12954"/>
                  </a:lnTo>
                  <a:lnTo>
                    <a:pt x="12282" y="8092"/>
                  </a:lnTo>
                  <a:lnTo>
                    <a:pt x="11547" y="5822"/>
                  </a:lnTo>
                  <a:lnTo>
                    <a:pt x="10939" y="3807"/>
                  </a:lnTo>
                  <a:lnTo>
                    <a:pt x="10907" y="3551"/>
                  </a:lnTo>
                  <a:lnTo>
                    <a:pt x="10907" y="3071"/>
                  </a:lnTo>
                  <a:lnTo>
                    <a:pt x="10939" y="1759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292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fill="none" extrusionOk="0">
                  <a:moveTo>
                    <a:pt x="20662" y="42540"/>
                  </a:moveTo>
                  <a:lnTo>
                    <a:pt x="9372" y="42732"/>
                  </a:lnTo>
                  <a:lnTo>
                    <a:pt x="9372" y="42732"/>
                  </a:lnTo>
                  <a:lnTo>
                    <a:pt x="8476" y="36974"/>
                  </a:lnTo>
                  <a:lnTo>
                    <a:pt x="7645" y="31697"/>
                  </a:ln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  <a:lnTo>
                    <a:pt x="11003" y="0"/>
                  </a:lnTo>
                  <a:lnTo>
                    <a:pt x="11003" y="0"/>
                  </a:lnTo>
                  <a:lnTo>
                    <a:pt x="10939" y="1759"/>
                  </a:lnTo>
                  <a:lnTo>
                    <a:pt x="10907" y="3071"/>
                  </a:lnTo>
                  <a:lnTo>
                    <a:pt x="10907" y="3551"/>
                  </a:lnTo>
                  <a:lnTo>
                    <a:pt x="10939" y="3807"/>
                  </a:lnTo>
                  <a:lnTo>
                    <a:pt x="10939" y="3807"/>
                  </a:lnTo>
                  <a:lnTo>
                    <a:pt x="11547" y="5822"/>
                  </a:lnTo>
                  <a:lnTo>
                    <a:pt x="12282" y="8092"/>
                  </a:lnTo>
                  <a:lnTo>
                    <a:pt x="13818" y="12954"/>
                  </a:lnTo>
                  <a:lnTo>
                    <a:pt x="15289" y="17432"/>
                  </a:lnTo>
                  <a:lnTo>
                    <a:pt x="16312" y="20662"/>
                  </a:lnTo>
                  <a:lnTo>
                    <a:pt x="16312" y="20662"/>
                  </a:lnTo>
                  <a:lnTo>
                    <a:pt x="16600" y="21686"/>
                  </a:lnTo>
                  <a:lnTo>
                    <a:pt x="16920" y="22965"/>
                  </a:lnTo>
                  <a:lnTo>
                    <a:pt x="17272" y="24437"/>
                  </a:lnTo>
                  <a:lnTo>
                    <a:pt x="17624" y="26068"/>
                  </a:lnTo>
                  <a:lnTo>
                    <a:pt x="18327" y="29650"/>
                  </a:lnTo>
                  <a:lnTo>
                    <a:pt x="19031" y="33360"/>
                  </a:lnTo>
                  <a:lnTo>
                    <a:pt x="19671" y="36847"/>
                  </a:lnTo>
                  <a:lnTo>
                    <a:pt x="20183" y="39789"/>
                  </a:lnTo>
                  <a:lnTo>
                    <a:pt x="20662" y="425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293;p45"/>
            <p:cNvSpPr/>
            <p:nvPr/>
          </p:nvSpPr>
          <p:spPr>
            <a:xfrm flipH="1">
              <a:off x="7872919" y="4326437"/>
              <a:ext cx="361811" cy="8541"/>
            </a:xfrm>
            <a:custGeom>
              <a:avLst/>
              <a:gdLst/>
              <a:ahLst/>
              <a:cxnLst/>
              <a:rect l="l" t="t" r="r" b="b"/>
              <a:pathLst>
                <a:path w="9532" h="225" extrusionOk="0">
                  <a:moveTo>
                    <a:pt x="4958" y="1"/>
                  </a:moveTo>
                  <a:lnTo>
                    <a:pt x="2175" y="33"/>
                  </a:lnTo>
                  <a:lnTo>
                    <a:pt x="960" y="97"/>
                  </a:lnTo>
                  <a:lnTo>
                    <a:pt x="0" y="161"/>
                  </a:lnTo>
                  <a:lnTo>
                    <a:pt x="576" y="193"/>
                  </a:lnTo>
                  <a:lnTo>
                    <a:pt x="1568" y="225"/>
                  </a:lnTo>
                  <a:lnTo>
                    <a:pt x="4446" y="193"/>
                  </a:lnTo>
                  <a:lnTo>
                    <a:pt x="9532" y="65"/>
                  </a:lnTo>
                  <a:lnTo>
                    <a:pt x="9532" y="33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294;p45"/>
            <p:cNvSpPr/>
            <p:nvPr/>
          </p:nvSpPr>
          <p:spPr>
            <a:xfrm flipH="1">
              <a:off x="8216473" y="2828194"/>
              <a:ext cx="347273" cy="1473987"/>
            </a:xfrm>
            <a:custGeom>
              <a:avLst/>
              <a:gdLst/>
              <a:ahLst/>
              <a:cxnLst/>
              <a:rect l="l" t="t" r="r" b="b"/>
              <a:pathLst>
                <a:path w="9149" h="38830" extrusionOk="0">
                  <a:moveTo>
                    <a:pt x="1" y="1"/>
                  </a:moveTo>
                  <a:lnTo>
                    <a:pt x="416" y="1888"/>
                  </a:lnTo>
                  <a:lnTo>
                    <a:pt x="896" y="3775"/>
                  </a:lnTo>
                  <a:lnTo>
                    <a:pt x="1408" y="5630"/>
                  </a:lnTo>
                  <a:lnTo>
                    <a:pt x="1920" y="7485"/>
                  </a:lnTo>
                  <a:lnTo>
                    <a:pt x="2463" y="9340"/>
                  </a:lnTo>
                  <a:lnTo>
                    <a:pt x="3039" y="11195"/>
                  </a:lnTo>
                  <a:lnTo>
                    <a:pt x="3647" y="13050"/>
                  </a:lnTo>
                  <a:lnTo>
                    <a:pt x="4255" y="14874"/>
                  </a:lnTo>
                  <a:lnTo>
                    <a:pt x="4862" y="16697"/>
                  </a:lnTo>
                  <a:lnTo>
                    <a:pt x="5182" y="17624"/>
                  </a:lnTo>
                  <a:lnTo>
                    <a:pt x="5470" y="18552"/>
                  </a:lnTo>
                  <a:lnTo>
                    <a:pt x="5726" y="19479"/>
                  </a:lnTo>
                  <a:lnTo>
                    <a:pt x="5982" y="20407"/>
                  </a:lnTo>
                  <a:lnTo>
                    <a:pt x="6397" y="22294"/>
                  </a:lnTo>
                  <a:lnTo>
                    <a:pt x="6749" y="24213"/>
                  </a:lnTo>
                  <a:lnTo>
                    <a:pt x="7101" y="26132"/>
                  </a:lnTo>
                  <a:lnTo>
                    <a:pt x="7773" y="30002"/>
                  </a:lnTo>
                  <a:lnTo>
                    <a:pt x="8061" y="31921"/>
                  </a:lnTo>
                  <a:lnTo>
                    <a:pt x="8349" y="33872"/>
                  </a:lnTo>
                  <a:lnTo>
                    <a:pt x="8860" y="37774"/>
                  </a:lnTo>
                  <a:lnTo>
                    <a:pt x="8988" y="38766"/>
                  </a:lnTo>
                  <a:lnTo>
                    <a:pt x="9020" y="38830"/>
                  </a:lnTo>
                  <a:lnTo>
                    <a:pt x="9116" y="38830"/>
                  </a:lnTo>
                  <a:lnTo>
                    <a:pt x="9148" y="38766"/>
                  </a:lnTo>
                  <a:lnTo>
                    <a:pt x="8924" y="36815"/>
                  </a:lnTo>
                  <a:lnTo>
                    <a:pt x="8668" y="34864"/>
                  </a:lnTo>
                  <a:lnTo>
                    <a:pt x="8412" y="32913"/>
                  </a:lnTo>
                  <a:lnTo>
                    <a:pt x="8093" y="30994"/>
                  </a:lnTo>
                  <a:lnTo>
                    <a:pt x="7485" y="27124"/>
                  </a:lnTo>
                  <a:lnTo>
                    <a:pt x="6813" y="23253"/>
                  </a:lnTo>
                  <a:lnTo>
                    <a:pt x="6429" y="21366"/>
                  </a:lnTo>
                  <a:lnTo>
                    <a:pt x="6206" y="20439"/>
                  </a:lnTo>
                  <a:lnTo>
                    <a:pt x="5982" y="19479"/>
                  </a:lnTo>
                  <a:lnTo>
                    <a:pt x="5726" y="18552"/>
                  </a:lnTo>
                  <a:lnTo>
                    <a:pt x="5438" y="17624"/>
                  </a:lnTo>
                  <a:lnTo>
                    <a:pt x="4830" y="15769"/>
                  </a:lnTo>
                  <a:lnTo>
                    <a:pt x="3583" y="12091"/>
                  </a:lnTo>
                  <a:lnTo>
                    <a:pt x="2975" y="10236"/>
                  </a:lnTo>
                  <a:lnTo>
                    <a:pt x="2399" y="8381"/>
                  </a:lnTo>
                  <a:lnTo>
                    <a:pt x="1312" y="4670"/>
                  </a:lnTo>
                  <a:lnTo>
                    <a:pt x="800" y="2815"/>
                  </a:lnTo>
                  <a:lnTo>
                    <a:pt x="288" y="960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295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822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296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fill="none" extrusionOk="0">
                  <a:moveTo>
                    <a:pt x="8220" y="0"/>
                  </a:move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297;p45"/>
            <p:cNvSpPr/>
            <p:nvPr/>
          </p:nvSpPr>
          <p:spPr>
            <a:xfrm flipH="1">
              <a:off x="8165496" y="4217188"/>
              <a:ext cx="593693" cy="535464"/>
            </a:xfrm>
            <a:custGeom>
              <a:avLst/>
              <a:gdLst/>
              <a:ahLst/>
              <a:cxnLst/>
              <a:rect l="l" t="t" r="r" b="b"/>
              <a:pathLst>
                <a:path w="15641" h="14106" extrusionOk="0">
                  <a:moveTo>
                    <a:pt x="608" y="0"/>
                  </a:moveTo>
                  <a:lnTo>
                    <a:pt x="256" y="7197"/>
                  </a:lnTo>
                  <a:lnTo>
                    <a:pt x="160" y="8924"/>
                  </a:lnTo>
                  <a:lnTo>
                    <a:pt x="160" y="9755"/>
                  </a:lnTo>
                  <a:lnTo>
                    <a:pt x="128" y="10523"/>
                  </a:lnTo>
                  <a:lnTo>
                    <a:pt x="64" y="11866"/>
                  </a:lnTo>
                  <a:lnTo>
                    <a:pt x="0" y="12858"/>
                  </a:lnTo>
                  <a:lnTo>
                    <a:pt x="0" y="13178"/>
                  </a:lnTo>
                  <a:lnTo>
                    <a:pt x="32" y="13402"/>
                  </a:lnTo>
                  <a:lnTo>
                    <a:pt x="96" y="13497"/>
                  </a:lnTo>
                  <a:lnTo>
                    <a:pt x="192" y="13529"/>
                  </a:lnTo>
                  <a:lnTo>
                    <a:pt x="352" y="13561"/>
                  </a:lnTo>
                  <a:lnTo>
                    <a:pt x="896" y="13625"/>
                  </a:lnTo>
                  <a:lnTo>
                    <a:pt x="2655" y="13753"/>
                  </a:lnTo>
                  <a:lnTo>
                    <a:pt x="5054" y="13881"/>
                  </a:lnTo>
                  <a:lnTo>
                    <a:pt x="7772" y="13977"/>
                  </a:lnTo>
                  <a:lnTo>
                    <a:pt x="10491" y="14073"/>
                  </a:lnTo>
                  <a:lnTo>
                    <a:pt x="12890" y="14105"/>
                  </a:lnTo>
                  <a:lnTo>
                    <a:pt x="15193" y="14105"/>
                  </a:lnTo>
                  <a:lnTo>
                    <a:pt x="15449" y="14073"/>
                  </a:lnTo>
                  <a:lnTo>
                    <a:pt x="15513" y="14041"/>
                  </a:lnTo>
                  <a:lnTo>
                    <a:pt x="15577" y="13977"/>
                  </a:lnTo>
                  <a:lnTo>
                    <a:pt x="15609" y="13881"/>
                  </a:lnTo>
                  <a:lnTo>
                    <a:pt x="15640" y="13753"/>
                  </a:lnTo>
                  <a:lnTo>
                    <a:pt x="15640" y="13497"/>
                  </a:lnTo>
                  <a:lnTo>
                    <a:pt x="15609" y="13178"/>
                  </a:lnTo>
                  <a:lnTo>
                    <a:pt x="15513" y="12858"/>
                  </a:lnTo>
                  <a:lnTo>
                    <a:pt x="15353" y="12538"/>
                  </a:lnTo>
                  <a:lnTo>
                    <a:pt x="15193" y="12282"/>
                  </a:lnTo>
                  <a:lnTo>
                    <a:pt x="15001" y="12058"/>
                  </a:lnTo>
                  <a:lnTo>
                    <a:pt x="14585" y="11834"/>
                  </a:lnTo>
                  <a:lnTo>
                    <a:pt x="13849" y="11418"/>
                  </a:lnTo>
                  <a:lnTo>
                    <a:pt x="11898" y="10427"/>
                  </a:lnTo>
                  <a:lnTo>
                    <a:pt x="9180" y="9116"/>
                  </a:lnTo>
                  <a:lnTo>
                    <a:pt x="9308" y="7420"/>
                  </a:lnTo>
                  <a:lnTo>
                    <a:pt x="9947" y="192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298;p45"/>
            <p:cNvSpPr/>
            <p:nvPr/>
          </p:nvSpPr>
          <p:spPr>
            <a:xfrm flipH="1">
              <a:off x="8165496" y="4490348"/>
              <a:ext cx="593693" cy="262304"/>
            </a:xfrm>
            <a:custGeom>
              <a:avLst/>
              <a:gdLst/>
              <a:ahLst/>
              <a:cxnLst/>
              <a:rect l="l" t="t" r="r" b="b"/>
              <a:pathLst>
                <a:path w="15641" h="6910" extrusionOk="0">
                  <a:moveTo>
                    <a:pt x="256" y="1"/>
                  </a:moveTo>
                  <a:lnTo>
                    <a:pt x="160" y="1728"/>
                  </a:lnTo>
                  <a:lnTo>
                    <a:pt x="160" y="2559"/>
                  </a:lnTo>
                  <a:lnTo>
                    <a:pt x="128" y="3327"/>
                  </a:lnTo>
                  <a:lnTo>
                    <a:pt x="64" y="4670"/>
                  </a:lnTo>
                  <a:lnTo>
                    <a:pt x="0" y="5662"/>
                  </a:lnTo>
                  <a:lnTo>
                    <a:pt x="0" y="5982"/>
                  </a:lnTo>
                  <a:lnTo>
                    <a:pt x="32" y="6206"/>
                  </a:lnTo>
                  <a:lnTo>
                    <a:pt x="96" y="6301"/>
                  </a:lnTo>
                  <a:lnTo>
                    <a:pt x="192" y="6333"/>
                  </a:lnTo>
                  <a:lnTo>
                    <a:pt x="352" y="6365"/>
                  </a:lnTo>
                  <a:lnTo>
                    <a:pt x="896" y="6429"/>
                  </a:lnTo>
                  <a:lnTo>
                    <a:pt x="2655" y="6557"/>
                  </a:lnTo>
                  <a:lnTo>
                    <a:pt x="5054" y="6685"/>
                  </a:lnTo>
                  <a:lnTo>
                    <a:pt x="7772" y="6781"/>
                  </a:lnTo>
                  <a:lnTo>
                    <a:pt x="10491" y="6877"/>
                  </a:lnTo>
                  <a:lnTo>
                    <a:pt x="12890" y="6909"/>
                  </a:lnTo>
                  <a:lnTo>
                    <a:pt x="15193" y="6909"/>
                  </a:lnTo>
                  <a:lnTo>
                    <a:pt x="15449" y="6877"/>
                  </a:lnTo>
                  <a:lnTo>
                    <a:pt x="15513" y="6845"/>
                  </a:lnTo>
                  <a:lnTo>
                    <a:pt x="15577" y="6781"/>
                  </a:lnTo>
                  <a:lnTo>
                    <a:pt x="15609" y="6685"/>
                  </a:lnTo>
                  <a:lnTo>
                    <a:pt x="15640" y="6557"/>
                  </a:lnTo>
                  <a:lnTo>
                    <a:pt x="15640" y="6301"/>
                  </a:lnTo>
                  <a:lnTo>
                    <a:pt x="15609" y="5982"/>
                  </a:lnTo>
                  <a:lnTo>
                    <a:pt x="15513" y="5662"/>
                  </a:lnTo>
                  <a:lnTo>
                    <a:pt x="15353" y="5342"/>
                  </a:lnTo>
                  <a:lnTo>
                    <a:pt x="15193" y="5086"/>
                  </a:lnTo>
                  <a:lnTo>
                    <a:pt x="15001" y="4862"/>
                  </a:lnTo>
                  <a:lnTo>
                    <a:pt x="14585" y="4638"/>
                  </a:lnTo>
                  <a:lnTo>
                    <a:pt x="13849" y="4222"/>
                  </a:lnTo>
                  <a:lnTo>
                    <a:pt x="11898" y="3231"/>
                  </a:lnTo>
                  <a:lnTo>
                    <a:pt x="9180" y="1920"/>
                  </a:lnTo>
                  <a:lnTo>
                    <a:pt x="9308" y="224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299;p45"/>
            <p:cNvSpPr/>
            <p:nvPr/>
          </p:nvSpPr>
          <p:spPr>
            <a:xfrm flipH="1">
              <a:off x="8165496" y="4555905"/>
              <a:ext cx="596123" cy="196747"/>
            </a:xfrm>
            <a:custGeom>
              <a:avLst/>
              <a:gdLst/>
              <a:ahLst/>
              <a:cxnLst/>
              <a:rect l="l" t="t" r="r" b="b"/>
              <a:pathLst>
                <a:path w="15705" h="5183" extrusionOk="0">
                  <a:moveTo>
                    <a:pt x="224" y="1"/>
                  </a:moveTo>
                  <a:lnTo>
                    <a:pt x="128" y="928"/>
                  </a:lnTo>
                  <a:lnTo>
                    <a:pt x="32" y="1760"/>
                  </a:lnTo>
                  <a:lnTo>
                    <a:pt x="0" y="2527"/>
                  </a:lnTo>
                  <a:lnTo>
                    <a:pt x="0" y="3199"/>
                  </a:lnTo>
                  <a:lnTo>
                    <a:pt x="0" y="3743"/>
                  </a:lnTo>
                  <a:lnTo>
                    <a:pt x="32" y="4159"/>
                  </a:lnTo>
                  <a:lnTo>
                    <a:pt x="96" y="4447"/>
                  </a:lnTo>
                  <a:lnTo>
                    <a:pt x="128" y="4543"/>
                  </a:lnTo>
                  <a:lnTo>
                    <a:pt x="160" y="4574"/>
                  </a:lnTo>
                  <a:lnTo>
                    <a:pt x="256" y="4606"/>
                  </a:lnTo>
                  <a:lnTo>
                    <a:pt x="416" y="4638"/>
                  </a:lnTo>
                  <a:lnTo>
                    <a:pt x="960" y="4702"/>
                  </a:lnTo>
                  <a:lnTo>
                    <a:pt x="2719" y="4830"/>
                  </a:lnTo>
                  <a:lnTo>
                    <a:pt x="5118" y="4958"/>
                  </a:lnTo>
                  <a:lnTo>
                    <a:pt x="7836" y="5054"/>
                  </a:lnTo>
                  <a:lnTo>
                    <a:pt x="10555" y="5150"/>
                  </a:lnTo>
                  <a:lnTo>
                    <a:pt x="12954" y="5182"/>
                  </a:lnTo>
                  <a:lnTo>
                    <a:pt x="15257" y="5182"/>
                  </a:lnTo>
                  <a:lnTo>
                    <a:pt x="15513" y="5150"/>
                  </a:lnTo>
                  <a:lnTo>
                    <a:pt x="15577" y="5118"/>
                  </a:lnTo>
                  <a:lnTo>
                    <a:pt x="15641" y="5054"/>
                  </a:lnTo>
                  <a:lnTo>
                    <a:pt x="15673" y="4958"/>
                  </a:lnTo>
                  <a:lnTo>
                    <a:pt x="15704" y="4830"/>
                  </a:lnTo>
                  <a:lnTo>
                    <a:pt x="15704" y="4574"/>
                  </a:lnTo>
                  <a:lnTo>
                    <a:pt x="15673" y="4255"/>
                  </a:lnTo>
                  <a:lnTo>
                    <a:pt x="15577" y="3935"/>
                  </a:lnTo>
                  <a:lnTo>
                    <a:pt x="15417" y="3647"/>
                  </a:lnTo>
                  <a:lnTo>
                    <a:pt x="15257" y="3359"/>
                  </a:lnTo>
                  <a:lnTo>
                    <a:pt x="15065" y="3167"/>
                  </a:lnTo>
                  <a:lnTo>
                    <a:pt x="14649" y="2911"/>
                  </a:lnTo>
                  <a:lnTo>
                    <a:pt x="13913" y="2495"/>
                  </a:lnTo>
                  <a:lnTo>
                    <a:pt x="11962" y="1504"/>
                  </a:lnTo>
                  <a:lnTo>
                    <a:pt x="9244" y="19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00;p45"/>
            <p:cNvSpPr/>
            <p:nvPr/>
          </p:nvSpPr>
          <p:spPr>
            <a:xfrm flipH="1">
              <a:off x="8178857" y="4719816"/>
              <a:ext cx="537858" cy="12185"/>
            </a:xfrm>
            <a:custGeom>
              <a:avLst/>
              <a:gdLst/>
              <a:ahLst/>
              <a:cxnLst/>
              <a:rect l="l" t="t" r="r" b="b"/>
              <a:pathLst>
                <a:path w="14170" h="321" extrusionOk="0">
                  <a:moveTo>
                    <a:pt x="1" y="1"/>
                  </a:moveTo>
                  <a:lnTo>
                    <a:pt x="32" y="33"/>
                  </a:lnTo>
                  <a:lnTo>
                    <a:pt x="1184" y="97"/>
                  </a:lnTo>
                  <a:lnTo>
                    <a:pt x="2879" y="129"/>
                  </a:lnTo>
                  <a:lnTo>
                    <a:pt x="7069" y="225"/>
                  </a:lnTo>
                  <a:lnTo>
                    <a:pt x="11259" y="288"/>
                  </a:lnTo>
                  <a:lnTo>
                    <a:pt x="14138" y="320"/>
                  </a:lnTo>
                  <a:lnTo>
                    <a:pt x="14170" y="320"/>
                  </a:lnTo>
                  <a:lnTo>
                    <a:pt x="14170" y="288"/>
                  </a:lnTo>
                  <a:lnTo>
                    <a:pt x="14138" y="288"/>
                  </a:lnTo>
                  <a:lnTo>
                    <a:pt x="11259" y="193"/>
                  </a:lnTo>
                  <a:lnTo>
                    <a:pt x="7069" y="65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01;p45"/>
            <p:cNvSpPr/>
            <p:nvPr/>
          </p:nvSpPr>
          <p:spPr>
            <a:xfrm flipH="1">
              <a:off x="8223760" y="4655474"/>
              <a:ext cx="74093" cy="68024"/>
            </a:xfrm>
            <a:custGeom>
              <a:avLst/>
              <a:gdLst/>
              <a:ahLst/>
              <a:cxnLst/>
              <a:rect l="l" t="t" r="r" b="b"/>
              <a:pathLst>
                <a:path w="1952" h="1792" extrusionOk="0">
                  <a:moveTo>
                    <a:pt x="1759" y="0"/>
                  </a:moveTo>
                  <a:lnTo>
                    <a:pt x="1567" y="32"/>
                  </a:lnTo>
                  <a:lnTo>
                    <a:pt x="1376" y="64"/>
                  </a:lnTo>
                  <a:lnTo>
                    <a:pt x="1184" y="128"/>
                  </a:lnTo>
                  <a:lnTo>
                    <a:pt x="1024" y="192"/>
                  </a:lnTo>
                  <a:lnTo>
                    <a:pt x="864" y="288"/>
                  </a:lnTo>
                  <a:lnTo>
                    <a:pt x="704" y="416"/>
                  </a:lnTo>
                  <a:lnTo>
                    <a:pt x="544" y="544"/>
                  </a:lnTo>
                  <a:lnTo>
                    <a:pt x="320" y="800"/>
                  </a:lnTo>
                  <a:lnTo>
                    <a:pt x="160" y="1120"/>
                  </a:lnTo>
                  <a:lnTo>
                    <a:pt x="32" y="1440"/>
                  </a:lnTo>
                  <a:lnTo>
                    <a:pt x="0" y="1792"/>
                  </a:lnTo>
                  <a:lnTo>
                    <a:pt x="32" y="1792"/>
                  </a:lnTo>
                  <a:lnTo>
                    <a:pt x="128" y="1440"/>
                  </a:lnTo>
                  <a:lnTo>
                    <a:pt x="288" y="1120"/>
                  </a:lnTo>
                  <a:lnTo>
                    <a:pt x="480" y="832"/>
                  </a:lnTo>
                  <a:lnTo>
                    <a:pt x="704" y="576"/>
                  </a:lnTo>
                  <a:lnTo>
                    <a:pt x="992" y="384"/>
                  </a:lnTo>
                  <a:lnTo>
                    <a:pt x="1280" y="192"/>
                  </a:lnTo>
                  <a:lnTo>
                    <a:pt x="1599" y="96"/>
                  </a:lnTo>
                  <a:lnTo>
                    <a:pt x="1951" y="32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02;p45"/>
            <p:cNvSpPr/>
            <p:nvPr/>
          </p:nvSpPr>
          <p:spPr>
            <a:xfrm flipH="1">
              <a:off x="8374300" y="4572911"/>
              <a:ext cx="102030" cy="41300"/>
            </a:xfrm>
            <a:custGeom>
              <a:avLst/>
              <a:gdLst/>
              <a:ahLst/>
              <a:cxnLst/>
              <a:rect l="l" t="t" r="r" b="b"/>
              <a:pathLst>
                <a:path w="2688" h="1088" extrusionOk="0">
                  <a:moveTo>
                    <a:pt x="2271" y="0"/>
                  </a:moveTo>
                  <a:lnTo>
                    <a:pt x="1888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12" y="544"/>
                  </a:lnTo>
                  <a:lnTo>
                    <a:pt x="224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88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52" y="288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87" y="32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03;p45"/>
            <p:cNvSpPr/>
            <p:nvPr/>
          </p:nvSpPr>
          <p:spPr>
            <a:xfrm flipH="1">
              <a:off x="8347616" y="4583844"/>
              <a:ext cx="101992" cy="41300"/>
            </a:xfrm>
            <a:custGeom>
              <a:avLst/>
              <a:gdLst/>
              <a:ahLst/>
              <a:cxnLst/>
              <a:rect l="l" t="t" r="r" b="b"/>
              <a:pathLst>
                <a:path w="2687" h="1088" extrusionOk="0">
                  <a:moveTo>
                    <a:pt x="2271" y="0"/>
                  </a:moveTo>
                  <a:lnTo>
                    <a:pt x="1919" y="64"/>
                  </a:lnTo>
                  <a:lnTo>
                    <a:pt x="1535" y="128"/>
                  </a:lnTo>
                  <a:lnTo>
                    <a:pt x="1184" y="224"/>
                  </a:lnTo>
                  <a:lnTo>
                    <a:pt x="864" y="384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0" y="1088"/>
                  </a:lnTo>
                  <a:lnTo>
                    <a:pt x="64" y="1088"/>
                  </a:lnTo>
                  <a:lnTo>
                    <a:pt x="672" y="800"/>
                  </a:lnTo>
                  <a:lnTo>
                    <a:pt x="1311" y="544"/>
                  </a:lnTo>
                  <a:lnTo>
                    <a:pt x="1983" y="320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04;p45"/>
            <p:cNvSpPr/>
            <p:nvPr/>
          </p:nvSpPr>
          <p:spPr>
            <a:xfrm flipH="1">
              <a:off x="8320894" y="4595991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304" y="0"/>
                  </a:moveTo>
                  <a:lnTo>
                    <a:pt x="1920" y="32"/>
                  </a:lnTo>
                  <a:lnTo>
                    <a:pt x="1568" y="96"/>
                  </a:lnTo>
                  <a:lnTo>
                    <a:pt x="1216" y="192"/>
                  </a:lnTo>
                  <a:lnTo>
                    <a:pt x="864" y="352"/>
                  </a:lnTo>
                  <a:lnTo>
                    <a:pt x="545" y="544"/>
                  </a:lnTo>
                  <a:lnTo>
                    <a:pt x="257" y="736"/>
                  </a:lnTo>
                  <a:lnTo>
                    <a:pt x="33" y="1024"/>
                  </a:lnTo>
                  <a:lnTo>
                    <a:pt x="1" y="1024"/>
                  </a:lnTo>
                  <a:lnTo>
                    <a:pt x="33" y="1056"/>
                  </a:lnTo>
                  <a:lnTo>
                    <a:pt x="65" y="1056"/>
                  </a:lnTo>
                  <a:lnTo>
                    <a:pt x="704" y="768"/>
                  </a:lnTo>
                  <a:lnTo>
                    <a:pt x="1344" y="512"/>
                  </a:lnTo>
                  <a:lnTo>
                    <a:pt x="1984" y="288"/>
                  </a:lnTo>
                  <a:lnTo>
                    <a:pt x="2655" y="96"/>
                  </a:lnTo>
                  <a:lnTo>
                    <a:pt x="2687" y="64"/>
                  </a:lnTo>
                  <a:lnTo>
                    <a:pt x="2687" y="32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05;p45"/>
            <p:cNvSpPr/>
            <p:nvPr/>
          </p:nvSpPr>
          <p:spPr>
            <a:xfrm flipH="1">
              <a:off x="8292957" y="4606923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271" y="0"/>
                  </a:moveTo>
                  <a:lnTo>
                    <a:pt x="1919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56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83" y="288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06;p45"/>
            <p:cNvSpPr/>
            <p:nvPr/>
          </p:nvSpPr>
          <p:spPr>
            <a:xfrm flipH="1">
              <a:off x="8662056" y="463603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800" y="1"/>
                  </a:moveTo>
                  <a:lnTo>
                    <a:pt x="608" y="33"/>
                  </a:lnTo>
                  <a:lnTo>
                    <a:pt x="448" y="65"/>
                  </a:lnTo>
                  <a:lnTo>
                    <a:pt x="320" y="161"/>
                  </a:lnTo>
                  <a:lnTo>
                    <a:pt x="192" y="257"/>
                  </a:lnTo>
                  <a:lnTo>
                    <a:pt x="129" y="384"/>
                  </a:lnTo>
                  <a:lnTo>
                    <a:pt x="65" y="512"/>
                  </a:lnTo>
                  <a:lnTo>
                    <a:pt x="1" y="672"/>
                  </a:lnTo>
                  <a:lnTo>
                    <a:pt x="1" y="800"/>
                  </a:lnTo>
                  <a:lnTo>
                    <a:pt x="1" y="960"/>
                  </a:lnTo>
                  <a:lnTo>
                    <a:pt x="33" y="1120"/>
                  </a:lnTo>
                  <a:lnTo>
                    <a:pt x="97" y="1248"/>
                  </a:lnTo>
                  <a:lnTo>
                    <a:pt x="192" y="1376"/>
                  </a:lnTo>
                  <a:lnTo>
                    <a:pt x="288" y="1472"/>
                  </a:lnTo>
                  <a:lnTo>
                    <a:pt x="416" y="1568"/>
                  </a:lnTo>
                  <a:lnTo>
                    <a:pt x="576" y="1600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68" y="960"/>
                  </a:lnTo>
                  <a:lnTo>
                    <a:pt x="1568" y="832"/>
                  </a:lnTo>
                  <a:lnTo>
                    <a:pt x="1568" y="672"/>
                  </a:lnTo>
                  <a:lnTo>
                    <a:pt x="1536" y="512"/>
                  </a:lnTo>
                  <a:lnTo>
                    <a:pt x="1472" y="384"/>
                  </a:lnTo>
                  <a:lnTo>
                    <a:pt x="1376" y="257"/>
                  </a:lnTo>
                  <a:lnTo>
                    <a:pt x="1280" y="161"/>
                  </a:lnTo>
                  <a:lnTo>
                    <a:pt x="1152" y="97"/>
                  </a:lnTo>
                  <a:lnTo>
                    <a:pt x="992" y="3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07;p45"/>
            <p:cNvSpPr/>
            <p:nvPr/>
          </p:nvSpPr>
          <p:spPr>
            <a:xfrm flipH="1">
              <a:off x="8326967" y="4472127"/>
              <a:ext cx="95957" cy="115398"/>
            </a:xfrm>
            <a:custGeom>
              <a:avLst/>
              <a:gdLst/>
              <a:ahLst/>
              <a:cxnLst/>
              <a:rect l="l" t="t" r="r" b="b"/>
              <a:pathLst>
                <a:path w="2528" h="3040" extrusionOk="0">
                  <a:moveTo>
                    <a:pt x="1984" y="257"/>
                  </a:moveTo>
                  <a:lnTo>
                    <a:pt x="2048" y="321"/>
                  </a:lnTo>
                  <a:lnTo>
                    <a:pt x="2112" y="385"/>
                  </a:lnTo>
                  <a:lnTo>
                    <a:pt x="2176" y="481"/>
                  </a:lnTo>
                  <a:lnTo>
                    <a:pt x="2208" y="608"/>
                  </a:lnTo>
                  <a:lnTo>
                    <a:pt x="2240" y="768"/>
                  </a:lnTo>
                  <a:lnTo>
                    <a:pt x="2208" y="992"/>
                  </a:lnTo>
                  <a:lnTo>
                    <a:pt x="2144" y="1184"/>
                  </a:lnTo>
                  <a:lnTo>
                    <a:pt x="1984" y="1376"/>
                  </a:lnTo>
                  <a:lnTo>
                    <a:pt x="1824" y="1568"/>
                  </a:lnTo>
                  <a:lnTo>
                    <a:pt x="1440" y="1888"/>
                  </a:lnTo>
                  <a:lnTo>
                    <a:pt x="1088" y="2144"/>
                  </a:lnTo>
                  <a:lnTo>
                    <a:pt x="608" y="2464"/>
                  </a:lnTo>
                  <a:lnTo>
                    <a:pt x="97" y="2815"/>
                  </a:lnTo>
                  <a:lnTo>
                    <a:pt x="97" y="2815"/>
                  </a:lnTo>
                  <a:lnTo>
                    <a:pt x="353" y="2112"/>
                  </a:lnTo>
                  <a:lnTo>
                    <a:pt x="513" y="1792"/>
                  </a:lnTo>
                  <a:lnTo>
                    <a:pt x="672" y="1440"/>
                  </a:lnTo>
                  <a:lnTo>
                    <a:pt x="832" y="1120"/>
                  </a:lnTo>
                  <a:lnTo>
                    <a:pt x="1024" y="832"/>
                  </a:lnTo>
                  <a:lnTo>
                    <a:pt x="1120" y="672"/>
                  </a:lnTo>
                  <a:lnTo>
                    <a:pt x="1280" y="545"/>
                  </a:lnTo>
                  <a:lnTo>
                    <a:pt x="1472" y="417"/>
                  </a:lnTo>
                  <a:lnTo>
                    <a:pt x="1696" y="289"/>
                  </a:lnTo>
                  <a:lnTo>
                    <a:pt x="1888" y="257"/>
                  </a:lnTo>
                  <a:close/>
                  <a:moveTo>
                    <a:pt x="1728" y="1"/>
                  </a:moveTo>
                  <a:lnTo>
                    <a:pt x="1536" y="65"/>
                  </a:lnTo>
                  <a:lnTo>
                    <a:pt x="1344" y="161"/>
                  </a:lnTo>
                  <a:lnTo>
                    <a:pt x="1184" y="257"/>
                  </a:lnTo>
                  <a:lnTo>
                    <a:pt x="1024" y="385"/>
                  </a:lnTo>
                  <a:lnTo>
                    <a:pt x="896" y="545"/>
                  </a:lnTo>
                  <a:lnTo>
                    <a:pt x="736" y="800"/>
                  </a:lnTo>
                  <a:lnTo>
                    <a:pt x="576" y="1088"/>
                  </a:lnTo>
                  <a:lnTo>
                    <a:pt x="417" y="1376"/>
                  </a:lnTo>
                  <a:lnTo>
                    <a:pt x="289" y="1664"/>
                  </a:lnTo>
                  <a:lnTo>
                    <a:pt x="193" y="1984"/>
                  </a:lnTo>
                  <a:lnTo>
                    <a:pt x="129" y="2272"/>
                  </a:lnTo>
                  <a:lnTo>
                    <a:pt x="33" y="2592"/>
                  </a:lnTo>
                  <a:lnTo>
                    <a:pt x="1" y="2911"/>
                  </a:lnTo>
                  <a:lnTo>
                    <a:pt x="33" y="2943"/>
                  </a:lnTo>
                  <a:lnTo>
                    <a:pt x="97" y="3007"/>
                  </a:lnTo>
                  <a:lnTo>
                    <a:pt x="161" y="3039"/>
                  </a:lnTo>
                  <a:lnTo>
                    <a:pt x="193" y="3039"/>
                  </a:lnTo>
                  <a:lnTo>
                    <a:pt x="1248" y="2368"/>
                  </a:lnTo>
                  <a:lnTo>
                    <a:pt x="1760" y="1984"/>
                  </a:lnTo>
                  <a:lnTo>
                    <a:pt x="1984" y="1792"/>
                  </a:lnTo>
                  <a:lnTo>
                    <a:pt x="2176" y="1536"/>
                  </a:lnTo>
                  <a:lnTo>
                    <a:pt x="2304" y="1408"/>
                  </a:lnTo>
                  <a:lnTo>
                    <a:pt x="2400" y="1216"/>
                  </a:lnTo>
                  <a:lnTo>
                    <a:pt x="2464" y="1056"/>
                  </a:lnTo>
                  <a:lnTo>
                    <a:pt x="2496" y="864"/>
                  </a:lnTo>
                  <a:lnTo>
                    <a:pt x="2528" y="672"/>
                  </a:lnTo>
                  <a:lnTo>
                    <a:pt x="2496" y="513"/>
                  </a:lnTo>
                  <a:lnTo>
                    <a:pt x="2432" y="321"/>
                  </a:lnTo>
                  <a:lnTo>
                    <a:pt x="2272" y="193"/>
                  </a:lnTo>
                  <a:lnTo>
                    <a:pt x="2112" y="6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08;p45"/>
            <p:cNvSpPr/>
            <p:nvPr/>
          </p:nvSpPr>
          <p:spPr>
            <a:xfrm flipH="1">
              <a:off x="8414383" y="4532825"/>
              <a:ext cx="134787" cy="63203"/>
            </a:xfrm>
            <a:custGeom>
              <a:avLst/>
              <a:gdLst/>
              <a:ahLst/>
              <a:cxnLst/>
              <a:rect l="l" t="t" r="r" b="b"/>
              <a:pathLst>
                <a:path w="3551" h="1665" extrusionOk="0">
                  <a:moveTo>
                    <a:pt x="1248" y="289"/>
                  </a:moveTo>
                  <a:lnTo>
                    <a:pt x="1408" y="321"/>
                  </a:lnTo>
                  <a:lnTo>
                    <a:pt x="1760" y="417"/>
                  </a:lnTo>
                  <a:lnTo>
                    <a:pt x="2079" y="545"/>
                  </a:lnTo>
                  <a:lnTo>
                    <a:pt x="2751" y="865"/>
                  </a:lnTo>
                  <a:lnTo>
                    <a:pt x="3391" y="1216"/>
                  </a:lnTo>
                  <a:lnTo>
                    <a:pt x="2815" y="1280"/>
                  </a:lnTo>
                  <a:lnTo>
                    <a:pt x="2207" y="1344"/>
                  </a:lnTo>
                  <a:lnTo>
                    <a:pt x="1792" y="1408"/>
                  </a:lnTo>
                  <a:lnTo>
                    <a:pt x="1280" y="1408"/>
                  </a:lnTo>
                  <a:lnTo>
                    <a:pt x="1024" y="1376"/>
                  </a:lnTo>
                  <a:lnTo>
                    <a:pt x="800" y="1312"/>
                  </a:lnTo>
                  <a:lnTo>
                    <a:pt x="608" y="1216"/>
                  </a:lnTo>
                  <a:lnTo>
                    <a:pt x="448" y="1056"/>
                  </a:lnTo>
                  <a:lnTo>
                    <a:pt x="448" y="1088"/>
                  </a:lnTo>
                  <a:lnTo>
                    <a:pt x="352" y="929"/>
                  </a:lnTo>
                  <a:lnTo>
                    <a:pt x="288" y="801"/>
                  </a:lnTo>
                  <a:lnTo>
                    <a:pt x="288" y="705"/>
                  </a:lnTo>
                  <a:lnTo>
                    <a:pt x="288" y="609"/>
                  </a:lnTo>
                  <a:lnTo>
                    <a:pt x="320" y="513"/>
                  </a:lnTo>
                  <a:lnTo>
                    <a:pt x="384" y="449"/>
                  </a:lnTo>
                  <a:lnTo>
                    <a:pt x="576" y="353"/>
                  </a:lnTo>
                  <a:lnTo>
                    <a:pt x="768" y="289"/>
                  </a:lnTo>
                  <a:close/>
                  <a:moveTo>
                    <a:pt x="704" y="1"/>
                  </a:moveTo>
                  <a:lnTo>
                    <a:pt x="512" y="65"/>
                  </a:lnTo>
                  <a:lnTo>
                    <a:pt x="320" y="161"/>
                  </a:lnTo>
                  <a:lnTo>
                    <a:pt x="192" y="289"/>
                  </a:lnTo>
                  <a:lnTo>
                    <a:pt x="64" y="449"/>
                  </a:lnTo>
                  <a:lnTo>
                    <a:pt x="0" y="641"/>
                  </a:lnTo>
                  <a:lnTo>
                    <a:pt x="0" y="865"/>
                  </a:lnTo>
                  <a:lnTo>
                    <a:pt x="64" y="1056"/>
                  </a:lnTo>
                  <a:lnTo>
                    <a:pt x="160" y="1216"/>
                  </a:lnTo>
                  <a:lnTo>
                    <a:pt x="288" y="1344"/>
                  </a:lnTo>
                  <a:lnTo>
                    <a:pt x="448" y="1440"/>
                  </a:lnTo>
                  <a:lnTo>
                    <a:pt x="640" y="1504"/>
                  </a:lnTo>
                  <a:lnTo>
                    <a:pt x="992" y="1632"/>
                  </a:lnTo>
                  <a:lnTo>
                    <a:pt x="1312" y="1664"/>
                  </a:lnTo>
                  <a:lnTo>
                    <a:pt x="1600" y="1664"/>
                  </a:lnTo>
                  <a:lnTo>
                    <a:pt x="2239" y="1632"/>
                  </a:lnTo>
                  <a:lnTo>
                    <a:pt x="3455" y="1440"/>
                  </a:lnTo>
                  <a:lnTo>
                    <a:pt x="3519" y="1376"/>
                  </a:lnTo>
                  <a:lnTo>
                    <a:pt x="3551" y="1312"/>
                  </a:lnTo>
                  <a:lnTo>
                    <a:pt x="3519" y="1280"/>
                  </a:lnTo>
                  <a:lnTo>
                    <a:pt x="3551" y="1248"/>
                  </a:lnTo>
                  <a:lnTo>
                    <a:pt x="3519" y="1248"/>
                  </a:lnTo>
                  <a:lnTo>
                    <a:pt x="3295" y="1025"/>
                  </a:lnTo>
                  <a:lnTo>
                    <a:pt x="3039" y="833"/>
                  </a:lnTo>
                  <a:lnTo>
                    <a:pt x="2783" y="641"/>
                  </a:lnTo>
                  <a:lnTo>
                    <a:pt x="2495" y="481"/>
                  </a:lnTo>
                  <a:lnTo>
                    <a:pt x="2207" y="353"/>
                  </a:lnTo>
                  <a:lnTo>
                    <a:pt x="1919" y="225"/>
                  </a:lnTo>
                  <a:lnTo>
                    <a:pt x="1600" y="97"/>
                  </a:lnTo>
                  <a:lnTo>
                    <a:pt x="1280" y="3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09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extrusionOk="0">
                  <a:moveTo>
                    <a:pt x="3295" y="0"/>
                  </a:moveTo>
                  <a:lnTo>
                    <a:pt x="3039" y="352"/>
                  </a:lnTo>
                  <a:lnTo>
                    <a:pt x="2783" y="736"/>
                  </a:lnTo>
                  <a:lnTo>
                    <a:pt x="2591" y="1152"/>
                  </a:lnTo>
                  <a:lnTo>
                    <a:pt x="2399" y="1600"/>
                  </a:lnTo>
                  <a:lnTo>
                    <a:pt x="2207" y="2079"/>
                  </a:lnTo>
                  <a:lnTo>
                    <a:pt x="2079" y="2623"/>
                  </a:lnTo>
                  <a:lnTo>
                    <a:pt x="1951" y="3135"/>
                  </a:lnTo>
                  <a:lnTo>
                    <a:pt x="1855" y="3711"/>
                  </a:lnTo>
                  <a:lnTo>
                    <a:pt x="1792" y="4286"/>
                  </a:lnTo>
                  <a:lnTo>
                    <a:pt x="1760" y="4862"/>
                  </a:lnTo>
                  <a:lnTo>
                    <a:pt x="1728" y="5470"/>
                  </a:lnTo>
                  <a:lnTo>
                    <a:pt x="1760" y="6077"/>
                  </a:lnTo>
                  <a:lnTo>
                    <a:pt x="1792" y="6685"/>
                  </a:lnTo>
                  <a:lnTo>
                    <a:pt x="1824" y="7293"/>
                  </a:lnTo>
                  <a:lnTo>
                    <a:pt x="1919" y="7869"/>
                  </a:lnTo>
                  <a:lnTo>
                    <a:pt x="2015" y="8476"/>
                  </a:lnTo>
                  <a:lnTo>
                    <a:pt x="2047" y="8764"/>
                  </a:lnTo>
                  <a:lnTo>
                    <a:pt x="2079" y="9212"/>
                  </a:lnTo>
                  <a:lnTo>
                    <a:pt x="2047" y="10587"/>
                  </a:lnTo>
                  <a:lnTo>
                    <a:pt x="1983" y="12538"/>
                  </a:lnTo>
                  <a:lnTo>
                    <a:pt x="1887" y="14937"/>
                  </a:lnTo>
                  <a:lnTo>
                    <a:pt x="1568" y="20758"/>
                  </a:lnTo>
                  <a:lnTo>
                    <a:pt x="1152" y="27283"/>
                  </a:lnTo>
                  <a:lnTo>
                    <a:pt x="384" y="39245"/>
                  </a:lnTo>
                  <a:lnTo>
                    <a:pt x="0" y="44619"/>
                  </a:lnTo>
                  <a:lnTo>
                    <a:pt x="11067" y="44619"/>
                  </a:lnTo>
                  <a:lnTo>
                    <a:pt x="10939" y="5246"/>
                  </a:lnTo>
                  <a:lnTo>
                    <a:pt x="11803" y="4734"/>
                  </a:lnTo>
                  <a:lnTo>
                    <a:pt x="12314" y="4382"/>
                  </a:lnTo>
                  <a:lnTo>
                    <a:pt x="12474" y="4062"/>
                  </a:lnTo>
                  <a:lnTo>
                    <a:pt x="12634" y="3743"/>
                  </a:lnTo>
                  <a:lnTo>
                    <a:pt x="12762" y="3391"/>
                  </a:lnTo>
                  <a:lnTo>
                    <a:pt x="12858" y="3007"/>
                  </a:lnTo>
                  <a:lnTo>
                    <a:pt x="13018" y="2271"/>
                  </a:lnTo>
                  <a:lnTo>
                    <a:pt x="13082" y="1568"/>
                  </a:lnTo>
                  <a:lnTo>
                    <a:pt x="13146" y="960"/>
                  </a:lnTo>
                  <a:lnTo>
                    <a:pt x="13146" y="448"/>
                  </a:lnTo>
                  <a:lnTo>
                    <a:pt x="1311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10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fill="none" extrusionOk="0">
                  <a:moveTo>
                    <a:pt x="11067" y="44619"/>
                  </a:moveTo>
                  <a:lnTo>
                    <a:pt x="0" y="44619"/>
                  </a:lnTo>
                  <a:lnTo>
                    <a:pt x="0" y="44619"/>
                  </a:lnTo>
                  <a:lnTo>
                    <a:pt x="384" y="39245"/>
                  </a:lnTo>
                  <a:lnTo>
                    <a:pt x="1152" y="27283"/>
                  </a:lnTo>
                  <a:lnTo>
                    <a:pt x="1568" y="20758"/>
                  </a:lnTo>
                  <a:lnTo>
                    <a:pt x="1887" y="14937"/>
                  </a:lnTo>
                  <a:lnTo>
                    <a:pt x="1983" y="12538"/>
                  </a:lnTo>
                  <a:lnTo>
                    <a:pt x="2047" y="10587"/>
                  </a:lnTo>
                  <a:lnTo>
                    <a:pt x="2079" y="9212"/>
                  </a:lnTo>
                  <a:lnTo>
                    <a:pt x="2047" y="8764"/>
                  </a:lnTo>
                  <a:lnTo>
                    <a:pt x="2015" y="8476"/>
                  </a:lnTo>
                  <a:lnTo>
                    <a:pt x="2015" y="8476"/>
                  </a:lnTo>
                  <a:lnTo>
                    <a:pt x="1919" y="7869"/>
                  </a:lnTo>
                  <a:lnTo>
                    <a:pt x="1824" y="7293"/>
                  </a:lnTo>
                  <a:lnTo>
                    <a:pt x="1792" y="6685"/>
                  </a:lnTo>
                  <a:lnTo>
                    <a:pt x="1760" y="6077"/>
                  </a:lnTo>
                  <a:lnTo>
                    <a:pt x="1728" y="5470"/>
                  </a:lnTo>
                  <a:lnTo>
                    <a:pt x="1760" y="4862"/>
                  </a:lnTo>
                  <a:lnTo>
                    <a:pt x="1792" y="4286"/>
                  </a:lnTo>
                  <a:lnTo>
                    <a:pt x="1855" y="3711"/>
                  </a:lnTo>
                  <a:lnTo>
                    <a:pt x="1951" y="3135"/>
                  </a:lnTo>
                  <a:lnTo>
                    <a:pt x="2079" y="2623"/>
                  </a:lnTo>
                  <a:lnTo>
                    <a:pt x="2207" y="2079"/>
                  </a:lnTo>
                  <a:lnTo>
                    <a:pt x="2399" y="1600"/>
                  </a:lnTo>
                  <a:lnTo>
                    <a:pt x="2591" y="1152"/>
                  </a:lnTo>
                  <a:lnTo>
                    <a:pt x="2783" y="736"/>
                  </a:lnTo>
                  <a:lnTo>
                    <a:pt x="3039" y="352"/>
                  </a:lnTo>
                  <a:lnTo>
                    <a:pt x="3295" y="0"/>
                  </a:lnTo>
                  <a:lnTo>
                    <a:pt x="13114" y="0"/>
                  </a:lnTo>
                  <a:lnTo>
                    <a:pt x="13114" y="0"/>
                  </a:lnTo>
                  <a:lnTo>
                    <a:pt x="13146" y="448"/>
                  </a:lnTo>
                  <a:lnTo>
                    <a:pt x="13146" y="960"/>
                  </a:lnTo>
                  <a:lnTo>
                    <a:pt x="13082" y="1568"/>
                  </a:lnTo>
                  <a:lnTo>
                    <a:pt x="13018" y="2271"/>
                  </a:lnTo>
                  <a:lnTo>
                    <a:pt x="12858" y="3007"/>
                  </a:lnTo>
                  <a:lnTo>
                    <a:pt x="12762" y="3391"/>
                  </a:lnTo>
                  <a:lnTo>
                    <a:pt x="12634" y="3743"/>
                  </a:lnTo>
                  <a:lnTo>
                    <a:pt x="12474" y="4062"/>
                  </a:lnTo>
                  <a:lnTo>
                    <a:pt x="12314" y="4382"/>
                  </a:lnTo>
                  <a:lnTo>
                    <a:pt x="12314" y="4382"/>
                  </a:lnTo>
                  <a:lnTo>
                    <a:pt x="11803" y="4734"/>
                  </a:lnTo>
                  <a:lnTo>
                    <a:pt x="10939" y="5246"/>
                  </a:lnTo>
                  <a:lnTo>
                    <a:pt x="11067" y="44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11;p45"/>
            <p:cNvSpPr/>
            <p:nvPr/>
          </p:nvSpPr>
          <p:spPr>
            <a:xfrm flipH="1">
              <a:off x="8404666" y="4400497"/>
              <a:ext cx="342415" cy="7326"/>
            </a:xfrm>
            <a:custGeom>
              <a:avLst/>
              <a:gdLst/>
              <a:ahLst/>
              <a:cxnLst/>
              <a:rect l="l" t="t" r="r" b="b"/>
              <a:pathLst>
                <a:path w="9021" h="193" extrusionOk="0">
                  <a:moveTo>
                    <a:pt x="1184" y="1"/>
                  </a:moveTo>
                  <a:lnTo>
                    <a:pt x="449" y="33"/>
                  </a:lnTo>
                  <a:lnTo>
                    <a:pt x="1" y="65"/>
                  </a:lnTo>
                  <a:lnTo>
                    <a:pt x="1" y="97"/>
                  </a:lnTo>
                  <a:lnTo>
                    <a:pt x="449" y="129"/>
                  </a:lnTo>
                  <a:lnTo>
                    <a:pt x="1184" y="161"/>
                  </a:lnTo>
                  <a:lnTo>
                    <a:pt x="3167" y="193"/>
                  </a:lnTo>
                  <a:lnTo>
                    <a:pt x="7677" y="193"/>
                  </a:lnTo>
                  <a:lnTo>
                    <a:pt x="8989" y="161"/>
                  </a:lnTo>
                  <a:lnTo>
                    <a:pt x="9021" y="129"/>
                  </a:lnTo>
                  <a:lnTo>
                    <a:pt x="8989" y="97"/>
                  </a:lnTo>
                  <a:lnTo>
                    <a:pt x="7709" y="65"/>
                  </a:lnTo>
                  <a:lnTo>
                    <a:pt x="6398" y="33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12;p45"/>
            <p:cNvSpPr/>
            <p:nvPr/>
          </p:nvSpPr>
          <p:spPr>
            <a:xfrm flipH="1">
              <a:off x="8291742" y="2927763"/>
              <a:ext cx="109318" cy="64380"/>
            </a:xfrm>
            <a:custGeom>
              <a:avLst/>
              <a:gdLst/>
              <a:ahLst/>
              <a:cxnLst/>
              <a:rect l="l" t="t" r="r" b="b"/>
              <a:pathLst>
                <a:path w="2880" h="1696" extrusionOk="0">
                  <a:moveTo>
                    <a:pt x="2815" y="0"/>
                  </a:moveTo>
                  <a:lnTo>
                    <a:pt x="2783" y="32"/>
                  </a:lnTo>
                  <a:lnTo>
                    <a:pt x="2047" y="384"/>
                  </a:lnTo>
                  <a:lnTo>
                    <a:pt x="1376" y="768"/>
                  </a:lnTo>
                  <a:lnTo>
                    <a:pt x="672" y="1216"/>
                  </a:lnTo>
                  <a:lnTo>
                    <a:pt x="0" y="1664"/>
                  </a:lnTo>
                  <a:lnTo>
                    <a:pt x="0" y="1696"/>
                  </a:lnTo>
                  <a:lnTo>
                    <a:pt x="64" y="1696"/>
                  </a:lnTo>
                  <a:lnTo>
                    <a:pt x="1472" y="928"/>
                  </a:lnTo>
                  <a:lnTo>
                    <a:pt x="2143" y="544"/>
                  </a:lnTo>
                  <a:lnTo>
                    <a:pt x="2847" y="128"/>
                  </a:lnTo>
                  <a:lnTo>
                    <a:pt x="2879" y="96"/>
                  </a:lnTo>
                  <a:lnTo>
                    <a:pt x="2879" y="3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13;p45"/>
            <p:cNvSpPr/>
            <p:nvPr/>
          </p:nvSpPr>
          <p:spPr>
            <a:xfrm flipH="1">
              <a:off x="8335469" y="2920474"/>
              <a:ext cx="14614" cy="43730"/>
            </a:xfrm>
            <a:custGeom>
              <a:avLst/>
              <a:gdLst/>
              <a:ahLst/>
              <a:cxnLst/>
              <a:rect l="l" t="t" r="r" b="b"/>
              <a:pathLst>
                <a:path w="385" h="1152" extrusionOk="0">
                  <a:moveTo>
                    <a:pt x="225" y="1"/>
                  </a:moveTo>
                  <a:lnTo>
                    <a:pt x="193" y="65"/>
                  </a:lnTo>
                  <a:lnTo>
                    <a:pt x="97" y="352"/>
                  </a:lnTo>
                  <a:lnTo>
                    <a:pt x="65" y="640"/>
                  </a:lnTo>
                  <a:lnTo>
                    <a:pt x="1" y="864"/>
                  </a:lnTo>
                  <a:lnTo>
                    <a:pt x="33" y="1120"/>
                  </a:lnTo>
                  <a:lnTo>
                    <a:pt x="33" y="1152"/>
                  </a:lnTo>
                  <a:lnTo>
                    <a:pt x="97" y="1120"/>
                  </a:lnTo>
                  <a:lnTo>
                    <a:pt x="161" y="896"/>
                  </a:lnTo>
                  <a:lnTo>
                    <a:pt x="225" y="640"/>
                  </a:lnTo>
                  <a:lnTo>
                    <a:pt x="385" y="96"/>
                  </a:lnTo>
                  <a:lnTo>
                    <a:pt x="353" y="3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14;p45"/>
            <p:cNvSpPr/>
            <p:nvPr/>
          </p:nvSpPr>
          <p:spPr>
            <a:xfrm flipH="1">
              <a:off x="8308747" y="2848844"/>
              <a:ext cx="41336" cy="76527"/>
            </a:xfrm>
            <a:custGeom>
              <a:avLst/>
              <a:gdLst/>
              <a:ahLst/>
              <a:cxnLst/>
              <a:rect l="l" t="t" r="r" b="b"/>
              <a:pathLst>
                <a:path w="1089" h="2016" extrusionOk="0">
                  <a:moveTo>
                    <a:pt x="257" y="0"/>
                  </a:moveTo>
                  <a:lnTo>
                    <a:pt x="225" y="256"/>
                  </a:lnTo>
                  <a:lnTo>
                    <a:pt x="193" y="512"/>
                  </a:lnTo>
                  <a:lnTo>
                    <a:pt x="97" y="1024"/>
                  </a:lnTo>
                  <a:lnTo>
                    <a:pt x="33" y="1504"/>
                  </a:lnTo>
                  <a:lnTo>
                    <a:pt x="1" y="1983"/>
                  </a:lnTo>
                  <a:lnTo>
                    <a:pt x="33" y="1983"/>
                  </a:lnTo>
                  <a:lnTo>
                    <a:pt x="65" y="2015"/>
                  </a:lnTo>
                  <a:lnTo>
                    <a:pt x="353" y="1952"/>
                  </a:lnTo>
                  <a:lnTo>
                    <a:pt x="609" y="1824"/>
                  </a:lnTo>
                  <a:lnTo>
                    <a:pt x="704" y="1760"/>
                  </a:lnTo>
                  <a:lnTo>
                    <a:pt x="768" y="1632"/>
                  </a:lnTo>
                  <a:lnTo>
                    <a:pt x="800" y="1536"/>
                  </a:lnTo>
                  <a:lnTo>
                    <a:pt x="832" y="1408"/>
                  </a:lnTo>
                  <a:lnTo>
                    <a:pt x="992" y="736"/>
                  </a:lnTo>
                  <a:lnTo>
                    <a:pt x="1088" y="64"/>
                  </a:lnTo>
                  <a:lnTo>
                    <a:pt x="1056" y="64"/>
                  </a:lnTo>
                  <a:lnTo>
                    <a:pt x="992" y="384"/>
                  </a:lnTo>
                  <a:lnTo>
                    <a:pt x="896" y="704"/>
                  </a:lnTo>
                  <a:lnTo>
                    <a:pt x="768" y="1280"/>
                  </a:lnTo>
                  <a:lnTo>
                    <a:pt x="736" y="1408"/>
                  </a:lnTo>
                  <a:lnTo>
                    <a:pt x="673" y="1536"/>
                  </a:lnTo>
                  <a:lnTo>
                    <a:pt x="609" y="1632"/>
                  </a:lnTo>
                  <a:lnTo>
                    <a:pt x="513" y="1728"/>
                  </a:lnTo>
                  <a:lnTo>
                    <a:pt x="321" y="1856"/>
                  </a:lnTo>
                  <a:lnTo>
                    <a:pt x="65" y="1920"/>
                  </a:lnTo>
                  <a:lnTo>
                    <a:pt x="161" y="1472"/>
                  </a:lnTo>
                  <a:lnTo>
                    <a:pt x="225" y="992"/>
                  </a:lnTo>
                  <a:lnTo>
                    <a:pt x="257" y="512"/>
                  </a:lnTo>
                  <a:lnTo>
                    <a:pt x="289" y="256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15;p45"/>
            <p:cNvSpPr/>
            <p:nvPr/>
          </p:nvSpPr>
          <p:spPr>
            <a:xfrm flipH="1">
              <a:off x="8645051" y="2847629"/>
              <a:ext cx="78952" cy="1515287"/>
            </a:xfrm>
            <a:custGeom>
              <a:avLst/>
              <a:gdLst/>
              <a:ahLst/>
              <a:cxnLst/>
              <a:rect l="l" t="t" r="r" b="b"/>
              <a:pathLst>
                <a:path w="2080" h="39918" extrusionOk="0">
                  <a:moveTo>
                    <a:pt x="1984" y="0"/>
                  </a:moveTo>
                  <a:lnTo>
                    <a:pt x="1952" y="32"/>
                  </a:lnTo>
                  <a:lnTo>
                    <a:pt x="1760" y="960"/>
                  </a:lnTo>
                  <a:lnTo>
                    <a:pt x="1632" y="1920"/>
                  </a:lnTo>
                  <a:lnTo>
                    <a:pt x="1568" y="2879"/>
                  </a:lnTo>
                  <a:lnTo>
                    <a:pt x="1568" y="3807"/>
                  </a:lnTo>
                  <a:lnTo>
                    <a:pt x="1632" y="4766"/>
                  </a:lnTo>
                  <a:lnTo>
                    <a:pt x="1728" y="5726"/>
                  </a:lnTo>
                  <a:lnTo>
                    <a:pt x="1824" y="6685"/>
                  </a:lnTo>
                  <a:lnTo>
                    <a:pt x="1856" y="7613"/>
                  </a:lnTo>
                  <a:lnTo>
                    <a:pt x="1856" y="8572"/>
                  </a:lnTo>
                  <a:lnTo>
                    <a:pt x="1824" y="9564"/>
                  </a:lnTo>
                  <a:lnTo>
                    <a:pt x="1696" y="11483"/>
                  </a:lnTo>
                  <a:lnTo>
                    <a:pt x="1472" y="15385"/>
                  </a:lnTo>
                  <a:lnTo>
                    <a:pt x="960" y="23189"/>
                  </a:lnTo>
                  <a:lnTo>
                    <a:pt x="480" y="31025"/>
                  </a:lnTo>
                  <a:lnTo>
                    <a:pt x="256" y="35375"/>
                  </a:lnTo>
                  <a:lnTo>
                    <a:pt x="97" y="37614"/>
                  </a:lnTo>
                  <a:lnTo>
                    <a:pt x="1" y="39821"/>
                  </a:lnTo>
                  <a:lnTo>
                    <a:pt x="33" y="39917"/>
                  </a:lnTo>
                  <a:lnTo>
                    <a:pt x="161" y="39917"/>
                  </a:lnTo>
                  <a:lnTo>
                    <a:pt x="193" y="39821"/>
                  </a:lnTo>
                  <a:lnTo>
                    <a:pt x="352" y="37870"/>
                  </a:lnTo>
                  <a:lnTo>
                    <a:pt x="480" y="35887"/>
                  </a:lnTo>
                  <a:lnTo>
                    <a:pt x="704" y="31985"/>
                  </a:lnTo>
                  <a:lnTo>
                    <a:pt x="1184" y="24181"/>
                  </a:lnTo>
                  <a:lnTo>
                    <a:pt x="1664" y="16409"/>
                  </a:lnTo>
                  <a:lnTo>
                    <a:pt x="1888" y="12538"/>
                  </a:lnTo>
                  <a:lnTo>
                    <a:pt x="1984" y="10587"/>
                  </a:lnTo>
                  <a:lnTo>
                    <a:pt x="2048" y="9628"/>
                  </a:lnTo>
                  <a:lnTo>
                    <a:pt x="2080" y="8636"/>
                  </a:lnTo>
                  <a:lnTo>
                    <a:pt x="2048" y="7581"/>
                  </a:lnTo>
                  <a:lnTo>
                    <a:pt x="1984" y="6525"/>
                  </a:lnTo>
                  <a:lnTo>
                    <a:pt x="1856" y="5438"/>
                  </a:lnTo>
                  <a:lnTo>
                    <a:pt x="1728" y="4350"/>
                  </a:lnTo>
                  <a:lnTo>
                    <a:pt x="1664" y="3807"/>
                  </a:lnTo>
                  <a:lnTo>
                    <a:pt x="1664" y="3263"/>
                  </a:lnTo>
                  <a:lnTo>
                    <a:pt x="1664" y="2719"/>
                  </a:lnTo>
                  <a:lnTo>
                    <a:pt x="1664" y="2175"/>
                  </a:lnTo>
                  <a:lnTo>
                    <a:pt x="1728" y="1632"/>
                  </a:lnTo>
                  <a:lnTo>
                    <a:pt x="1792" y="1120"/>
                  </a:lnTo>
                  <a:lnTo>
                    <a:pt x="1888" y="576"/>
                  </a:lnTo>
                  <a:lnTo>
                    <a:pt x="1984" y="32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316;p45"/>
            <p:cNvSpPr/>
            <p:nvPr/>
          </p:nvSpPr>
          <p:spPr>
            <a:xfrm flipH="1">
              <a:off x="8515160" y="2845200"/>
              <a:ext cx="120211" cy="120219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3103" y="0"/>
                  </a:moveTo>
                  <a:lnTo>
                    <a:pt x="3039" y="288"/>
                  </a:lnTo>
                  <a:lnTo>
                    <a:pt x="3007" y="544"/>
                  </a:lnTo>
                  <a:lnTo>
                    <a:pt x="2943" y="832"/>
                  </a:lnTo>
                  <a:lnTo>
                    <a:pt x="2879" y="1120"/>
                  </a:lnTo>
                  <a:lnTo>
                    <a:pt x="2751" y="1408"/>
                  </a:lnTo>
                  <a:lnTo>
                    <a:pt x="2623" y="1664"/>
                  </a:lnTo>
                  <a:lnTo>
                    <a:pt x="2463" y="1888"/>
                  </a:lnTo>
                  <a:lnTo>
                    <a:pt x="2271" y="2111"/>
                  </a:lnTo>
                  <a:lnTo>
                    <a:pt x="2047" y="2303"/>
                  </a:lnTo>
                  <a:lnTo>
                    <a:pt x="1792" y="2495"/>
                  </a:lnTo>
                  <a:lnTo>
                    <a:pt x="1504" y="2623"/>
                  </a:lnTo>
                  <a:lnTo>
                    <a:pt x="1216" y="2751"/>
                  </a:lnTo>
                  <a:lnTo>
                    <a:pt x="640" y="2943"/>
                  </a:lnTo>
                  <a:lnTo>
                    <a:pt x="32" y="3103"/>
                  </a:lnTo>
                  <a:lnTo>
                    <a:pt x="0" y="3135"/>
                  </a:lnTo>
                  <a:lnTo>
                    <a:pt x="32" y="3167"/>
                  </a:lnTo>
                  <a:lnTo>
                    <a:pt x="384" y="3167"/>
                  </a:lnTo>
                  <a:lnTo>
                    <a:pt x="736" y="3103"/>
                  </a:lnTo>
                  <a:lnTo>
                    <a:pt x="1088" y="3039"/>
                  </a:lnTo>
                  <a:lnTo>
                    <a:pt x="1408" y="2943"/>
                  </a:lnTo>
                  <a:lnTo>
                    <a:pt x="1728" y="2847"/>
                  </a:lnTo>
                  <a:lnTo>
                    <a:pt x="1984" y="2687"/>
                  </a:lnTo>
                  <a:lnTo>
                    <a:pt x="2271" y="2527"/>
                  </a:lnTo>
                  <a:lnTo>
                    <a:pt x="2495" y="2335"/>
                  </a:lnTo>
                  <a:lnTo>
                    <a:pt x="2719" y="2111"/>
                  </a:lnTo>
                  <a:lnTo>
                    <a:pt x="2879" y="1856"/>
                  </a:lnTo>
                  <a:lnTo>
                    <a:pt x="3007" y="1568"/>
                  </a:lnTo>
                  <a:lnTo>
                    <a:pt x="3071" y="1280"/>
                  </a:lnTo>
                  <a:lnTo>
                    <a:pt x="3135" y="960"/>
                  </a:lnTo>
                  <a:lnTo>
                    <a:pt x="3167" y="640"/>
                  </a:lnTo>
                  <a:lnTo>
                    <a:pt x="3167" y="352"/>
                  </a:lnTo>
                  <a:lnTo>
                    <a:pt x="3167" y="192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317;p45"/>
            <p:cNvSpPr/>
            <p:nvPr/>
          </p:nvSpPr>
          <p:spPr>
            <a:xfrm flipH="1">
              <a:off x="7800079" y="1876309"/>
              <a:ext cx="571830" cy="564617"/>
            </a:xfrm>
            <a:custGeom>
              <a:avLst/>
              <a:gdLst/>
              <a:ahLst/>
              <a:cxnLst/>
              <a:rect l="l" t="t" r="r" b="b"/>
              <a:pathLst>
                <a:path w="15065" h="14874" extrusionOk="0">
                  <a:moveTo>
                    <a:pt x="14489" y="1"/>
                  </a:moveTo>
                  <a:lnTo>
                    <a:pt x="14361" y="65"/>
                  </a:lnTo>
                  <a:lnTo>
                    <a:pt x="14201" y="161"/>
                  </a:lnTo>
                  <a:lnTo>
                    <a:pt x="14041" y="321"/>
                  </a:lnTo>
                  <a:lnTo>
                    <a:pt x="13881" y="513"/>
                  </a:lnTo>
                  <a:lnTo>
                    <a:pt x="13562" y="1024"/>
                  </a:lnTo>
                  <a:lnTo>
                    <a:pt x="13178" y="1664"/>
                  </a:lnTo>
                  <a:lnTo>
                    <a:pt x="12794" y="2400"/>
                  </a:lnTo>
                  <a:lnTo>
                    <a:pt x="12378" y="3231"/>
                  </a:lnTo>
                  <a:lnTo>
                    <a:pt x="11547" y="4990"/>
                  </a:lnTo>
                  <a:lnTo>
                    <a:pt x="10715" y="6750"/>
                  </a:lnTo>
                  <a:lnTo>
                    <a:pt x="9979" y="8285"/>
                  </a:lnTo>
                  <a:lnTo>
                    <a:pt x="9627" y="8893"/>
                  </a:lnTo>
                  <a:lnTo>
                    <a:pt x="9340" y="9372"/>
                  </a:lnTo>
                  <a:lnTo>
                    <a:pt x="9212" y="9532"/>
                  </a:lnTo>
                  <a:lnTo>
                    <a:pt x="9084" y="9660"/>
                  </a:lnTo>
                  <a:lnTo>
                    <a:pt x="8988" y="9756"/>
                  </a:lnTo>
                  <a:lnTo>
                    <a:pt x="8892" y="9788"/>
                  </a:lnTo>
                  <a:lnTo>
                    <a:pt x="8252" y="9788"/>
                  </a:lnTo>
                  <a:lnTo>
                    <a:pt x="7548" y="9692"/>
                  </a:lnTo>
                  <a:lnTo>
                    <a:pt x="6717" y="9532"/>
                  </a:lnTo>
                  <a:lnTo>
                    <a:pt x="5821" y="9308"/>
                  </a:lnTo>
                  <a:lnTo>
                    <a:pt x="4862" y="9052"/>
                  </a:lnTo>
                  <a:lnTo>
                    <a:pt x="3806" y="8797"/>
                  </a:lnTo>
                  <a:lnTo>
                    <a:pt x="2687" y="8541"/>
                  </a:lnTo>
                  <a:lnTo>
                    <a:pt x="1503" y="8349"/>
                  </a:lnTo>
                  <a:lnTo>
                    <a:pt x="1184" y="8317"/>
                  </a:lnTo>
                  <a:lnTo>
                    <a:pt x="928" y="8317"/>
                  </a:lnTo>
                  <a:lnTo>
                    <a:pt x="704" y="8349"/>
                  </a:lnTo>
                  <a:lnTo>
                    <a:pt x="512" y="8381"/>
                  </a:lnTo>
                  <a:lnTo>
                    <a:pt x="352" y="8445"/>
                  </a:lnTo>
                  <a:lnTo>
                    <a:pt x="224" y="8541"/>
                  </a:lnTo>
                  <a:lnTo>
                    <a:pt x="128" y="8637"/>
                  </a:lnTo>
                  <a:lnTo>
                    <a:pt x="64" y="8765"/>
                  </a:lnTo>
                  <a:lnTo>
                    <a:pt x="32" y="8893"/>
                  </a:lnTo>
                  <a:lnTo>
                    <a:pt x="0" y="9020"/>
                  </a:lnTo>
                  <a:lnTo>
                    <a:pt x="32" y="9180"/>
                  </a:lnTo>
                  <a:lnTo>
                    <a:pt x="64" y="9340"/>
                  </a:lnTo>
                  <a:lnTo>
                    <a:pt x="128" y="9500"/>
                  </a:lnTo>
                  <a:lnTo>
                    <a:pt x="224" y="9692"/>
                  </a:lnTo>
                  <a:lnTo>
                    <a:pt x="480" y="10044"/>
                  </a:lnTo>
                  <a:lnTo>
                    <a:pt x="704" y="10300"/>
                  </a:lnTo>
                  <a:lnTo>
                    <a:pt x="1056" y="10620"/>
                  </a:lnTo>
                  <a:lnTo>
                    <a:pt x="1439" y="11004"/>
                  </a:lnTo>
                  <a:lnTo>
                    <a:pt x="1951" y="11387"/>
                  </a:lnTo>
                  <a:lnTo>
                    <a:pt x="2495" y="11803"/>
                  </a:lnTo>
                  <a:lnTo>
                    <a:pt x="3135" y="12251"/>
                  </a:lnTo>
                  <a:lnTo>
                    <a:pt x="3806" y="12699"/>
                  </a:lnTo>
                  <a:lnTo>
                    <a:pt x="4510" y="13114"/>
                  </a:lnTo>
                  <a:lnTo>
                    <a:pt x="5278" y="13498"/>
                  </a:lnTo>
                  <a:lnTo>
                    <a:pt x="6077" y="13882"/>
                  </a:lnTo>
                  <a:lnTo>
                    <a:pt x="6909" y="14202"/>
                  </a:lnTo>
                  <a:lnTo>
                    <a:pt x="7772" y="14490"/>
                  </a:lnTo>
                  <a:lnTo>
                    <a:pt x="8636" y="14682"/>
                  </a:lnTo>
                  <a:lnTo>
                    <a:pt x="9052" y="14778"/>
                  </a:lnTo>
                  <a:lnTo>
                    <a:pt x="9500" y="14810"/>
                  </a:lnTo>
                  <a:lnTo>
                    <a:pt x="9915" y="14842"/>
                  </a:lnTo>
                  <a:lnTo>
                    <a:pt x="10363" y="14874"/>
                  </a:lnTo>
                  <a:lnTo>
                    <a:pt x="10779" y="14842"/>
                  </a:lnTo>
                  <a:lnTo>
                    <a:pt x="11227" y="14810"/>
                  </a:lnTo>
                  <a:lnTo>
                    <a:pt x="11387" y="14778"/>
                  </a:lnTo>
                  <a:lnTo>
                    <a:pt x="11547" y="14714"/>
                  </a:lnTo>
                  <a:lnTo>
                    <a:pt x="11738" y="14650"/>
                  </a:lnTo>
                  <a:lnTo>
                    <a:pt x="11898" y="14554"/>
                  </a:lnTo>
                  <a:lnTo>
                    <a:pt x="12186" y="14298"/>
                  </a:lnTo>
                  <a:lnTo>
                    <a:pt x="12506" y="13978"/>
                  </a:lnTo>
                  <a:lnTo>
                    <a:pt x="12762" y="13594"/>
                  </a:lnTo>
                  <a:lnTo>
                    <a:pt x="13018" y="13178"/>
                  </a:lnTo>
                  <a:lnTo>
                    <a:pt x="13242" y="12699"/>
                  </a:lnTo>
                  <a:lnTo>
                    <a:pt x="13466" y="12219"/>
                  </a:lnTo>
                  <a:lnTo>
                    <a:pt x="13658" y="11739"/>
                  </a:lnTo>
                  <a:lnTo>
                    <a:pt x="13849" y="11227"/>
                  </a:lnTo>
                  <a:lnTo>
                    <a:pt x="14137" y="10236"/>
                  </a:lnTo>
                  <a:lnTo>
                    <a:pt x="14361" y="9340"/>
                  </a:lnTo>
                  <a:lnTo>
                    <a:pt x="14489" y="8605"/>
                  </a:lnTo>
                  <a:lnTo>
                    <a:pt x="14649" y="7421"/>
                  </a:lnTo>
                  <a:lnTo>
                    <a:pt x="14809" y="6046"/>
                  </a:lnTo>
                  <a:lnTo>
                    <a:pt x="14969" y="4575"/>
                  </a:lnTo>
                  <a:lnTo>
                    <a:pt x="15065" y="3135"/>
                  </a:lnTo>
                  <a:lnTo>
                    <a:pt x="15065" y="2496"/>
                  </a:lnTo>
                  <a:lnTo>
                    <a:pt x="15065" y="1856"/>
                  </a:lnTo>
                  <a:lnTo>
                    <a:pt x="15065" y="1312"/>
                  </a:lnTo>
                  <a:lnTo>
                    <a:pt x="15001" y="832"/>
                  </a:lnTo>
                  <a:lnTo>
                    <a:pt x="14937" y="481"/>
                  </a:lnTo>
                  <a:lnTo>
                    <a:pt x="14809" y="193"/>
                  </a:lnTo>
                  <a:lnTo>
                    <a:pt x="14745" y="97"/>
                  </a:lnTo>
                  <a:lnTo>
                    <a:pt x="14681" y="33"/>
                  </a:lnTo>
                  <a:lnTo>
                    <a:pt x="145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18;p45"/>
            <p:cNvSpPr/>
            <p:nvPr/>
          </p:nvSpPr>
          <p:spPr>
            <a:xfrm flipH="1">
              <a:off x="8080509" y="2187125"/>
              <a:ext cx="299902" cy="245298"/>
            </a:xfrm>
            <a:custGeom>
              <a:avLst/>
              <a:gdLst/>
              <a:ahLst/>
              <a:cxnLst/>
              <a:rect l="l" t="t" r="r" b="b"/>
              <a:pathLst>
                <a:path w="7901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7900" y="1312"/>
                  </a:lnTo>
                  <a:lnTo>
                    <a:pt x="5853" y="832"/>
                  </a:lnTo>
                  <a:lnTo>
                    <a:pt x="3934" y="417"/>
                  </a:lnTo>
                  <a:lnTo>
                    <a:pt x="2943" y="225"/>
                  </a:lnTo>
                  <a:lnTo>
                    <a:pt x="2015" y="65"/>
                  </a:lnTo>
                  <a:lnTo>
                    <a:pt x="1599" y="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19;p45"/>
            <p:cNvSpPr/>
            <p:nvPr/>
          </p:nvSpPr>
          <p:spPr>
            <a:xfrm flipH="1">
              <a:off x="8137559" y="2187125"/>
              <a:ext cx="242852" cy="245298"/>
            </a:xfrm>
            <a:custGeom>
              <a:avLst/>
              <a:gdLst/>
              <a:ahLst/>
              <a:cxnLst/>
              <a:rect l="l" t="t" r="r" b="b"/>
              <a:pathLst>
                <a:path w="6398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3742" y="256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20;p45"/>
            <p:cNvSpPr/>
            <p:nvPr/>
          </p:nvSpPr>
          <p:spPr>
            <a:xfrm flipH="1">
              <a:off x="8119377" y="2240573"/>
              <a:ext cx="63161" cy="165164"/>
            </a:xfrm>
            <a:custGeom>
              <a:avLst/>
              <a:gdLst/>
              <a:ahLst/>
              <a:cxnLst/>
              <a:rect l="l" t="t" r="r" b="b"/>
              <a:pathLst>
                <a:path w="1664" h="4351" extrusionOk="0">
                  <a:moveTo>
                    <a:pt x="1664" y="0"/>
                  </a:moveTo>
                  <a:lnTo>
                    <a:pt x="1632" y="32"/>
                  </a:lnTo>
                  <a:lnTo>
                    <a:pt x="1280" y="864"/>
                  </a:lnTo>
                  <a:lnTo>
                    <a:pt x="800" y="2143"/>
                  </a:lnTo>
                  <a:lnTo>
                    <a:pt x="1" y="4318"/>
                  </a:lnTo>
                  <a:lnTo>
                    <a:pt x="1" y="4350"/>
                  </a:lnTo>
                  <a:lnTo>
                    <a:pt x="33" y="4318"/>
                  </a:lnTo>
                  <a:lnTo>
                    <a:pt x="480" y="3263"/>
                  </a:lnTo>
                  <a:lnTo>
                    <a:pt x="896" y="2207"/>
                  </a:lnTo>
                  <a:lnTo>
                    <a:pt x="1312" y="1120"/>
                  </a:lnTo>
                  <a:lnTo>
                    <a:pt x="1664" y="3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21;p45"/>
            <p:cNvSpPr/>
            <p:nvPr/>
          </p:nvSpPr>
          <p:spPr>
            <a:xfrm flipH="1">
              <a:off x="7673794" y="1845979"/>
              <a:ext cx="236779" cy="313284"/>
            </a:xfrm>
            <a:custGeom>
              <a:avLst/>
              <a:gdLst/>
              <a:ahLst/>
              <a:cxnLst/>
              <a:rect l="l" t="t" r="r" b="b"/>
              <a:pathLst>
                <a:path w="6238" h="8253" extrusionOk="0">
                  <a:moveTo>
                    <a:pt x="1855" y="0"/>
                  </a:moveTo>
                  <a:lnTo>
                    <a:pt x="1504" y="64"/>
                  </a:lnTo>
                  <a:lnTo>
                    <a:pt x="1184" y="160"/>
                  </a:lnTo>
                  <a:lnTo>
                    <a:pt x="928" y="256"/>
                  </a:lnTo>
                  <a:lnTo>
                    <a:pt x="736" y="384"/>
                  </a:lnTo>
                  <a:lnTo>
                    <a:pt x="640" y="448"/>
                  </a:lnTo>
                  <a:lnTo>
                    <a:pt x="608" y="544"/>
                  </a:lnTo>
                  <a:lnTo>
                    <a:pt x="544" y="704"/>
                  </a:lnTo>
                  <a:lnTo>
                    <a:pt x="544" y="896"/>
                  </a:lnTo>
                  <a:lnTo>
                    <a:pt x="544" y="1056"/>
                  </a:lnTo>
                  <a:lnTo>
                    <a:pt x="608" y="1216"/>
                  </a:lnTo>
                  <a:lnTo>
                    <a:pt x="704" y="1440"/>
                  </a:lnTo>
                  <a:lnTo>
                    <a:pt x="768" y="1535"/>
                  </a:lnTo>
                  <a:lnTo>
                    <a:pt x="672" y="1567"/>
                  </a:lnTo>
                  <a:lnTo>
                    <a:pt x="480" y="1695"/>
                  </a:lnTo>
                  <a:lnTo>
                    <a:pt x="352" y="1791"/>
                  </a:lnTo>
                  <a:lnTo>
                    <a:pt x="256" y="1887"/>
                  </a:lnTo>
                  <a:lnTo>
                    <a:pt x="192" y="2015"/>
                  </a:lnTo>
                  <a:lnTo>
                    <a:pt x="128" y="2175"/>
                  </a:lnTo>
                  <a:lnTo>
                    <a:pt x="160" y="2463"/>
                  </a:lnTo>
                  <a:lnTo>
                    <a:pt x="256" y="2719"/>
                  </a:lnTo>
                  <a:lnTo>
                    <a:pt x="384" y="2911"/>
                  </a:lnTo>
                  <a:lnTo>
                    <a:pt x="608" y="3103"/>
                  </a:lnTo>
                  <a:lnTo>
                    <a:pt x="512" y="3135"/>
                  </a:lnTo>
                  <a:lnTo>
                    <a:pt x="320" y="3263"/>
                  </a:lnTo>
                  <a:lnTo>
                    <a:pt x="192" y="3359"/>
                  </a:lnTo>
                  <a:lnTo>
                    <a:pt x="96" y="3455"/>
                  </a:lnTo>
                  <a:lnTo>
                    <a:pt x="32" y="3551"/>
                  </a:lnTo>
                  <a:lnTo>
                    <a:pt x="0" y="3678"/>
                  </a:lnTo>
                  <a:lnTo>
                    <a:pt x="32" y="3902"/>
                  </a:lnTo>
                  <a:lnTo>
                    <a:pt x="96" y="4126"/>
                  </a:lnTo>
                  <a:lnTo>
                    <a:pt x="192" y="4286"/>
                  </a:lnTo>
                  <a:lnTo>
                    <a:pt x="320" y="4446"/>
                  </a:lnTo>
                  <a:lnTo>
                    <a:pt x="544" y="4638"/>
                  </a:lnTo>
                  <a:lnTo>
                    <a:pt x="640" y="4702"/>
                  </a:lnTo>
                  <a:lnTo>
                    <a:pt x="512" y="4766"/>
                  </a:lnTo>
                  <a:lnTo>
                    <a:pt x="416" y="4862"/>
                  </a:lnTo>
                  <a:lnTo>
                    <a:pt x="320" y="4958"/>
                  </a:lnTo>
                  <a:lnTo>
                    <a:pt x="256" y="5054"/>
                  </a:lnTo>
                  <a:lnTo>
                    <a:pt x="192" y="5150"/>
                  </a:lnTo>
                  <a:lnTo>
                    <a:pt x="160" y="5278"/>
                  </a:lnTo>
                  <a:lnTo>
                    <a:pt x="160" y="5406"/>
                  </a:lnTo>
                  <a:lnTo>
                    <a:pt x="160" y="5566"/>
                  </a:lnTo>
                  <a:lnTo>
                    <a:pt x="192" y="5693"/>
                  </a:lnTo>
                  <a:lnTo>
                    <a:pt x="224" y="5853"/>
                  </a:lnTo>
                  <a:lnTo>
                    <a:pt x="384" y="6205"/>
                  </a:lnTo>
                  <a:lnTo>
                    <a:pt x="576" y="6589"/>
                  </a:lnTo>
                  <a:lnTo>
                    <a:pt x="832" y="6973"/>
                  </a:lnTo>
                  <a:lnTo>
                    <a:pt x="1248" y="7581"/>
                  </a:lnTo>
                  <a:lnTo>
                    <a:pt x="1599" y="8252"/>
                  </a:lnTo>
                  <a:lnTo>
                    <a:pt x="2303" y="8156"/>
                  </a:lnTo>
                  <a:lnTo>
                    <a:pt x="2335" y="7996"/>
                  </a:lnTo>
                  <a:lnTo>
                    <a:pt x="2207" y="6589"/>
                  </a:lnTo>
                  <a:lnTo>
                    <a:pt x="2367" y="6557"/>
                  </a:lnTo>
                  <a:lnTo>
                    <a:pt x="2559" y="6589"/>
                  </a:lnTo>
                  <a:lnTo>
                    <a:pt x="3039" y="6685"/>
                  </a:lnTo>
                  <a:lnTo>
                    <a:pt x="4030" y="7037"/>
                  </a:lnTo>
                  <a:lnTo>
                    <a:pt x="4510" y="7197"/>
                  </a:lnTo>
                  <a:lnTo>
                    <a:pt x="4734" y="7229"/>
                  </a:lnTo>
                  <a:lnTo>
                    <a:pt x="5150" y="7229"/>
                  </a:lnTo>
                  <a:lnTo>
                    <a:pt x="5278" y="7133"/>
                  </a:lnTo>
                  <a:lnTo>
                    <a:pt x="5406" y="7037"/>
                  </a:lnTo>
                  <a:lnTo>
                    <a:pt x="5502" y="6877"/>
                  </a:lnTo>
                  <a:lnTo>
                    <a:pt x="5534" y="6749"/>
                  </a:lnTo>
                  <a:lnTo>
                    <a:pt x="5534" y="6653"/>
                  </a:lnTo>
                  <a:lnTo>
                    <a:pt x="5502" y="6429"/>
                  </a:lnTo>
                  <a:lnTo>
                    <a:pt x="5406" y="6205"/>
                  </a:lnTo>
                  <a:lnTo>
                    <a:pt x="5278" y="6013"/>
                  </a:lnTo>
                  <a:lnTo>
                    <a:pt x="5150" y="5853"/>
                  </a:lnTo>
                  <a:lnTo>
                    <a:pt x="5022" y="5725"/>
                  </a:lnTo>
                  <a:lnTo>
                    <a:pt x="4862" y="5598"/>
                  </a:lnTo>
                  <a:lnTo>
                    <a:pt x="4862" y="5598"/>
                  </a:lnTo>
                  <a:lnTo>
                    <a:pt x="5086" y="5661"/>
                  </a:lnTo>
                  <a:lnTo>
                    <a:pt x="5534" y="5661"/>
                  </a:lnTo>
                  <a:lnTo>
                    <a:pt x="5757" y="5630"/>
                  </a:lnTo>
                  <a:lnTo>
                    <a:pt x="5853" y="5598"/>
                  </a:lnTo>
                  <a:lnTo>
                    <a:pt x="5949" y="5534"/>
                  </a:lnTo>
                  <a:lnTo>
                    <a:pt x="6045" y="5470"/>
                  </a:lnTo>
                  <a:lnTo>
                    <a:pt x="6109" y="5374"/>
                  </a:lnTo>
                  <a:lnTo>
                    <a:pt x="6141" y="5246"/>
                  </a:lnTo>
                  <a:lnTo>
                    <a:pt x="6173" y="5118"/>
                  </a:lnTo>
                  <a:lnTo>
                    <a:pt x="6205" y="4958"/>
                  </a:lnTo>
                  <a:lnTo>
                    <a:pt x="6173" y="4830"/>
                  </a:lnTo>
                  <a:lnTo>
                    <a:pt x="6109" y="4702"/>
                  </a:lnTo>
                  <a:lnTo>
                    <a:pt x="6045" y="4574"/>
                  </a:lnTo>
                  <a:lnTo>
                    <a:pt x="5853" y="4350"/>
                  </a:lnTo>
                  <a:lnTo>
                    <a:pt x="5630" y="4158"/>
                  </a:lnTo>
                  <a:lnTo>
                    <a:pt x="5406" y="4030"/>
                  </a:lnTo>
                  <a:lnTo>
                    <a:pt x="5214" y="3902"/>
                  </a:lnTo>
                  <a:lnTo>
                    <a:pt x="4958" y="3806"/>
                  </a:lnTo>
                  <a:lnTo>
                    <a:pt x="5214" y="3838"/>
                  </a:lnTo>
                  <a:lnTo>
                    <a:pt x="5406" y="3838"/>
                  </a:lnTo>
                  <a:lnTo>
                    <a:pt x="5630" y="3806"/>
                  </a:lnTo>
                  <a:lnTo>
                    <a:pt x="5853" y="3742"/>
                  </a:lnTo>
                  <a:lnTo>
                    <a:pt x="5949" y="3678"/>
                  </a:lnTo>
                  <a:lnTo>
                    <a:pt x="6045" y="3614"/>
                  </a:lnTo>
                  <a:lnTo>
                    <a:pt x="6109" y="3551"/>
                  </a:lnTo>
                  <a:lnTo>
                    <a:pt x="6173" y="3455"/>
                  </a:lnTo>
                  <a:lnTo>
                    <a:pt x="6205" y="3327"/>
                  </a:lnTo>
                  <a:lnTo>
                    <a:pt x="6237" y="3167"/>
                  </a:lnTo>
                  <a:lnTo>
                    <a:pt x="6205" y="3039"/>
                  </a:lnTo>
                  <a:lnTo>
                    <a:pt x="6173" y="2879"/>
                  </a:lnTo>
                  <a:lnTo>
                    <a:pt x="6109" y="2751"/>
                  </a:lnTo>
                  <a:lnTo>
                    <a:pt x="6013" y="2623"/>
                  </a:lnTo>
                  <a:lnTo>
                    <a:pt x="5789" y="2399"/>
                  </a:lnTo>
                  <a:lnTo>
                    <a:pt x="5566" y="2239"/>
                  </a:lnTo>
                  <a:lnTo>
                    <a:pt x="5310" y="2079"/>
                  </a:lnTo>
                  <a:lnTo>
                    <a:pt x="5086" y="1983"/>
                  </a:lnTo>
                  <a:lnTo>
                    <a:pt x="4894" y="1887"/>
                  </a:lnTo>
                  <a:lnTo>
                    <a:pt x="5182" y="1887"/>
                  </a:lnTo>
                  <a:lnTo>
                    <a:pt x="5342" y="1855"/>
                  </a:lnTo>
                  <a:lnTo>
                    <a:pt x="5470" y="1791"/>
                  </a:lnTo>
                  <a:lnTo>
                    <a:pt x="5598" y="1663"/>
                  </a:lnTo>
                  <a:lnTo>
                    <a:pt x="5630" y="1599"/>
                  </a:lnTo>
                  <a:lnTo>
                    <a:pt x="5630" y="1503"/>
                  </a:lnTo>
                  <a:lnTo>
                    <a:pt x="5630" y="1408"/>
                  </a:lnTo>
                  <a:lnTo>
                    <a:pt x="5598" y="1280"/>
                  </a:lnTo>
                  <a:lnTo>
                    <a:pt x="5534" y="1152"/>
                  </a:lnTo>
                  <a:lnTo>
                    <a:pt x="5438" y="1024"/>
                  </a:lnTo>
                  <a:lnTo>
                    <a:pt x="5246" y="768"/>
                  </a:lnTo>
                  <a:lnTo>
                    <a:pt x="4958" y="576"/>
                  </a:lnTo>
                  <a:lnTo>
                    <a:pt x="4638" y="416"/>
                  </a:lnTo>
                  <a:lnTo>
                    <a:pt x="4286" y="256"/>
                  </a:lnTo>
                  <a:lnTo>
                    <a:pt x="3870" y="160"/>
                  </a:lnTo>
                  <a:lnTo>
                    <a:pt x="3487" y="64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22;p45"/>
            <p:cNvSpPr/>
            <p:nvPr/>
          </p:nvSpPr>
          <p:spPr>
            <a:xfrm flipH="1">
              <a:off x="7821904" y="2103347"/>
              <a:ext cx="82596" cy="128760"/>
            </a:xfrm>
            <a:custGeom>
              <a:avLst/>
              <a:gdLst/>
              <a:ahLst/>
              <a:cxnLst/>
              <a:rect l="l" t="t" r="r" b="b"/>
              <a:pathLst>
                <a:path w="2176" h="3392" extrusionOk="0">
                  <a:moveTo>
                    <a:pt x="1983" y="1"/>
                  </a:moveTo>
                  <a:lnTo>
                    <a:pt x="672" y="193"/>
                  </a:lnTo>
                  <a:lnTo>
                    <a:pt x="704" y="353"/>
                  </a:lnTo>
                  <a:lnTo>
                    <a:pt x="736" y="513"/>
                  </a:lnTo>
                  <a:lnTo>
                    <a:pt x="704" y="673"/>
                  </a:lnTo>
                  <a:lnTo>
                    <a:pt x="672" y="865"/>
                  </a:lnTo>
                  <a:lnTo>
                    <a:pt x="544" y="1216"/>
                  </a:lnTo>
                  <a:lnTo>
                    <a:pt x="384" y="1568"/>
                  </a:lnTo>
                  <a:lnTo>
                    <a:pt x="224" y="1920"/>
                  </a:lnTo>
                  <a:lnTo>
                    <a:pt x="96" y="2240"/>
                  </a:lnTo>
                  <a:lnTo>
                    <a:pt x="0" y="2592"/>
                  </a:lnTo>
                  <a:lnTo>
                    <a:pt x="0" y="2752"/>
                  </a:lnTo>
                  <a:lnTo>
                    <a:pt x="32" y="2912"/>
                  </a:lnTo>
                  <a:lnTo>
                    <a:pt x="64" y="3103"/>
                  </a:lnTo>
                  <a:lnTo>
                    <a:pt x="160" y="3263"/>
                  </a:lnTo>
                  <a:lnTo>
                    <a:pt x="288" y="3327"/>
                  </a:lnTo>
                  <a:lnTo>
                    <a:pt x="416" y="3391"/>
                  </a:lnTo>
                  <a:lnTo>
                    <a:pt x="576" y="3391"/>
                  </a:lnTo>
                  <a:lnTo>
                    <a:pt x="736" y="3359"/>
                  </a:lnTo>
                  <a:lnTo>
                    <a:pt x="896" y="3295"/>
                  </a:lnTo>
                  <a:lnTo>
                    <a:pt x="1088" y="3167"/>
                  </a:lnTo>
                  <a:lnTo>
                    <a:pt x="1280" y="3039"/>
                  </a:lnTo>
                  <a:lnTo>
                    <a:pt x="1439" y="2880"/>
                  </a:lnTo>
                  <a:lnTo>
                    <a:pt x="1631" y="2656"/>
                  </a:lnTo>
                  <a:lnTo>
                    <a:pt x="1759" y="2432"/>
                  </a:lnTo>
                  <a:lnTo>
                    <a:pt x="1919" y="2208"/>
                  </a:lnTo>
                  <a:lnTo>
                    <a:pt x="2015" y="1952"/>
                  </a:lnTo>
                  <a:lnTo>
                    <a:pt x="2111" y="1664"/>
                  </a:lnTo>
                  <a:lnTo>
                    <a:pt x="2143" y="1376"/>
                  </a:lnTo>
                  <a:lnTo>
                    <a:pt x="2175" y="1216"/>
                  </a:lnTo>
                  <a:lnTo>
                    <a:pt x="198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23;p45"/>
            <p:cNvSpPr/>
            <p:nvPr/>
          </p:nvSpPr>
          <p:spPr>
            <a:xfrm flipH="1">
              <a:off x="7722380" y="1896959"/>
              <a:ext cx="156651" cy="23118"/>
            </a:xfrm>
            <a:custGeom>
              <a:avLst/>
              <a:gdLst/>
              <a:ahLst/>
              <a:cxnLst/>
              <a:rect l="l" t="t" r="r" b="b"/>
              <a:pathLst>
                <a:path w="4127" h="609" extrusionOk="0">
                  <a:moveTo>
                    <a:pt x="1056" y="1"/>
                  </a:moveTo>
                  <a:lnTo>
                    <a:pt x="513" y="65"/>
                  </a:lnTo>
                  <a:lnTo>
                    <a:pt x="1" y="129"/>
                  </a:lnTo>
                  <a:lnTo>
                    <a:pt x="1" y="160"/>
                  </a:lnTo>
                  <a:lnTo>
                    <a:pt x="1024" y="160"/>
                  </a:lnTo>
                  <a:lnTo>
                    <a:pt x="2048" y="256"/>
                  </a:lnTo>
                  <a:lnTo>
                    <a:pt x="3071" y="384"/>
                  </a:lnTo>
                  <a:lnTo>
                    <a:pt x="4095" y="608"/>
                  </a:lnTo>
                  <a:lnTo>
                    <a:pt x="4127" y="608"/>
                  </a:lnTo>
                  <a:lnTo>
                    <a:pt x="4127" y="576"/>
                  </a:lnTo>
                  <a:lnTo>
                    <a:pt x="4095" y="544"/>
                  </a:lnTo>
                  <a:lnTo>
                    <a:pt x="3615" y="352"/>
                  </a:lnTo>
                  <a:lnTo>
                    <a:pt x="3103" y="224"/>
                  </a:lnTo>
                  <a:lnTo>
                    <a:pt x="2592" y="97"/>
                  </a:lnTo>
                  <a:lnTo>
                    <a:pt x="2080" y="33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24;p45"/>
            <p:cNvSpPr/>
            <p:nvPr/>
          </p:nvSpPr>
          <p:spPr>
            <a:xfrm flipH="1">
              <a:off x="7718736" y="1957657"/>
              <a:ext cx="170012" cy="34050"/>
            </a:xfrm>
            <a:custGeom>
              <a:avLst/>
              <a:gdLst/>
              <a:ahLst/>
              <a:cxnLst/>
              <a:rect l="l" t="t" r="r" b="b"/>
              <a:pathLst>
                <a:path w="4479" h="897" extrusionOk="0">
                  <a:moveTo>
                    <a:pt x="1152" y="1"/>
                  </a:moveTo>
                  <a:lnTo>
                    <a:pt x="577" y="33"/>
                  </a:lnTo>
                  <a:lnTo>
                    <a:pt x="1" y="129"/>
                  </a:lnTo>
                  <a:lnTo>
                    <a:pt x="513" y="129"/>
                  </a:lnTo>
                  <a:lnTo>
                    <a:pt x="1120" y="161"/>
                  </a:lnTo>
                  <a:lnTo>
                    <a:pt x="1728" y="225"/>
                  </a:lnTo>
                  <a:lnTo>
                    <a:pt x="2368" y="321"/>
                  </a:lnTo>
                  <a:lnTo>
                    <a:pt x="2976" y="449"/>
                  </a:lnTo>
                  <a:lnTo>
                    <a:pt x="3551" y="577"/>
                  </a:lnTo>
                  <a:lnTo>
                    <a:pt x="4031" y="736"/>
                  </a:lnTo>
                  <a:lnTo>
                    <a:pt x="4447" y="896"/>
                  </a:lnTo>
                  <a:lnTo>
                    <a:pt x="4479" y="896"/>
                  </a:lnTo>
                  <a:lnTo>
                    <a:pt x="4447" y="832"/>
                  </a:lnTo>
                  <a:lnTo>
                    <a:pt x="3935" y="577"/>
                  </a:lnTo>
                  <a:lnTo>
                    <a:pt x="3391" y="353"/>
                  </a:lnTo>
                  <a:lnTo>
                    <a:pt x="2848" y="193"/>
                  </a:lnTo>
                  <a:lnTo>
                    <a:pt x="2272" y="65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25;p45"/>
            <p:cNvSpPr/>
            <p:nvPr/>
          </p:nvSpPr>
          <p:spPr>
            <a:xfrm flipH="1">
              <a:off x="7721165" y="2019608"/>
              <a:ext cx="162724" cy="42515"/>
            </a:xfrm>
            <a:custGeom>
              <a:avLst/>
              <a:gdLst/>
              <a:ahLst/>
              <a:cxnLst/>
              <a:rect l="l" t="t" r="r" b="b"/>
              <a:pathLst>
                <a:path w="4287" h="1120" extrusionOk="0">
                  <a:moveTo>
                    <a:pt x="609" y="0"/>
                  </a:moveTo>
                  <a:lnTo>
                    <a:pt x="289" y="32"/>
                  </a:lnTo>
                  <a:lnTo>
                    <a:pt x="1" y="96"/>
                  </a:lnTo>
                  <a:lnTo>
                    <a:pt x="1" y="128"/>
                  </a:lnTo>
                  <a:lnTo>
                    <a:pt x="577" y="128"/>
                  </a:lnTo>
                  <a:lnTo>
                    <a:pt x="1120" y="192"/>
                  </a:lnTo>
                  <a:lnTo>
                    <a:pt x="1664" y="256"/>
                  </a:lnTo>
                  <a:lnTo>
                    <a:pt x="2208" y="352"/>
                  </a:lnTo>
                  <a:lnTo>
                    <a:pt x="2720" y="480"/>
                  </a:lnTo>
                  <a:lnTo>
                    <a:pt x="3231" y="640"/>
                  </a:lnTo>
                  <a:lnTo>
                    <a:pt x="3743" y="864"/>
                  </a:lnTo>
                  <a:lnTo>
                    <a:pt x="4255" y="1119"/>
                  </a:lnTo>
                  <a:lnTo>
                    <a:pt x="4287" y="1087"/>
                  </a:lnTo>
                  <a:lnTo>
                    <a:pt x="4287" y="1056"/>
                  </a:lnTo>
                  <a:lnTo>
                    <a:pt x="3871" y="768"/>
                  </a:lnTo>
                  <a:lnTo>
                    <a:pt x="3423" y="512"/>
                  </a:lnTo>
                  <a:lnTo>
                    <a:pt x="2943" y="320"/>
                  </a:lnTo>
                  <a:lnTo>
                    <a:pt x="2432" y="160"/>
                  </a:lnTo>
                  <a:lnTo>
                    <a:pt x="1856" y="64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26;p45"/>
            <p:cNvSpPr/>
            <p:nvPr/>
          </p:nvSpPr>
          <p:spPr>
            <a:xfrm flipH="1">
              <a:off x="7820690" y="2023214"/>
              <a:ext cx="91098" cy="213753"/>
            </a:xfrm>
            <a:custGeom>
              <a:avLst/>
              <a:gdLst/>
              <a:ahLst/>
              <a:cxnLst/>
              <a:rect l="l" t="t" r="r" b="b"/>
              <a:pathLst>
                <a:path w="2400" h="5631" extrusionOk="0">
                  <a:moveTo>
                    <a:pt x="704" y="1"/>
                  </a:moveTo>
                  <a:lnTo>
                    <a:pt x="512" y="129"/>
                  </a:lnTo>
                  <a:lnTo>
                    <a:pt x="352" y="257"/>
                  </a:lnTo>
                  <a:lnTo>
                    <a:pt x="192" y="449"/>
                  </a:lnTo>
                  <a:lnTo>
                    <a:pt x="96" y="641"/>
                  </a:lnTo>
                  <a:lnTo>
                    <a:pt x="64" y="865"/>
                  </a:lnTo>
                  <a:lnTo>
                    <a:pt x="96" y="1120"/>
                  </a:lnTo>
                  <a:lnTo>
                    <a:pt x="160" y="1344"/>
                  </a:lnTo>
                  <a:lnTo>
                    <a:pt x="256" y="1568"/>
                  </a:lnTo>
                  <a:lnTo>
                    <a:pt x="544" y="2112"/>
                  </a:lnTo>
                  <a:lnTo>
                    <a:pt x="640" y="2272"/>
                  </a:lnTo>
                  <a:lnTo>
                    <a:pt x="704" y="2400"/>
                  </a:lnTo>
                  <a:lnTo>
                    <a:pt x="736" y="2592"/>
                  </a:lnTo>
                  <a:lnTo>
                    <a:pt x="768" y="2752"/>
                  </a:lnTo>
                  <a:lnTo>
                    <a:pt x="672" y="3071"/>
                  </a:lnTo>
                  <a:lnTo>
                    <a:pt x="576" y="3359"/>
                  </a:lnTo>
                  <a:lnTo>
                    <a:pt x="448" y="3647"/>
                  </a:lnTo>
                  <a:lnTo>
                    <a:pt x="288" y="3935"/>
                  </a:lnTo>
                  <a:lnTo>
                    <a:pt x="160" y="4159"/>
                  </a:lnTo>
                  <a:lnTo>
                    <a:pt x="64" y="4415"/>
                  </a:lnTo>
                  <a:lnTo>
                    <a:pt x="0" y="4671"/>
                  </a:lnTo>
                  <a:lnTo>
                    <a:pt x="0" y="4927"/>
                  </a:lnTo>
                  <a:lnTo>
                    <a:pt x="64" y="5150"/>
                  </a:lnTo>
                  <a:lnTo>
                    <a:pt x="160" y="5342"/>
                  </a:lnTo>
                  <a:lnTo>
                    <a:pt x="352" y="5502"/>
                  </a:lnTo>
                  <a:lnTo>
                    <a:pt x="544" y="5598"/>
                  </a:lnTo>
                  <a:lnTo>
                    <a:pt x="672" y="5598"/>
                  </a:lnTo>
                  <a:lnTo>
                    <a:pt x="800" y="5630"/>
                  </a:lnTo>
                  <a:lnTo>
                    <a:pt x="1056" y="5566"/>
                  </a:lnTo>
                  <a:lnTo>
                    <a:pt x="1280" y="5470"/>
                  </a:lnTo>
                  <a:lnTo>
                    <a:pt x="1504" y="5310"/>
                  </a:lnTo>
                  <a:lnTo>
                    <a:pt x="1695" y="5118"/>
                  </a:lnTo>
                  <a:lnTo>
                    <a:pt x="1887" y="4895"/>
                  </a:lnTo>
                  <a:lnTo>
                    <a:pt x="2015" y="4671"/>
                  </a:lnTo>
                  <a:lnTo>
                    <a:pt x="2143" y="4447"/>
                  </a:lnTo>
                  <a:lnTo>
                    <a:pt x="2271" y="4159"/>
                  </a:lnTo>
                  <a:lnTo>
                    <a:pt x="2335" y="3871"/>
                  </a:lnTo>
                  <a:lnTo>
                    <a:pt x="2399" y="3551"/>
                  </a:lnTo>
                  <a:lnTo>
                    <a:pt x="2399" y="3231"/>
                  </a:lnTo>
                  <a:lnTo>
                    <a:pt x="2399" y="2912"/>
                  </a:lnTo>
                  <a:lnTo>
                    <a:pt x="2367" y="2624"/>
                  </a:lnTo>
                  <a:lnTo>
                    <a:pt x="2239" y="1856"/>
                  </a:lnTo>
                  <a:lnTo>
                    <a:pt x="2175" y="1856"/>
                  </a:lnTo>
                  <a:lnTo>
                    <a:pt x="2207" y="2400"/>
                  </a:lnTo>
                  <a:lnTo>
                    <a:pt x="2239" y="2944"/>
                  </a:lnTo>
                  <a:lnTo>
                    <a:pt x="2239" y="3199"/>
                  </a:lnTo>
                  <a:lnTo>
                    <a:pt x="2207" y="3487"/>
                  </a:lnTo>
                  <a:lnTo>
                    <a:pt x="2175" y="3743"/>
                  </a:lnTo>
                  <a:lnTo>
                    <a:pt x="2079" y="3999"/>
                  </a:lnTo>
                  <a:lnTo>
                    <a:pt x="2015" y="4223"/>
                  </a:lnTo>
                  <a:lnTo>
                    <a:pt x="1919" y="4447"/>
                  </a:lnTo>
                  <a:lnTo>
                    <a:pt x="1791" y="4639"/>
                  </a:lnTo>
                  <a:lnTo>
                    <a:pt x="1631" y="4831"/>
                  </a:lnTo>
                  <a:lnTo>
                    <a:pt x="1472" y="5055"/>
                  </a:lnTo>
                  <a:lnTo>
                    <a:pt x="1280" y="5214"/>
                  </a:lnTo>
                  <a:lnTo>
                    <a:pt x="1024" y="5310"/>
                  </a:lnTo>
                  <a:lnTo>
                    <a:pt x="800" y="5374"/>
                  </a:lnTo>
                  <a:lnTo>
                    <a:pt x="672" y="5374"/>
                  </a:lnTo>
                  <a:lnTo>
                    <a:pt x="576" y="5342"/>
                  </a:lnTo>
                  <a:lnTo>
                    <a:pt x="480" y="5310"/>
                  </a:lnTo>
                  <a:lnTo>
                    <a:pt x="416" y="5214"/>
                  </a:lnTo>
                  <a:lnTo>
                    <a:pt x="320" y="5150"/>
                  </a:lnTo>
                  <a:lnTo>
                    <a:pt x="288" y="5055"/>
                  </a:lnTo>
                  <a:lnTo>
                    <a:pt x="256" y="4959"/>
                  </a:lnTo>
                  <a:lnTo>
                    <a:pt x="224" y="4863"/>
                  </a:lnTo>
                  <a:lnTo>
                    <a:pt x="256" y="4767"/>
                  </a:lnTo>
                  <a:lnTo>
                    <a:pt x="288" y="4511"/>
                  </a:lnTo>
                  <a:lnTo>
                    <a:pt x="384" y="4287"/>
                  </a:lnTo>
                  <a:lnTo>
                    <a:pt x="480" y="4063"/>
                  </a:lnTo>
                  <a:lnTo>
                    <a:pt x="608" y="3871"/>
                  </a:lnTo>
                  <a:lnTo>
                    <a:pt x="736" y="3615"/>
                  </a:lnTo>
                  <a:lnTo>
                    <a:pt x="832" y="3391"/>
                  </a:lnTo>
                  <a:lnTo>
                    <a:pt x="928" y="3135"/>
                  </a:lnTo>
                  <a:lnTo>
                    <a:pt x="992" y="2880"/>
                  </a:lnTo>
                  <a:lnTo>
                    <a:pt x="992" y="2656"/>
                  </a:lnTo>
                  <a:lnTo>
                    <a:pt x="992" y="2432"/>
                  </a:lnTo>
                  <a:lnTo>
                    <a:pt x="928" y="2240"/>
                  </a:lnTo>
                  <a:lnTo>
                    <a:pt x="832" y="2016"/>
                  </a:lnTo>
                  <a:lnTo>
                    <a:pt x="544" y="1472"/>
                  </a:lnTo>
                  <a:lnTo>
                    <a:pt x="416" y="1216"/>
                  </a:lnTo>
                  <a:lnTo>
                    <a:pt x="320" y="961"/>
                  </a:lnTo>
                  <a:lnTo>
                    <a:pt x="288" y="833"/>
                  </a:lnTo>
                  <a:lnTo>
                    <a:pt x="288" y="705"/>
                  </a:lnTo>
                  <a:lnTo>
                    <a:pt x="320" y="577"/>
                  </a:lnTo>
                  <a:lnTo>
                    <a:pt x="352" y="449"/>
                  </a:lnTo>
                  <a:lnTo>
                    <a:pt x="416" y="321"/>
                  </a:lnTo>
                  <a:lnTo>
                    <a:pt x="512" y="225"/>
                  </a:lnTo>
                  <a:lnTo>
                    <a:pt x="608" y="129"/>
                  </a:lnTo>
                  <a:lnTo>
                    <a:pt x="704" y="33"/>
                  </a:lnTo>
                  <a:lnTo>
                    <a:pt x="736" y="3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27;p45"/>
            <p:cNvSpPr/>
            <p:nvPr/>
          </p:nvSpPr>
          <p:spPr>
            <a:xfrm flipH="1">
              <a:off x="7781859" y="2092453"/>
              <a:ext cx="71664" cy="13362"/>
            </a:xfrm>
            <a:custGeom>
              <a:avLst/>
              <a:gdLst/>
              <a:ahLst/>
              <a:cxnLst/>
              <a:rect l="l" t="t" r="r" b="b"/>
              <a:pathLst>
                <a:path w="1888" h="352" extrusionOk="0">
                  <a:moveTo>
                    <a:pt x="640" y="0"/>
                  </a:moveTo>
                  <a:lnTo>
                    <a:pt x="384" y="32"/>
                  </a:lnTo>
                  <a:lnTo>
                    <a:pt x="192" y="128"/>
                  </a:lnTo>
                  <a:lnTo>
                    <a:pt x="1" y="288"/>
                  </a:lnTo>
                  <a:lnTo>
                    <a:pt x="1" y="320"/>
                  </a:lnTo>
                  <a:lnTo>
                    <a:pt x="33" y="320"/>
                  </a:lnTo>
                  <a:lnTo>
                    <a:pt x="448" y="224"/>
                  </a:lnTo>
                  <a:lnTo>
                    <a:pt x="896" y="192"/>
                  </a:lnTo>
                  <a:lnTo>
                    <a:pt x="1152" y="224"/>
                  </a:lnTo>
                  <a:lnTo>
                    <a:pt x="1376" y="256"/>
                  </a:lnTo>
                  <a:lnTo>
                    <a:pt x="1632" y="320"/>
                  </a:lnTo>
                  <a:lnTo>
                    <a:pt x="1888" y="352"/>
                  </a:lnTo>
                  <a:lnTo>
                    <a:pt x="1888" y="320"/>
                  </a:lnTo>
                  <a:lnTo>
                    <a:pt x="1664" y="192"/>
                  </a:lnTo>
                  <a:lnTo>
                    <a:pt x="1408" y="96"/>
                  </a:lnTo>
                  <a:lnTo>
                    <a:pt x="1152" y="3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28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extrusionOk="0">
                  <a:moveTo>
                    <a:pt x="0" y="0"/>
                  </a:moveTo>
                  <a:lnTo>
                    <a:pt x="0" y="32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544" y="512"/>
                  </a:lnTo>
                  <a:lnTo>
                    <a:pt x="480" y="448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29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fill="none" extrusionOk="0">
                  <a:moveTo>
                    <a:pt x="480" y="448"/>
                  </a:moveTo>
                  <a:lnTo>
                    <a:pt x="416" y="416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352" y="512"/>
                  </a:lnTo>
                  <a:lnTo>
                    <a:pt x="448" y="512"/>
                  </a:lnTo>
                  <a:lnTo>
                    <a:pt x="448" y="512"/>
                  </a:lnTo>
                  <a:lnTo>
                    <a:pt x="544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0;p45"/>
            <p:cNvSpPr/>
            <p:nvPr/>
          </p:nvSpPr>
          <p:spPr>
            <a:xfrm flipH="1">
              <a:off x="7885066" y="2021999"/>
              <a:ext cx="2467" cy="2467"/>
            </a:xfrm>
            <a:custGeom>
              <a:avLst/>
              <a:gdLst/>
              <a:ahLst/>
              <a:cxnLst/>
              <a:rect l="l" t="t" r="r" b="b"/>
              <a:pathLst>
                <a:path w="65" h="65" fill="none" extrusionOk="0">
                  <a:moveTo>
                    <a:pt x="65" y="65"/>
                  </a:moveTo>
                  <a:lnTo>
                    <a:pt x="65" y="65"/>
                  </a:lnTo>
                  <a:lnTo>
                    <a:pt x="1" y="1"/>
                  </a:lnTo>
                  <a:lnTo>
                    <a:pt x="65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1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extrusionOk="0">
                  <a:moveTo>
                    <a:pt x="9180" y="1"/>
                  </a:moveTo>
                  <a:lnTo>
                    <a:pt x="8700" y="65"/>
                  </a:lnTo>
                  <a:lnTo>
                    <a:pt x="8508" y="97"/>
                  </a:lnTo>
                  <a:lnTo>
                    <a:pt x="8349" y="161"/>
                  </a:lnTo>
                  <a:lnTo>
                    <a:pt x="7837" y="385"/>
                  </a:lnTo>
                  <a:lnTo>
                    <a:pt x="7645" y="513"/>
                  </a:lnTo>
                  <a:lnTo>
                    <a:pt x="7421" y="673"/>
                  </a:lnTo>
                  <a:lnTo>
                    <a:pt x="6941" y="1120"/>
                  </a:lnTo>
                  <a:lnTo>
                    <a:pt x="6685" y="1376"/>
                  </a:lnTo>
                  <a:lnTo>
                    <a:pt x="6397" y="1664"/>
                  </a:lnTo>
                  <a:lnTo>
                    <a:pt x="6078" y="2048"/>
                  </a:lnTo>
                  <a:lnTo>
                    <a:pt x="5758" y="2464"/>
                  </a:lnTo>
                  <a:lnTo>
                    <a:pt x="5406" y="2944"/>
                  </a:lnTo>
                  <a:lnTo>
                    <a:pt x="5054" y="3519"/>
                  </a:lnTo>
                  <a:lnTo>
                    <a:pt x="4670" y="4191"/>
                  </a:lnTo>
                  <a:lnTo>
                    <a:pt x="4255" y="4927"/>
                  </a:lnTo>
                  <a:lnTo>
                    <a:pt x="3935" y="5630"/>
                  </a:lnTo>
                  <a:lnTo>
                    <a:pt x="3583" y="6430"/>
                  </a:lnTo>
                  <a:lnTo>
                    <a:pt x="3199" y="7325"/>
                  </a:lnTo>
                  <a:lnTo>
                    <a:pt x="2847" y="8317"/>
                  </a:lnTo>
                  <a:lnTo>
                    <a:pt x="2112" y="10364"/>
                  </a:lnTo>
                  <a:lnTo>
                    <a:pt x="1408" y="12475"/>
                  </a:lnTo>
                  <a:lnTo>
                    <a:pt x="800" y="14426"/>
                  </a:lnTo>
                  <a:lnTo>
                    <a:pt x="320" y="16057"/>
                  </a:lnTo>
                  <a:lnTo>
                    <a:pt x="65" y="17209"/>
                  </a:lnTo>
                  <a:lnTo>
                    <a:pt x="1" y="17528"/>
                  </a:lnTo>
                  <a:lnTo>
                    <a:pt x="1" y="17688"/>
                  </a:lnTo>
                  <a:lnTo>
                    <a:pt x="65" y="17720"/>
                  </a:lnTo>
                  <a:lnTo>
                    <a:pt x="224" y="17752"/>
                  </a:lnTo>
                  <a:lnTo>
                    <a:pt x="864" y="17784"/>
                  </a:lnTo>
                  <a:lnTo>
                    <a:pt x="1888" y="17848"/>
                  </a:lnTo>
                  <a:lnTo>
                    <a:pt x="3263" y="17880"/>
                  </a:lnTo>
                  <a:lnTo>
                    <a:pt x="5054" y="17912"/>
                  </a:lnTo>
                  <a:lnTo>
                    <a:pt x="9436" y="17912"/>
                  </a:lnTo>
                  <a:lnTo>
                    <a:pt x="11611" y="17848"/>
                  </a:lnTo>
                  <a:lnTo>
                    <a:pt x="12475" y="17816"/>
                  </a:lnTo>
                  <a:lnTo>
                    <a:pt x="13178" y="17752"/>
                  </a:lnTo>
                  <a:lnTo>
                    <a:pt x="13658" y="17688"/>
                  </a:lnTo>
                  <a:lnTo>
                    <a:pt x="13818" y="17656"/>
                  </a:lnTo>
                  <a:lnTo>
                    <a:pt x="13914" y="17624"/>
                  </a:lnTo>
                  <a:lnTo>
                    <a:pt x="13946" y="17464"/>
                  </a:lnTo>
                  <a:lnTo>
                    <a:pt x="13946" y="17049"/>
                  </a:lnTo>
                  <a:lnTo>
                    <a:pt x="13946" y="15705"/>
                  </a:lnTo>
                  <a:lnTo>
                    <a:pt x="13882" y="13754"/>
                  </a:lnTo>
                  <a:lnTo>
                    <a:pt x="13818" y="11515"/>
                  </a:lnTo>
                  <a:lnTo>
                    <a:pt x="13594" y="7070"/>
                  </a:lnTo>
                  <a:lnTo>
                    <a:pt x="13498" y="5342"/>
                  </a:lnTo>
                  <a:lnTo>
                    <a:pt x="13402" y="4287"/>
                  </a:lnTo>
                  <a:lnTo>
                    <a:pt x="13274" y="3647"/>
                  </a:lnTo>
                  <a:lnTo>
                    <a:pt x="13114" y="3007"/>
                  </a:lnTo>
                  <a:lnTo>
                    <a:pt x="12890" y="2368"/>
                  </a:lnTo>
                  <a:lnTo>
                    <a:pt x="12634" y="1760"/>
                  </a:lnTo>
                  <a:lnTo>
                    <a:pt x="12347" y="1216"/>
                  </a:lnTo>
                  <a:lnTo>
                    <a:pt x="12123" y="801"/>
                  </a:lnTo>
                  <a:lnTo>
                    <a:pt x="11899" y="481"/>
                  </a:lnTo>
                  <a:lnTo>
                    <a:pt x="11803" y="385"/>
                  </a:lnTo>
                  <a:lnTo>
                    <a:pt x="11707" y="321"/>
                  </a:lnTo>
                  <a:lnTo>
                    <a:pt x="11515" y="257"/>
                  </a:lnTo>
                  <a:lnTo>
                    <a:pt x="11163" y="161"/>
                  </a:lnTo>
                  <a:lnTo>
                    <a:pt x="10715" y="97"/>
                  </a:lnTo>
                  <a:lnTo>
                    <a:pt x="10204" y="33"/>
                  </a:lnTo>
                  <a:lnTo>
                    <a:pt x="969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2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fill="none" extrusionOk="0">
                  <a:moveTo>
                    <a:pt x="13914" y="17624"/>
                  </a:moveTo>
                  <a:lnTo>
                    <a:pt x="13914" y="17624"/>
                  </a:lnTo>
                  <a:lnTo>
                    <a:pt x="13818" y="17656"/>
                  </a:lnTo>
                  <a:lnTo>
                    <a:pt x="13658" y="17688"/>
                  </a:lnTo>
                  <a:lnTo>
                    <a:pt x="13178" y="17752"/>
                  </a:lnTo>
                  <a:lnTo>
                    <a:pt x="12475" y="17816"/>
                  </a:lnTo>
                  <a:lnTo>
                    <a:pt x="11611" y="17848"/>
                  </a:lnTo>
                  <a:lnTo>
                    <a:pt x="9436" y="17912"/>
                  </a:lnTo>
                  <a:lnTo>
                    <a:pt x="6973" y="17912"/>
                  </a:lnTo>
                  <a:lnTo>
                    <a:pt x="6973" y="17912"/>
                  </a:lnTo>
                  <a:lnTo>
                    <a:pt x="5054" y="17912"/>
                  </a:lnTo>
                  <a:lnTo>
                    <a:pt x="3263" y="17880"/>
                  </a:lnTo>
                  <a:lnTo>
                    <a:pt x="3263" y="17880"/>
                  </a:lnTo>
                  <a:lnTo>
                    <a:pt x="1888" y="17848"/>
                  </a:lnTo>
                  <a:lnTo>
                    <a:pt x="864" y="17784"/>
                  </a:lnTo>
                  <a:lnTo>
                    <a:pt x="224" y="17752"/>
                  </a:lnTo>
                  <a:lnTo>
                    <a:pt x="65" y="17720"/>
                  </a:lnTo>
                  <a:lnTo>
                    <a:pt x="1" y="17688"/>
                  </a:lnTo>
                  <a:lnTo>
                    <a:pt x="1" y="17688"/>
                  </a:lnTo>
                  <a:lnTo>
                    <a:pt x="1" y="17528"/>
                  </a:lnTo>
                  <a:lnTo>
                    <a:pt x="65" y="17209"/>
                  </a:lnTo>
                  <a:lnTo>
                    <a:pt x="320" y="16057"/>
                  </a:lnTo>
                  <a:lnTo>
                    <a:pt x="800" y="14426"/>
                  </a:lnTo>
                  <a:lnTo>
                    <a:pt x="1408" y="12475"/>
                  </a:lnTo>
                  <a:lnTo>
                    <a:pt x="2112" y="10364"/>
                  </a:lnTo>
                  <a:lnTo>
                    <a:pt x="2847" y="8317"/>
                  </a:lnTo>
                  <a:lnTo>
                    <a:pt x="3199" y="7325"/>
                  </a:lnTo>
                  <a:lnTo>
                    <a:pt x="3583" y="6430"/>
                  </a:lnTo>
                  <a:lnTo>
                    <a:pt x="3935" y="5630"/>
                  </a:lnTo>
                  <a:lnTo>
                    <a:pt x="4255" y="4927"/>
                  </a:lnTo>
                  <a:lnTo>
                    <a:pt x="4255" y="4927"/>
                  </a:lnTo>
                  <a:lnTo>
                    <a:pt x="4670" y="4191"/>
                  </a:lnTo>
                  <a:lnTo>
                    <a:pt x="5054" y="3519"/>
                  </a:lnTo>
                  <a:lnTo>
                    <a:pt x="5406" y="2944"/>
                  </a:lnTo>
                  <a:lnTo>
                    <a:pt x="5758" y="2464"/>
                  </a:lnTo>
                  <a:lnTo>
                    <a:pt x="6078" y="2048"/>
                  </a:lnTo>
                  <a:lnTo>
                    <a:pt x="6397" y="1664"/>
                  </a:lnTo>
                  <a:lnTo>
                    <a:pt x="6685" y="1376"/>
                  </a:lnTo>
                  <a:lnTo>
                    <a:pt x="6941" y="1120"/>
                  </a:lnTo>
                  <a:lnTo>
                    <a:pt x="6941" y="1120"/>
                  </a:lnTo>
                  <a:lnTo>
                    <a:pt x="7421" y="673"/>
                  </a:lnTo>
                  <a:lnTo>
                    <a:pt x="7645" y="513"/>
                  </a:lnTo>
                  <a:lnTo>
                    <a:pt x="7837" y="385"/>
                  </a:lnTo>
                  <a:lnTo>
                    <a:pt x="7837" y="385"/>
                  </a:lnTo>
                  <a:lnTo>
                    <a:pt x="8349" y="161"/>
                  </a:lnTo>
                  <a:lnTo>
                    <a:pt x="8349" y="161"/>
                  </a:lnTo>
                  <a:lnTo>
                    <a:pt x="8508" y="97"/>
                  </a:lnTo>
                  <a:lnTo>
                    <a:pt x="8700" y="65"/>
                  </a:lnTo>
                  <a:lnTo>
                    <a:pt x="9180" y="1"/>
                  </a:lnTo>
                  <a:lnTo>
                    <a:pt x="9692" y="1"/>
                  </a:lnTo>
                  <a:lnTo>
                    <a:pt x="10204" y="33"/>
                  </a:lnTo>
                  <a:lnTo>
                    <a:pt x="10715" y="97"/>
                  </a:lnTo>
                  <a:lnTo>
                    <a:pt x="11163" y="161"/>
                  </a:lnTo>
                  <a:lnTo>
                    <a:pt x="11515" y="257"/>
                  </a:lnTo>
                  <a:lnTo>
                    <a:pt x="11707" y="321"/>
                  </a:lnTo>
                  <a:lnTo>
                    <a:pt x="11707" y="321"/>
                  </a:lnTo>
                  <a:lnTo>
                    <a:pt x="11803" y="385"/>
                  </a:lnTo>
                  <a:lnTo>
                    <a:pt x="11899" y="481"/>
                  </a:lnTo>
                  <a:lnTo>
                    <a:pt x="12123" y="801"/>
                  </a:lnTo>
                  <a:lnTo>
                    <a:pt x="12347" y="1216"/>
                  </a:lnTo>
                  <a:lnTo>
                    <a:pt x="12634" y="1760"/>
                  </a:lnTo>
                  <a:lnTo>
                    <a:pt x="12890" y="2368"/>
                  </a:lnTo>
                  <a:lnTo>
                    <a:pt x="13114" y="3007"/>
                  </a:lnTo>
                  <a:lnTo>
                    <a:pt x="13274" y="3647"/>
                  </a:lnTo>
                  <a:lnTo>
                    <a:pt x="13402" y="4287"/>
                  </a:lnTo>
                  <a:lnTo>
                    <a:pt x="13402" y="4287"/>
                  </a:lnTo>
                  <a:lnTo>
                    <a:pt x="13498" y="5342"/>
                  </a:lnTo>
                  <a:lnTo>
                    <a:pt x="13594" y="7070"/>
                  </a:lnTo>
                  <a:lnTo>
                    <a:pt x="13818" y="11515"/>
                  </a:lnTo>
                  <a:lnTo>
                    <a:pt x="13882" y="13754"/>
                  </a:lnTo>
                  <a:lnTo>
                    <a:pt x="13946" y="15705"/>
                  </a:lnTo>
                  <a:lnTo>
                    <a:pt x="13946" y="17049"/>
                  </a:lnTo>
                  <a:lnTo>
                    <a:pt x="13946" y="17464"/>
                  </a:lnTo>
                  <a:lnTo>
                    <a:pt x="13914" y="17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3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34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35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extrusionOk="0">
                  <a:moveTo>
                    <a:pt x="352" y="1"/>
                  </a:moveTo>
                  <a:lnTo>
                    <a:pt x="0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336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fill="none" extrusionOk="0">
                  <a:moveTo>
                    <a:pt x="13722" y="1"/>
                  </a:moveTo>
                  <a:lnTo>
                    <a:pt x="352" y="1"/>
                  </a:lnTo>
                  <a:lnTo>
                    <a:pt x="0" y="1280"/>
                  </a:lnTo>
                  <a:lnTo>
                    <a:pt x="13722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97"/>
                  </a:lnTo>
                  <a:lnTo>
                    <a:pt x="13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337;p45"/>
            <p:cNvSpPr/>
            <p:nvPr/>
          </p:nvSpPr>
          <p:spPr>
            <a:xfrm flipH="1">
              <a:off x="7853485" y="2253935"/>
              <a:ext cx="604625" cy="616812"/>
            </a:xfrm>
            <a:custGeom>
              <a:avLst/>
              <a:gdLst/>
              <a:ahLst/>
              <a:cxnLst/>
              <a:rect l="l" t="t" r="r" b="b"/>
              <a:pathLst>
                <a:path w="15929" h="16249" extrusionOk="0">
                  <a:moveTo>
                    <a:pt x="768" y="0"/>
                  </a:moveTo>
                  <a:lnTo>
                    <a:pt x="608" y="32"/>
                  </a:lnTo>
                  <a:lnTo>
                    <a:pt x="448" y="96"/>
                  </a:lnTo>
                  <a:lnTo>
                    <a:pt x="320" y="192"/>
                  </a:lnTo>
                  <a:lnTo>
                    <a:pt x="192" y="352"/>
                  </a:lnTo>
                  <a:lnTo>
                    <a:pt x="128" y="512"/>
                  </a:lnTo>
                  <a:lnTo>
                    <a:pt x="64" y="704"/>
                  </a:lnTo>
                  <a:lnTo>
                    <a:pt x="32" y="928"/>
                  </a:lnTo>
                  <a:lnTo>
                    <a:pt x="0" y="1151"/>
                  </a:lnTo>
                  <a:lnTo>
                    <a:pt x="0" y="1439"/>
                  </a:lnTo>
                  <a:lnTo>
                    <a:pt x="64" y="2047"/>
                  </a:lnTo>
                  <a:lnTo>
                    <a:pt x="192" y="2751"/>
                  </a:lnTo>
                  <a:lnTo>
                    <a:pt x="384" y="3550"/>
                  </a:lnTo>
                  <a:lnTo>
                    <a:pt x="640" y="4382"/>
                  </a:lnTo>
                  <a:lnTo>
                    <a:pt x="928" y="5245"/>
                  </a:lnTo>
                  <a:lnTo>
                    <a:pt x="1216" y="6173"/>
                  </a:lnTo>
                  <a:lnTo>
                    <a:pt x="1567" y="7069"/>
                  </a:lnTo>
                  <a:lnTo>
                    <a:pt x="1951" y="7964"/>
                  </a:lnTo>
                  <a:lnTo>
                    <a:pt x="2335" y="8828"/>
                  </a:lnTo>
                  <a:lnTo>
                    <a:pt x="2751" y="9659"/>
                  </a:lnTo>
                  <a:lnTo>
                    <a:pt x="3135" y="10427"/>
                  </a:lnTo>
                  <a:lnTo>
                    <a:pt x="3550" y="11099"/>
                  </a:lnTo>
                  <a:lnTo>
                    <a:pt x="3934" y="11674"/>
                  </a:lnTo>
                  <a:lnTo>
                    <a:pt x="4286" y="12122"/>
                  </a:lnTo>
                  <a:lnTo>
                    <a:pt x="4478" y="12314"/>
                  </a:lnTo>
                  <a:lnTo>
                    <a:pt x="4638" y="12442"/>
                  </a:lnTo>
                  <a:lnTo>
                    <a:pt x="5150" y="12826"/>
                  </a:lnTo>
                  <a:lnTo>
                    <a:pt x="5725" y="13178"/>
                  </a:lnTo>
                  <a:lnTo>
                    <a:pt x="6365" y="13529"/>
                  </a:lnTo>
                  <a:lnTo>
                    <a:pt x="7037" y="13849"/>
                  </a:lnTo>
                  <a:lnTo>
                    <a:pt x="7772" y="14169"/>
                  </a:lnTo>
                  <a:lnTo>
                    <a:pt x="8476" y="14457"/>
                  </a:lnTo>
                  <a:lnTo>
                    <a:pt x="9947" y="14969"/>
                  </a:lnTo>
                  <a:lnTo>
                    <a:pt x="11387" y="15417"/>
                  </a:lnTo>
                  <a:lnTo>
                    <a:pt x="12698" y="15800"/>
                  </a:lnTo>
                  <a:lnTo>
                    <a:pt x="13786" y="16056"/>
                  </a:lnTo>
                  <a:lnTo>
                    <a:pt x="14585" y="16248"/>
                  </a:lnTo>
                  <a:lnTo>
                    <a:pt x="14649" y="16248"/>
                  </a:lnTo>
                  <a:lnTo>
                    <a:pt x="14713" y="16216"/>
                  </a:lnTo>
                  <a:lnTo>
                    <a:pt x="14873" y="16024"/>
                  </a:lnTo>
                  <a:lnTo>
                    <a:pt x="15033" y="15736"/>
                  </a:lnTo>
                  <a:lnTo>
                    <a:pt x="15161" y="15385"/>
                  </a:lnTo>
                  <a:lnTo>
                    <a:pt x="15321" y="14905"/>
                  </a:lnTo>
                  <a:lnTo>
                    <a:pt x="15449" y="14393"/>
                  </a:lnTo>
                  <a:lnTo>
                    <a:pt x="15705" y="13274"/>
                  </a:lnTo>
                  <a:lnTo>
                    <a:pt x="15865" y="12154"/>
                  </a:lnTo>
                  <a:lnTo>
                    <a:pt x="15929" y="11610"/>
                  </a:lnTo>
                  <a:lnTo>
                    <a:pt x="15929" y="11131"/>
                  </a:lnTo>
                  <a:lnTo>
                    <a:pt x="15929" y="10715"/>
                  </a:lnTo>
                  <a:lnTo>
                    <a:pt x="15897" y="10395"/>
                  </a:lnTo>
                  <a:lnTo>
                    <a:pt x="15865" y="10267"/>
                  </a:lnTo>
                  <a:lnTo>
                    <a:pt x="15801" y="10171"/>
                  </a:lnTo>
                  <a:lnTo>
                    <a:pt x="15737" y="10107"/>
                  </a:lnTo>
                  <a:lnTo>
                    <a:pt x="15673" y="10075"/>
                  </a:lnTo>
                  <a:lnTo>
                    <a:pt x="14905" y="9915"/>
                  </a:lnTo>
                  <a:lnTo>
                    <a:pt x="13850" y="9723"/>
                  </a:lnTo>
                  <a:lnTo>
                    <a:pt x="11451" y="9308"/>
                  </a:lnTo>
                  <a:lnTo>
                    <a:pt x="10299" y="9116"/>
                  </a:lnTo>
                  <a:lnTo>
                    <a:pt x="9276" y="8924"/>
                  </a:lnTo>
                  <a:lnTo>
                    <a:pt x="8540" y="8732"/>
                  </a:lnTo>
                  <a:lnTo>
                    <a:pt x="8284" y="8668"/>
                  </a:lnTo>
                  <a:lnTo>
                    <a:pt x="8156" y="8604"/>
                  </a:lnTo>
                  <a:lnTo>
                    <a:pt x="7836" y="8316"/>
                  </a:lnTo>
                  <a:lnTo>
                    <a:pt x="7357" y="7772"/>
                  </a:lnTo>
                  <a:lnTo>
                    <a:pt x="6749" y="7005"/>
                  </a:lnTo>
                  <a:lnTo>
                    <a:pt x="6045" y="6109"/>
                  </a:lnTo>
                  <a:lnTo>
                    <a:pt x="5278" y="5150"/>
                  </a:lnTo>
                  <a:lnTo>
                    <a:pt x="4510" y="4126"/>
                  </a:lnTo>
                  <a:lnTo>
                    <a:pt x="3838" y="3166"/>
                  </a:lnTo>
                  <a:lnTo>
                    <a:pt x="3231" y="2271"/>
                  </a:lnTo>
                  <a:lnTo>
                    <a:pt x="2911" y="1759"/>
                  </a:lnTo>
                  <a:lnTo>
                    <a:pt x="2559" y="1311"/>
                  </a:lnTo>
                  <a:lnTo>
                    <a:pt x="2271" y="928"/>
                  </a:lnTo>
                  <a:lnTo>
                    <a:pt x="1951" y="640"/>
                  </a:lnTo>
                  <a:lnTo>
                    <a:pt x="1695" y="384"/>
                  </a:lnTo>
                  <a:lnTo>
                    <a:pt x="1440" y="224"/>
                  </a:lnTo>
                  <a:lnTo>
                    <a:pt x="1184" y="96"/>
                  </a:lnTo>
                  <a:lnTo>
                    <a:pt x="960" y="3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38;p45"/>
            <p:cNvSpPr/>
            <p:nvPr/>
          </p:nvSpPr>
          <p:spPr>
            <a:xfrm flipH="1">
              <a:off x="7684726" y="2579290"/>
              <a:ext cx="251355" cy="309640"/>
            </a:xfrm>
            <a:custGeom>
              <a:avLst/>
              <a:gdLst/>
              <a:ahLst/>
              <a:cxnLst/>
              <a:rect l="l" t="t" r="r" b="b"/>
              <a:pathLst>
                <a:path w="6622" h="8157" extrusionOk="0">
                  <a:moveTo>
                    <a:pt x="2847" y="1"/>
                  </a:moveTo>
                  <a:lnTo>
                    <a:pt x="2399" y="481"/>
                  </a:lnTo>
                  <a:lnTo>
                    <a:pt x="1888" y="928"/>
                  </a:lnTo>
                  <a:lnTo>
                    <a:pt x="1248" y="1472"/>
                  </a:lnTo>
                  <a:lnTo>
                    <a:pt x="1024" y="1728"/>
                  </a:lnTo>
                  <a:lnTo>
                    <a:pt x="960" y="1856"/>
                  </a:lnTo>
                  <a:lnTo>
                    <a:pt x="896" y="1984"/>
                  </a:lnTo>
                  <a:lnTo>
                    <a:pt x="864" y="2112"/>
                  </a:lnTo>
                  <a:lnTo>
                    <a:pt x="832" y="2240"/>
                  </a:lnTo>
                  <a:lnTo>
                    <a:pt x="832" y="2368"/>
                  </a:lnTo>
                  <a:lnTo>
                    <a:pt x="864" y="2496"/>
                  </a:lnTo>
                  <a:lnTo>
                    <a:pt x="896" y="2592"/>
                  </a:lnTo>
                  <a:lnTo>
                    <a:pt x="960" y="2720"/>
                  </a:lnTo>
                  <a:lnTo>
                    <a:pt x="1056" y="2816"/>
                  </a:lnTo>
                  <a:lnTo>
                    <a:pt x="1152" y="2911"/>
                  </a:lnTo>
                  <a:lnTo>
                    <a:pt x="1024" y="2943"/>
                  </a:lnTo>
                  <a:lnTo>
                    <a:pt x="736" y="3103"/>
                  </a:lnTo>
                  <a:lnTo>
                    <a:pt x="576" y="3199"/>
                  </a:lnTo>
                  <a:lnTo>
                    <a:pt x="448" y="3359"/>
                  </a:lnTo>
                  <a:lnTo>
                    <a:pt x="320" y="3519"/>
                  </a:lnTo>
                  <a:lnTo>
                    <a:pt x="256" y="3743"/>
                  </a:lnTo>
                  <a:lnTo>
                    <a:pt x="256" y="3871"/>
                  </a:lnTo>
                  <a:lnTo>
                    <a:pt x="320" y="3999"/>
                  </a:lnTo>
                  <a:lnTo>
                    <a:pt x="384" y="4127"/>
                  </a:lnTo>
                  <a:lnTo>
                    <a:pt x="448" y="4223"/>
                  </a:lnTo>
                  <a:lnTo>
                    <a:pt x="608" y="4415"/>
                  </a:lnTo>
                  <a:lnTo>
                    <a:pt x="672" y="4479"/>
                  </a:lnTo>
                  <a:lnTo>
                    <a:pt x="448" y="4575"/>
                  </a:lnTo>
                  <a:lnTo>
                    <a:pt x="256" y="4735"/>
                  </a:lnTo>
                  <a:lnTo>
                    <a:pt x="97" y="4958"/>
                  </a:lnTo>
                  <a:lnTo>
                    <a:pt x="1" y="5214"/>
                  </a:lnTo>
                  <a:lnTo>
                    <a:pt x="1" y="5374"/>
                  </a:lnTo>
                  <a:lnTo>
                    <a:pt x="65" y="5534"/>
                  </a:lnTo>
                  <a:lnTo>
                    <a:pt x="129" y="5662"/>
                  </a:lnTo>
                  <a:lnTo>
                    <a:pt x="192" y="5790"/>
                  </a:lnTo>
                  <a:lnTo>
                    <a:pt x="352" y="5950"/>
                  </a:lnTo>
                  <a:lnTo>
                    <a:pt x="448" y="6014"/>
                  </a:lnTo>
                  <a:lnTo>
                    <a:pt x="352" y="6078"/>
                  </a:lnTo>
                  <a:lnTo>
                    <a:pt x="192" y="6270"/>
                  </a:lnTo>
                  <a:lnTo>
                    <a:pt x="129" y="6430"/>
                  </a:lnTo>
                  <a:lnTo>
                    <a:pt x="65" y="6590"/>
                  </a:lnTo>
                  <a:lnTo>
                    <a:pt x="33" y="6750"/>
                  </a:lnTo>
                  <a:lnTo>
                    <a:pt x="33" y="6942"/>
                  </a:lnTo>
                  <a:lnTo>
                    <a:pt x="65" y="7005"/>
                  </a:lnTo>
                  <a:lnTo>
                    <a:pt x="129" y="7101"/>
                  </a:lnTo>
                  <a:lnTo>
                    <a:pt x="288" y="7293"/>
                  </a:lnTo>
                  <a:lnTo>
                    <a:pt x="480" y="7453"/>
                  </a:lnTo>
                  <a:lnTo>
                    <a:pt x="768" y="7613"/>
                  </a:lnTo>
                  <a:lnTo>
                    <a:pt x="1088" y="7773"/>
                  </a:lnTo>
                  <a:lnTo>
                    <a:pt x="1472" y="7901"/>
                  </a:lnTo>
                  <a:lnTo>
                    <a:pt x="1856" y="7997"/>
                  </a:lnTo>
                  <a:lnTo>
                    <a:pt x="2271" y="8061"/>
                  </a:lnTo>
                  <a:lnTo>
                    <a:pt x="2687" y="8125"/>
                  </a:lnTo>
                  <a:lnTo>
                    <a:pt x="3103" y="8157"/>
                  </a:lnTo>
                  <a:lnTo>
                    <a:pt x="3519" y="8125"/>
                  </a:lnTo>
                  <a:lnTo>
                    <a:pt x="3903" y="8093"/>
                  </a:lnTo>
                  <a:lnTo>
                    <a:pt x="4255" y="8029"/>
                  </a:lnTo>
                  <a:lnTo>
                    <a:pt x="4574" y="7901"/>
                  </a:lnTo>
                  <a:lnTo>
                    <a:pt x="4830" y="7709"/>
                  </a:lnTo>
                  <a:lnTo>
                    <a:pt x="4958" y="7613"/>
                  </a:lnTo>
                  <a:lnTo>
                    <a:pt x="5054" y="7517"/>
                  </a:lnTo>
                  <a:lnTo>
                    <a:pt x="5118" y="7389"/>
                  </a:lnTo>
                  <a:lnTo>
                    <a:pt x="5150" y="7293"/>
                  </a:lnTo>
                  <a:lnTo>
                    <a:pt x="5150" y="7197"/>
                  </a:lnTo>
                  <a:lnTo>
                    <a:pt x="5150" y="7133"/>
                  </a:lnTo>
                  <a:lnTo>
                    <a:pt x="5054" y="7005"/>
                  </a:lnTo>
                  <a:lnTo>
                    <a:pt x="4926" y="6910"/>
                  </a:lnTo>
                  <a:lnTo>
                    <a:pt x="4798" y="6814"/>
                  </a:lnTo>
                  <a:lnTo>
                    <a:pt x="4638" y="6782"/>
                  </a:lnTo>
                  <a:lnTo>
                    <a:pt x="4510" y="6750"/>
                  </a:lnTo>
                  <a:lnTo>
                    <a:pt x="4734" y="6718"/>
                  </a:lnTo>
                  <a:lnTo>
                    <a:pt x="4990" y="6654"/>
                  </a:lnTo>
                  <a:lnTo>
                    <a:pt x="5246" y="6590"/>
                  </a:lnTo>
                  <a:lnTo>
                    <a:pt x="5534" y="6462"/>
                  </a:lnTo>
                  <a:lnTo>
                    <a:pt x="5822" y="6302"/>
                  </a:lnTo>
                  <a:lnTo>
                    <a:pt x="5918" y="6206"/>
                  </a:lnTo>
                  <a:lnTo>
                    <a:pt x="6014" y="6110"/>
                  </a:lnTo>
                  <a:lnTo>
                    <a:pt x="6110" y="5982"/>
                  </a:lnTo>
                  <a:lnTo>
                    <a:pt x="6142" y="5854"/>
                  </a:lnTo>
                  <a:lnTo>
                    <a:pt x="6174" y="5694"/>
                  </a:lnTo>
                  <a:lnTo>
                    <a:pt x="6174" y="5566"/>
                  </a:lnTo>
                  <a:lnTo>
                    <a:pt x="6142" y="5470"/>
                  </a:lnTo>
                  <a:lnTo>
                    <a:pt x="6078" y="5374"/>
                  </a:lnTo>
                  <a:lnTo>
                    <a:pt x="6014" y="5278"/>
                  </a:lnTo>
                  <a:lnTo>
                    <a:pt x="5918" y="5182"/>
                  </a:lnTo>
                  <a:lnTo>
                    <a:pt x="5726" y="5086"/>
                  </a:lnTo>
                  <a:lnTo>
                    <a:pt x="5502" y="4990"/>
                  </a:lnTo>
                  <a:lnTo>
                    <a:pt x="5310" y="4958"/>
                  </a:lnTo>
                  <a:lnTo>
                    <a:pt x="5086" y="4895"/>
                  </a:lnTo>
                  <a:lnTo>
                    <a:pt x="5342" y="4863"/>
                  </a:lnTo>
                  <a:lnTo>
                    <a:pt x="5566" y="4831"/>
                  </a:lnTo>
                  <a:lnTo>
                    <a:pt x="5822" y="4735"/>
                  </a:lnTo>
                  <a:lnTo>
                    <a:pt x="6078" y="4607"/>
                  </a:lnTo>
                  <a:lnTo>
                    <a:pt x="6334" y="4447"/>
                  </a:lnTo>
                  <a:lnTo>
                    <a:pt x="6429" y="4351"/>
                  </a:lnTo>
                  <a:lnTo>
                    <a:pt x="6493" y="4223"/>
                  </a:lnTo>
                  <a:lnTo>
                    <a:pt x="6557" y="4095"/>
                  </a:lnTo>
                  <a:lnTo>
                    <a:pt x="6589" y="3967"/>
                  </a:lnTo>
                  <a:lnTo>
                    <a:pt x="6621" y="3807"/>
                  </a:lnTo>
                  <a:lnTo>
                    <a:pt x="6589" y="3679"/>
                  </a:lnTo>
                  <a:lnTo>
                    <a:pt x="6557" y="3583"/>
                  </a:lnTo>
                  <a:lnTo>
                    <a:pt x="6493" y="3487"/>
                  </a:lnTo>
                  <a:lnTo>
                    <a:pt x="6397" y="3391"/>
                  </a:lnTo>
                  <a:lnTo>
                    <a:pt x="6302" y="3327"/>
                  </a:lnTo>
                  <a:lnTo>
                    <a:pt x="6110" y="3231"/>
                  </a:lnTo>
                  <a:lnTo>
                    <a:pt x="5886" y="3167"/>
                  </a:lnTo>
                  <a:lnTo>
                    <a:pt x="5694" y="3167"/>
                  </a:lnTo>
                  <a:lnTo>
                    <a:pt x="5470" y="3135"/>
                  </a:lnTo>
                  <a:lnTo>
                    <a:pt x="5630" y="3039"/>
                  </a:lnTo>
                  <a:lnTo>
                    <a:pt x="5790" y="2975"/>
                  </a:lnTo>
                  <a:lnTo>
                    <a:pt x="5982" y="2848"/>
                  </a:lnTo>
                  <a:lnTo>
                    <a:pt x="6142" y="2688"/>
                  </a:lnTo>
                  <a:lnTo>
                    <a:pt x="6270" y="2496"/>
                  </a:lnTo>
                  <a:lnTo>
                    <a:pt x="6365" y="2304"/>
                  </a:lnTo>
                  <a:lnTo>
                    <a:pt x="6397" y="2208"/>
                  </a:lnTo>
                  <a:lnTo>
                    <a:pt x="6397" y="2080"/>
                  </a:lnTo>
                  <a:lnTo>
                    <a:pt x="6334" y="1888"/>
                  </a:lnTo>
                  <a:lnTo>
                    <a:pt x="6238" y="1760"/>
                  </a:lnTo>
                  <a:lnTo>
                    <a:pt x="6110" y="1632"/>
                  </a:lnTo>
                  <a:lnTo>
                    <a:pt x="5918" y="1568"/>
                  </a:lnTo>
                  <a:lnTo>
                    <a:pt x="5694" y="1536"/>
                  </a:lnTo>
                  <a:lnTo>
                    <a:pt x="5438" y="1504"/>
                  </a:lnTo>
                  <a:lnTo>
                    <a:pt x="4894" y="1504"/>
                  </a:lnTo>
                  <a:lnTo>
                    <a:pt x="3743" y="1568"/>
                  </a:lnTo>
                  <a:lnTo>
                    <a:pt x="3231" y="1568"/>
                  </a:lnTo>
                  <a:lnTo>
                    <a:pt x="3039" y="1536"/>
                  </a:lnTo>
                  <a:lnTo>
                    <a:pt x="2847" y="1472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39;p45"/>
            <p:cNvSpPr/>
            <p:nvPr/>
          </p:nvSpPr>
          <p:spPr>
            <a:xfrm flipH="1">
              <a:off x="7761210" y="2809973"/>
              <a:ext cx="155436" cy="27977"/>
            </a:xfrm>
            <a:custGeom>
              <a:avLst/>
              <a:gdLst/>
              <a:ahLst/>
              <a:cxnLst/>
              <a:rect l="l" t="t" r="r" b="b"/>
              <a:pathLst>
                <a:path w="4095" h="737" extrusionOk="0">
                  <a:moveTo>
                    <a:pt x="0" y="1"/>
                  </a:moveTo>
                  <a:lnTo>
                    <a:pt x="480" y="225"/>
                  </a:lnTo>
                  <a:lnTo>
                    <a:pt x="992" y="417"/>
                  </a:lnTo>
                  <a:lnTo>
                    <a:pt x="1472" y="545"/>
                  </a:lnTo>
                  <a:lnTo>
                    <a:pt x="1983" y="641"/>
                  </a:lnTo>
                  <a:lnTo>
                    <a:pt x="2495" y="705"/>
                  </a:lnTo>
                  <a:lnTo>
                    <a:pt x="3007" y="737"/>
                  </a:lnTo>
                  <a:lnTo>
                    <a:pt x="3551" y="737"/>
                  </a:lnTo>
                  <a:lnTo>
                    <a:pt x="4062" y="673"/>
                  </a:lnTo>
                  <a:lnTo>
                    <a:pt x="4094" y="641"/>
                  </a:lnTo>
                  <a:lnTo>
                    <a:pt x="4094" y="609"/>
                  </a:lnTo>
                  <a:lnTo>
                    <a:pt x="4062" y="577"/>
                  </a:lnTo>
                  <a:lnTo>
                    <a:pt x="3039" y="545"/>
                  </a:lnTo>
                  <a:lnTo>
                    <a:pt x="2015" y="417"/>
                  </a:lnTo>
                  <a:lnTo>
                    <a:pt x="992" y="2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;p45"/>
            <p:cNvSpPr/>
            <p:nvPr/>
          </p:nvSpPr>
          <p:spPr>
            <a:xfrm flipH="1">
              <a:off x="7739347" y="2749275"/>
              <a:ext cx="171226" cy="25547"/>
            </a:xfrm>
            <a:custGeom>
              <a:avLst/>
              <a:gdLst/>
              <a:ahLst/>
              <a:cxnLst/>
              <a:rect l="l" t="t" r="r" b="b"/>
              <a:pathLst>
                <a:path w="4511" h="673" extrusionOk="0">
                  <a:moveTo>
                    <a:pt x="0" y="1"/>
                  </a:moveTo>
                  <a:lnTo>
                    <a:pt x="0" y="33"/>
                  </a:lnTo>
                  <a:lnTo>
                    <a:pt x="544" y="257"/>
                  </a:lnTo>
                  <a:lnTo>
                    <a:pt x="1088" y="417"/>
                  </a:lnTo>
                  <a:lnTo>
                    <a:pt x="1631" y="576"/>
                  </a:lnTo>
                  <a:lnTo>
                    <a:pt x="2207" y="640"/>
                  </a:lnTo>
                  <a:lnTo>
                    <a:pt x="2751" y="672"/>
                  </a:lnTo>
                  <a:lnTo>
                    <a:pt x="3327" y="672"/>
                  </a:lnTo>
                  <a:lnTo>
                    <a:pt x="3902" y="576"/>
                  </a:lnTo>
                  <a:lnTo>
                    <a:pt x="4478" y="480"/>
                  </a:lnTo>
                  <a:lnTo>
                    <a:pt x="4510" y="417"/>
                  </a:lnTo>
                  <a:lnTo>
                    <a:pt x="4510" y="385"/>
                  </a:lnTo>
                  <a:lnTo>
                    <a:pt x="4062" y="449"/>
                  </a:lnTo>
                  <a:lnTo>
                    <a:pt x="3519" y="480"/>
                  </a:lnTo>
                  <a:lnTo>
                    <a:pt x="2943" y="480"/>
                  </a:lnTo>
                  <a:lnTo>
                    <a:pt x="2335" y="417"/>
                  </a:lnTo>
                  <a:lnTo>
                    <a:pt x="1695" y="353"/>
                  </a:lnTo>
                  <a:lnTo>
                    <a:pt x="1088" y="257"/>
                  </a:lnTo>
                  <a:lnTo>
                    <a:pt x="512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1;p45"/>
            <p:cNvSpPr/>
            <p:nvPr/>
          </p:nvSpPr>
          <p:spPr>
            <a:xfrm flipH="1">
              <a:off x="7723594" y="2691006"/>
              <a:ext cx="167544" cy="21903"/>
            </a:xfrm>
            <a:custGeom>
              <a:avLst/>
              <a:gdLst/>
              <a:ahLst/>
              <a:cxnLst/>
              <a:rect l="l" t="t" r="r" b="b"/>
              <a:pathLst>
                <a:path w="4414" h="577" extrusionOk="0">
                  <a:moveTo>
                    <a:pt x="0" y="0"/>
                  </a:moveTo>
                  <a:lnTo>
                    <a:pt x="32" y="32"/>
                  </a:lnTo>
                  <a:lnTo>
                    <a:pt x="288" y="160"/>
                  </a:lnTo>
                  <a:lnTo>
                    <a:pt x="576" y="256"/>
                  </a:lnTo>
                  <a:lnTo>
                    <a:pt x="864" y="352"/>
                  </a:lnTo>
                  <a:lnTo>
                    <a:pt x="1183" y="416"/>
                  </a:lnTo>
                  <a:lnTo>
                    <a:pt x="1791" y="512"/>
                  </a:lnTo>
                  <a:lnTo>
                    <a:pt x="2399" y="576"/>
                  </a:lnTo>
                  <a:lnTo>
                    <a:pt x="2911" y="576"/>
                  </a:lnTo>
                  <a:lnTo>
                    <a:pt x="3422" y="512"/>
                  </a:lnTo>
                  <a:lnTo>
                    <a:pt x="3902" y="384"/>
                  </a:lnTo>
                  <a:lnTo>
                    <a:pt x="4414" y="192"/>
                  </a:lnTo>
                  <a:lnTo>
                    <a:pt x="4414" y="160"/>
                  </a:lnTo>
                  <a:lnTo>
                    <a:pt x="4382" y="128"/>
                  </a:lnTo>
                  <a:lnTo>
                    <a:pt x="3838" y="256"/>
                  </a:lnTo>
                  <a:lnTo>
                    <a:pt x="3294" y="320"/>
                  </a:lnTo>
                  <a:lnTo>
                    <a:pt x="2751" y="352"/>
                  </a:lnTo>
                  <a:lnTo>
                    <a:pt x="2207" y="352"/>
                  </a:lnTo>
                  <a:lnTo>
                    <a:pt x="1663" y="288"/>
                  </a:lnTo>
                  <a:lnTo>
                    <a:pt x="1119" y="224"/>
                  </a:lnTo>
                  <a:lnTo>
                    <a:pt x="576" y="12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2;p45"/>
            <p:cNvSpPr/>
            <p:nvPr/>
          </p:nvSpPr>
          <p:spPr>
            <a:xfrm flipH="1">
              <a:off x="8224975" y="2234499"/>
              <a:ext cx="247711" cy="331505"/>
            </a:xfrm>
            <a:custGeom>
              <a:avLst/>
              <a:gdLst/>
              <a:ahLst/>
              <a:cxnLst/>
              <a:rect l="l" t="t" r="r" b="b"/>
              <a:pathLst>
                <a:path w="6526" h="8733" extrusionOk="0">
                  <a:moveTo>
                    <a:pt x="832" y="0"/>
                  </a:moveTo>
                  <a:lnTo>
                    <a:pt x="640" y="32"/>
                  </a:lnTo>
                  <a:lnTo>
                    <a:pt x="448" y="96"/>
                  </a:lnTo>
                  <a:lnTo>
                    <a:pt x="288" y="256"/>
                  </a:lnTo>
                  <a:lnTo>
                    <a:pt x="160" y="480"/>
                  </a:lnTo>
                  <a:lnTo>
                    <a:pt x="64" y="736"/>
                  </a:lnTo>
                  <a:lnTo>
                    <a:pt x="32" y="1056"/>
                  </a:lnTo>
                  <a:lnTo>
                    <a:pt x="0" y="1440"/>
                  </a:lnTo>
                  <a:lnTo>
                    <a:pt x="32" y="1855"/>
                  </a:lnTo>
                  <a:lnTo>
                    <a:pt x="64" y="2335"/>
                  </a:lnTo>
                  <a:lnTo>
                    <a:pt x="160" y="2879"/>
                  </a:lnTo>
                  <a:lnTo>
                    <a:pt x="512" y="4350"/>
                  </a:lnTo>
                  <a:lnTo>
                    <a:pt x="928" y="5821"/>
                  </a:lnTo>
                  <a:lnTo>
                    <a:pt x="1408" y="7293"/>
                  </a:lnTo>
                  <a:lnTo>
                    <a:pt x="1887" y="8732"/>
                  </a:lnTo>
                  <a:lnTo>
                    <a:pt x="6525" y="6077"/>
                  </a:lnTo>
                  <a:lnTo>
                    <a:pt x="2719" y="1440"/>
                  </a:lnTo>
                  <a:lnTo>
                    <a:pt x="2367" y="1024"/>
                  </a:lnTo>
                  <a:lnTo>
                    <a:pt x="1983" y="640"/>
                  </a:lnTo>
                  <a:lnTo>
                    <a:pt x="1664" y="384"/>
                  </a:lnTo>
                  <a:lnTo>
                    <a:pt x="1376" y="192"/>
                  </a:lnTo>
                  <a:lnTo>
                    <a:pt x="1088" y="64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3;p45"/>
            <p:cNvSpPr/>
            <p:nvPr/>
          </p:nvSpPr>
          <p:spPr>
            <a:xfrm flipH="1">
              <a:off x="8222546" y="2318277"/>
              <a:ext cx="121464" cy="156661"/>
            </a:xfrm>
            <a:custGeom>
              <a:avLst/>
              <a:gdLst/>
              <a:ahLst/>
              <a:cxnLst/>
              <a:rect l="l" t="t" r="r" b="b"/>
              <a:pathLst>
                <a:path w="3200" h="4127" extrusionOk="0">
                  <a:moveTo>
                    <a:pt x="1" y="0"/>
                  </a:moveTo>
                  <a:lnTo>
                    <a:pt x="768" y="992"/>
                  </a:lnTo>
                  <a:lnTo>
                    <a:pt x="1504" y="1951"/>
                  </a:lnTo>
                  <a:lnTo>
                    <a:pt x="2304" y="2911"/>
                  </a:lnTo>
                  <a:lnTo>
                    <a:pt x="2719" y="3359"/>
                  </a:lnTo>
                  <a:lnTo>
                    <a:pt x="3103" y="3838"/>
                  </a:lnTo>
                  <a:lnTo>
                    <a:pt x="2943" y="3966"/>
                  </a:lnTo>
                  <a:lnTo>
                    <a:pt x="2719" y="4094"/>
                  </a:lnTo>
                  <a:lnTo>
                    <a:pt x="2687" y="4126"/>
                  </a:lnTo>
                  <a:lnTo>
                    <a:pt x="2751" y="4126"/>
                  </a:lnTo>
                  <a:lnTo>
                    <a:pt x="3007" y="3998"/>
                  </a:lnTo>
                  <a:lnTo>
                    <a:pt x="3135" y="3902"/>
                  </a:lnTo>
                  <a:lnTo>
                    <a:pt x="3199" y="3870"/>
                  </a:lnTo>
                  <a:lnTo>
                    <a:pt x="2783" y="3327"/>
                  </a:lnTo>
                  <a:lnTo>
                    <a:pt x="2400" y="2815"/>
                  </a:lnTo>
                  <a:lnTo>
                    <a:pt x="2048" y="2335"/>
                  </a:lnTo>
                  <a:lnTo>
                    <a:pt x="1664" y="1887"/>
                  </a:lnTo>
                  <a:lnTo>
                    <a:pt x="992" y="1088"/>
                  </a:lnTo>
                  <a:lnTo>
                    <a:pt x="960" y="1056"/>
                  </a:lnTo>
                  <a:lnTo>
                    <a:pt x="864" y="864"/>
                  </a:lnTo>
                  <a:lnTo>
                    <a:pt x="672" y="480"/>
                  </a:lnTo>
                  <a:lnTo>
                    <a:pt x="672" y="480"/>
                  </a:lnTo>
                  <a:lnTo>
                    <a:pt x="896" y="992"/>
                  </a:lnTo>
                  <a:lnTo>
                    <a:pt x="896" y="992"/>
                  </a:lnTo>
                  <a:lnTo>
                    <a:pt x="449" y="4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4;p45"/>
            <p:cNvSpPr/>
            <p:nvPr/>
          </p:nvSpPr>
          <p:spPr>
            <a:xfrm flipH="1">
              <a:off x="8385232" y="2380190"/>
              <a:ext cx="75308" cy="189420"/>
            </a:xfrm>
            <a:custGeom>
              <a:avLst/>
              <a:gdLst/>
              <a:ahLst/>
              <a:cxnLst/>
              <a:rect l="l" t="t" r="r" b="b"/>
              <a:pathLst>
                <a:path w="1984" h="4990" extrusionOk="0">
                  <a:moveTo>
                    <a:pt x="0" y="0"/>
                  </a:moveTo>
                  <a:lnTo>
                    <a:pt x="448" y="1536"/>
                  </a:lnTo>
                  <a:lnTo>
                    <a:pt x="448" y="1536"/>
                  </a:lnTo>
                  <a:lnTo>
                    <a:pt x="352" y="1344"/>
                  </a:lnTo>
                  <a:lnTo>
                    <a:pt x="96" y="928"/>
                  </a:lnTo>
                  <a:lnTo>
                    <a:pt x="64" y="960"/>
                  </a:lnTo>
                  <a:lnTo>
                    <a:pt x="256" y="1376"/>
                  </a:lnTo>
                  <a:lnTo>
                    <a:pt x="480" y="1792"/>
                  </a:lnTo>
                  <a:lnTo>
                    <a:pt x="672" y="2463"/>
                  </a:lnTo>
                  <a:lnTo>
                    <a:pt x="1056" y="3743"/>
                  </a:lnTo>
                  <a:lnTo>
                    <a:pt x="1504" y="4990"/>
                  </a:lnTo>
                  <a:lnTo>
                    <a:pt x="1727" y="4862"/>
                  </a:lnTo>
                  <a:lnTo>
                    <a:pt x="1983" y="4702"/>
                  </a:lnTo>
                  <a:lnTo>
                    <a:pt x="1983" y="4702"/>
                  </a:lnTo>
                  <a:lnTo>
                    <a:pt x="1759" y="4798"/>
                  </a:lnTo>
                  <a:lnTo>
                    <a:pt x="1536" y="4894"/>
                  </a:lnTo>
                  <a:lnTo>
                    <a:pt x="1216" y="3679"/>
                  </a:lnTo>
                  <a:lnTo>
                    <a:pt x="800" y="2463"/>
                  </a:lnTo>
                  <a:lnTo>
                    <a:pt x="416" y="1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5;p45"/>
            <p:cNvSpPr/>
            <p:nvPr/>
          </p:nvSpPr>
          <p:spPr>
            <a:xfrm flipH="1">
              <a:off x="8249268" y="2445747"/>
              <a:ext cx="150577" cy="91104"/>
            </a:xfrm>
            <a:custGeom>
              <a:avLst/>
              <a:gdLst/>
              <a:ahLst/>
              <a:cxnLst/>
              <a:rect l="l" t="t" r="r" b="b"/>
              <a:pathLst>
                <a:path w="3967" h="2400" extrusionOk="0">
                  <a:moveTo>
                    <a:pt x="3935" y="1"/>
                  </a:moveTo>
                  <a:lnTo>
                    <a:pt x="3167" y="448"/>
                  </a:lnTo>
                  <a:lnTo>
                    <a:pt x="1984" y="1152"/>
                  </a:lnTo>
                  <a:lnTo>
                    <a:pt x="0" y="2367"/>
                  </a:lnTo>
                  <a:lnTo>
                    <a:pt x="0" y="2399"/>
                  </a:lnTo>
                  <a:lnTo>
                    <a:pt x="32" y="2399"/>
                  </a:lnTo>
                  <a:lnTo>
                    <a:pt x="1024" y="1856"/>
                  </a:lnTo>
                  <a:lnTo>
                    <a:pt x="2015" y="1248"/>
                  </a:lnTo>
                  <a:lnTo>
                    <a:pt x="3007" y="640"/>
                  </a:lnTo>
                  <a:lnTo>
                    <a:pt x="3967" y="33"/>
                  </a:lnTo>
                  <a:lnTo>
                    <a:pt x="39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6;p45"/>
            <p:cNvSpPr/>
            <p:nvPr/>
          </p:nvSpPr>
          <p:spPr>
            <a:xfrm flipH="1">
              <a:off x="8245624" y="2069373"/>
              <a:ext cx="143290" cy="206426"/>
            </a:xfrm>
            <a:custGeom>
              <a:avLst/>
              <a:gdLst/>
              <a:ahLst/>
              <a:cxnLst/>
              <a:rect l="l" t="t" r="r" b="b"/>
              <a:pathLst>
                <a:path w="3775" h="5438" extrusionOk="0">
                  <a:moveTo>
                    <a:pt x="544" y="0"/>
                  </a:moveTo>
                  <a:lnTo>
                    <a:pt x="512" y="32"/>
                  </a:lnTo>
                  <a:lnTo>
                    <a:pt x="416" y="832"/>
                  </a:lnTo>
                  <a:lnTo>
                    <a:pt x="288" y="1632"/>
                  </a:lnTo>
                  <a:lnTo>
                    <a:pt x="128" y="2431"/>
                  </a:lnTo>
                  <a:lnTo>
                    <a:pt x="0" y="3231"/>
                  </a:lnTo>
                  <a:lnTo>
                    <a:pt x="192" y="3615"/>
                  </a:lnTo>
                  <a:lnTo>
                    <a:pt x="480" y="4030"/>
                  </a:lnTo>
                  <a:lnTo>
                    <a:pt x="768" y="4414"/>
                  </a:lnTo>
                  <a:lnTo>
                    <a:pt x="1120" y="4766"/>
                  </a:lnTo>
                  <a:lnTo>
                    <a:pt x="1472" y="5054"/>
                  </a:lnTo>
                  <a:lnTo>
                    <a:pt x="1823" y="5278"/>
                  </a:lnTo>
                  <a:lnTo>
                    <a:pt x="1983" y="5342"/>
                  </a:lnTo>
                  <a:lnTo>
                    <a:pt x="2143" y="5406"/>
                  </a:lnTo>
                  <a:lnTo>
                    <a:pt x="2303" y="5438"/>
                  </a:lnTo>
                  <a:lnTo>
                    <a:pt x="2463" y="5438"/>
                  </a:lnTo>
                  <a:lnTo>
                    <a:pt x="2591" y="5406"/>
                  </a:lnTo>
                  <a:lnTo>
                    <a:pt x="2719" y="5310"/>
                  </a:lnTo>
                  <a:lnTo>
                    <a:pt x="2815" y="5246"/>
                  </a:lnTo>
                  <a:lnTo>
                    <a:pt x="2911" y="5118"/>
                  </a:lnTo>
                  <a:lnTo>
                    <a:pt x="3071" y="4830"/>
                  </a:lnTo>
                  <a:lnTo>
                    <a:pt x="3167" y="4510"/>
                  </a:lnTo>
                  <a:lnTo>
                    <a:pt x="3231" y="4190"/>
                  </a:lnTo>
                  <a:lnTo>
                    <a:pt x="3263" y="3839"/>
                  </a:lnTo>
                  <a:lnTo>
                    <a:pt x="3295" y="3359"/>
                  </a:lnTo>
                  <a:lnTo>
                    <a:pt x="3295" y="3327"/>
                  </a:lnTo>
                  <a:lnTo>
                    <a:pt x="3295" y="3135"/>
                  </a:lnTo>
                  <a:lnTo>
                    <a:pt x="3359" y="2623"/>
                  </a:lnTo>
                  <a:lnTo>
                    <a:pt x="3455" y="2111"/>
                  </a:lnTo>
                  <a:lnTo>
                    <a:pt x="3615" y="1600"/>
                  </a:lnTo>
                  <a:lnTo>
                    <a:pt x="3775" y="1120"/>
                  </a:lnTo>
                  <a:lnTo>
                    <a:pt x="1536" y="352"/>
                  </a:lnTo>
                  <a:lnTo>
                    <a:pt x="864" y="128"/>
                  </a:lnTo>
                  <a:lnTo>
                    <a:pt x="704" y="3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7;p45"/>
            <p:cNvSpPr/>
            <p:nvPr/>
          </p:nvSpPr>
          <p:spPr>
            <a:xfrm flipH="1">
              <a:off x="8245624" y="2079091"/>
              <a:ext cx="117782" cy="11779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0" y="0"/>
                  </a:moveTo>
                  <a:lnTo>
                    <a:pt x="0" y="128"/>
                  </a:lnTo>
                  <a:lnTo>
                    <a:pt x="32" y="448"/>
                  </a:lnTo>
                  <a:lnTo>
                    <a:pt x="128" y="928"/>
                  </a:lnTo>
                  <a:lnTo>
                    <a:pt x="192" y="1184"/>
                  </a:lnTo>
                  <a:lnTo>
                    <a:pt x="288" y="1472"/>
                  </a:lnTo>
                  <a:lnTo>
                    <a:pt x="416" y="1759"/>
                  </a:lnTo>
                  <a:lnTo>
                    <a:pt x="576" y="2015"/>
                  </a:lnTo>
                  <a:lnTo>
                    <a:pt x="736" y="2271"/>
                  </a:lnTo>
                  <a:lnTo>
                    <a:pt x="960" y="2527"/>
                  </a:lnTo>
                  <a:lnTo>
                    <a:pt x="1215" y="2719"/>
                  </a:lnTo>
                  <a:lnTo>
                    <a:pt x="1535" y="2911"/>
                  </a:lnTo>
                  <a:lnTo>
                    <a:pt x="1855" y="3039"/>
                  </a:lnTo>
                  <a:lnTo>
                    <a:pt x="2271" y="3103"/>
                  </a:lnTo>
                  <a:lnTo>
                    <a:pt x="2591" y="3103"/>
                  </a:lnTo>
                  <a:lnTo>
                    <a:pt x="2591" y="3071"/>
                  </a:lnTo>
                  <a:lnTo>
                    <a:pt x="2623" y="2879"/>
                  </a:lnTo>
                  <a:lnTo>
                    <a:pt x="2687" y="2367"/>
                  </a:lnTo>
                  <a:lnTo>
                    <a:pt x="2783" y="1855"/>
                  </a:lnTo>
                  <a:lnTo>
                    <a:pt x="2943" y="1344"/>
                  </a:lnTo>
                  <a:lnTo>
                    <a:pt x="3103" y="864"/>
                  </a:lnTo>
                  <a:lnTo>
                    <a:pt x="86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8;p45"/>
            <p:cNvSpPr/>
            <p:nvPr/>
          </p:nvSpPr>
          <p:spPr>
            <a:xfrm flipH="1">
              <a:off x="8173998" y="1866591"/>
              <a:ext cx="223418" cy="304819"/>
            </a:xfrm>
            <a:custGeom>
              <a:avLst/>
              <a:gdLst/>
              <a:ahLst/>
              <a:cxnLst/>
              <a:rect l="l" t="t" r="r" b="b"/>
              <a:pathLst>
                <a:path w="5886" h="8030" extrusionOk="0">
                  <a:moveTo>
                    <a:pt x="2719" y="1"/>
                  </a:moveTo>
                  <a:lnTo>
                    <a:pt x="2399" y="33"/>
                  </a:lnTo>
                  <a:lnTo>
                    <a:pt x="2079" y="97"/>
                  </a:lnTo>
                  <a:lnTo>
                    <a:pt x="1760" y="225"/>
                  </a:lnTo>
                  <a:lnTo>
                    <a:pt x="1472" y="353"/>
                  </a:lnTo>
                  <a:lnTo>
                    <a:pt x="1184" y="513"/>
                  </a:lnTo>
                  <a:lnTo>
                    <a:pt x="928" y="705"/>
                  </a:lnTo>
                  <a:lnTo>
                    <a:pt x="672" y="929"/>
                  </a:lnTo>
                  <a:lnTo>
                    <a:pt x="480" y="1184"/>
                  </a:lnTo>
                  <a:lnTo>
                    <a:pt x="288" y="1472"/>
                  </a:lnTo>
                  <a:lnTo>
                    <a:pt x="160" y="1760"/>
                  </a:lnTo>
                  <a:lnTo>
                    <a:pt x="32" y="2080"/>
                  </a:lnTo>
                  <a:lnTo>
                    <a:pt x="0" y="2336"/>
                  </a:lnTo>
                  <a:lnTo>
                    <a:pt x="0" y="2624"/>
                  </a:lnTo>
                  <a:lnTo>
                    <a:pt x="0" y="2944"/>
                  </a:lnTo>
                  <a:lnTo>
                    <a:pt x="32" y="3327"/>
                  </a:lnTo>
                  <a:lnTo>
                    <a:pt x="160" y="4095"/>
                  </a:lnTo>
                  <a:lnTo>
                    <a:pt x="352" y="4895"/>
                  </a:lnTo>
                  <a:lnTo>
                    <a:pt x="576" y="5694"/>
                  </a:lnTo>
                  <a:lnTo>
                    <a:pt x="864" y="6398"/>
                  </a:lnTo>
                  <a:lnTo>
                    <a:pt x="1024" y="6686"/>
                  </a:lnTo>
                  <a:lnTo>
                    <a:pt x="1184" y="6974"/>
                  </a:lnTo>
                  <a:lnTo>
                    <a:pt x="1344" y="7165"/>
                  </a:lnTo>
                  <a:lnTo>
                    <a:pt x="1504" y="7325"/>
                  </a:lnTo>
                  <a:lnTo>
                    <a:pt x="1760" y="7517"/>
                  </a:lnTo>
                  <a:lnTo>
                    <a:pt x="2015" y="7677"/>
                  </a:lnTo>
                  <a:lnTo>
                    <a:pt x="2303" y="7805"/>
                  </a:lnTo>
                  <a:lnTo>
                    <a:pt x="2591" y="7901"/>
                  </a:lnTo>
                  <a:lnTo>
                    <a:pt x="2879" y="7965"/>
                  </a:lnTo>
                  <a:lnTo>
                    <a:pt x="3167" y="8029"/>
                  </a:lnTo>
                  <a:lnTo>
                    <a:pt x="3743" y="8029"/>
                  </a:lnTo>
                  <a:lnTo>
                    <a:pt x="4030" y="7965"/>
                  </a:lnTo>
                  <a:lnTo>
                    <a:pt x="4286" y="7901"/>
                  </a:lnTo>
                  <a:lnTo>
                    <a:pt x="4574" y="7805"/>
                  </a:lnTo>
                  <a:lnTo>
                    <a:pt x="4798" y="7677"/>
                  </a:lnTo>
                  <a:lnTo>
                    <a:pt x="5054" y="7485"/>
                  </a:lnTo>
                  <a:lnTo>
                    <a:pt x="5246" y="7293"/>
                  </a:lnTo>
                  <a:lnTo>
                    <a:pt x="5470" y="7070"/>
                  </a:lnTo>
                  <a:lnTo>
                    <a:pt x="5630" y="6782"/>
                  </a:lnTo>
                  <a:lnTo>
                    <a:pt x="5758" y="6494"/>
                  </a:lnTo>
                  <a:lnTo>
                    <a:pt x="5854" y="6110"/>
                  </a:lnTo>
                  <a:lnTo>
                    <a:pt x="5886" y="5694"/>
                  </a:lnTo>
                  <a:lnTo>
                    <a:pt x="5886" y="5246"/>
                  </a:lnTo>
                  <a:lnTo>
                    <a:pt x="5854" y="4767"/>
                  </a:lnTo>
                  <a:lnTo>
                    <a:pt x="5822" y="4287"/>
                  </a:lnTo>
                  <a:lnTo>
                    <a:pt x="5726" y="3775"/>
                  </a:lnTo>
                  <a:lnTo>
                    <a:pt x="5630" y="3263"/>
                  </a:lnTo>
                  <a:lnTo>
                    <a:pt x="5470" y="2752"/>
                  </a:lnTo>
                  <a:lnTo>
                    <a:pt x="5342" y="2272"/>
                  </a:lnTo>
                  <a:lnTo>
                    <a:pt x="5182" y="1824"/>
                  </a:lnTo>
                  <a:lnTo>
                    <a:pt x="4990" y="1408"/>
                  </a:lnTo>
                  <a:lnTo>
                    <a:pt x="4830" y="1056"/>
                  </a:lnTo>
                  <a:lnTo>
                    <a:pt x="4638" y="737"/>
                  </a:lnTo>
                  <a:lnTo>
                    <a:pt x="4446" y="513"/>
                  </a:lnTo>
                  <a:lnTo>
                    <a:pt x="4286" y="353"/>
                  </a:lnTo>
                  <a:lnTo>
                    <a:pt x="3999" y="193"/>
                  </a:lnTo>
                  <a:lnTo>
                    <a:pt x="3679" y="97"/>
                  </a:lnTo>
                  <a:lnTo>
                    <a:pt x="3391" y="33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9;p45"/>
            <p:cNvSpPr/>
            <p:nvPr/>
          </p:nvSpPr>
          <p:spPr>
            <a:xfrm flipH="1">
              <a:off x="8260200" y="2020784"/>
              <a:ext cx="6111" cy="25547"/>
            </a:xfrm>
            <a:custGeom>
              <a:avLst/>
              <a:gdLst/>
              <a:ahLst/>
              <a:cxnLst/>
              <a:rect l="l" t="t" r="r" b="b"/>
              <a:pathLst>
                <a:path w="161" h="673" extrusionOk="0">
                  <a:moveTo>
                    <a:pt x="65" y="1"/>
                  </a:moveTo>
                  <a:lnTo>
                    <a:pt x="65" y="33"/>
                  </a:lnTo>
                  <a:lnTo>
                    <a:pt x="129" y="193"/>
                  </a:lnTo>
                  <a:lnTo>
                    <a:pt x="65" y="1"/>
                  </a:lnTo>
                  <a:close/>
                  <a:moveTo>
                    <a:pt x="129" y="193"/>
                  </a:moveTo>
                  <a:lnTo>
                    <a:pt x="129" y="385"/>
                  </a:lnTo>
                  <a:lnTo>
                    <a:pt x="97" y="545"/>
                  </a:lnTo>
                  <a:lnTo>
                    <a:pt x="33" y="609"/>
                  </a:lnTo>
                  <a:lnTo>
                    <a:pt x="1" y="641"/>
                  </a:lnTo>
                  <a:lnTo>
                    <a:pt x="1" y="673"/>
                  </a:lnTo>
                  <a:lnTo>
                    <a:pt x="65" y="609"/>
                  </a:lnTo>
                  <a:lnTo>
                    <a:pt x="129" y="545"/>
                  </a:lnTo>
                  <a:lnTo>
                    <a:pt x="161" y="481"/>
                  </a:lnTo>
                  <a:lnTo>
                    <a:pt x="161" y="385"/>
                  </a:lnTo>
                  <a:lnTo>
                    <a:pt x="129" y="193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50;p45"/>
            <p:cNvSpPr/>
            <p:nvPr/>
          </p:nvSpPr>
          <p:spPr>
            <a:xfrm flipH="1">
              <a:off x="8261414" y="2013534"/>
              <a:ext cx="19472" cy="29153"/>
            </a:xfrm>
            <a:custGeom>
              <a:avLst/>
              <a:gdLst/>
              <a:ahLst/>
              <a:cxnLst/>
              <a:rect l="l" t="t" r="r" b="b"/>
              <a:pathLst>
                <a:path w="513" h="768" extrusionOk="0">
                  <a:moveTo>
                    <a:pt x="193" y="0"/>
                  </a:moveTo>
                  <a:lnTo>
                    <a:pt x="97" y="64"/>
                  </a:lnTo>
                  <a:lnTo>
                    <a:pt x="1" y="160"/>
                  </a:lnTo>
                  <a:lnTo>
                    <a:pt x="1" y="288"/>
                  </a:lnTo>
                  <a:lnTo>
                    <a:pt x="1" y="448"/>
                  </a:lnTo>
                  <a:lnTo>
                    <a:pt x="33" y="576"/>
                  </a:lnTo>
                  <a:lnTo>
                    <a:pt x="97" y="672"/>
                  </a:lnTo>
                  <a:lnTo>
                    <a:pt x="193" y="736"/>
                  </a:lnTo>
                  <a:lnTo>
                    <a:pt x="321" y="768"/>
                  </a:lnTo>
                  <a:lnTo>
                    <a:pt x="417" y="704"/>
                  </a:lnTo>
                  <a:lnTo>
                    <a:pt x="481" y="608"/>
                  </a:lnTo>
                  <a:lnTo>
                    <a:pt x="513" y="480"/>
                  </a:lnTo>
                  <a:lnTo>
                    <a:pt x="513" y="352"/>
                  </a:lnTo>
                  <a:lnTo>
                    <a:pt x="481" y="224"/>
                  </a:lnTo>
                  <a:lnTo>
                    <a:pt x="385" y="96"/>
                  </a:lnTo>
                  <a:lnTo>
                    <a:pt x="321" y="3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51;p45"/>
            <p:cNvSpPr/>
            <p:nvPr/>
          </p:nvSpPr>
          <p:spPr>
            <a:xfrm flipH="1">
              <a:off x="8200720" y="2008675"/>
              <a:ext cx="13361" cy="20650"/>
            </a:xfrm>
            <a:custGeom>
              <a:avLst/>
              <a:gdLst/>
              <a:ahLst/>
              <a:cxnLst/>
              <a:rect l="l" t="t" r="r" b="b"/>
              <a:pathLst>
                <a:path w="352" h="544" extrusionOk="0">
                  <a:moveTo>
                    <a:pt x="0" y="0"/>
                  </a:moveTo>
                  <a:lnTo>
                    <a:pt x="32" y="192"/>
                  </a:lnTo>
                  <a:lnTo>
                    <a:pt x="96" y="384"/>
                  </a:lnTo>
                  <a:lnTo>
                    <a:pt x="128" y="448"/>
                  </a:lnTo>
                  <a:lnTo>
                    <a:pt x="192" y="512"/>
                  </a:lnTo>
                  <a:lnTo>
                    <a:pt x="288" y="544"/>
                  </a:lnTo>
                  <a:lnTo>
                    <a:pt x="352" y="544"/>
                  </a:lnTo>
                  <a:lnTo>
                    <a:pt x="288" y="512"/>
                  </a:lnTo>
                  <a:lnTo>
                    <a:pt x="224" y="480"/>
                  </a:lnTo>
                  <a:lnTo>
                    <a:pt x="128" y="352"/>
                  </a:lnTo>
                  <a:lnTo>
                    <a:pt x="64" y="192"/>
                  </a:lnTo>
                  <a:lnTo>
                    <a:pt x="32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52;p45"/>
            <p:cNvSpPr/>
            <p:nvPr/>
          </p:nvSpPr>
          <p:spPr>
            <a:xfrm flipH="1">
              <a:off x="8193432" y="1997743"/>
              <a:ext cx="20649" cy="27939"/>
            </a:xfrm>
            <a:custGeom>
              <a:avLst/>
              <a:gdLst/>
              <a:ahLst/>
              <a:cxnLst/>
              <a:rect l="l" t="t" r="r" b="b"/>
              <a:pathLst>
                <a:path w="544" h="736" extrusionOk="0">
                  <a:moveTo>
                    <a:pt x="160" y="0"/>
                  </a:moveTo>
                  <a:lnTo>
                    <a:pt x="64" y="64"/>
                  </a:lnTo>
                  <a:lnTo>
                    <a:pt x="0" y="192"/>
                  </a:lnTo>
                  <a:lnTo>
                    <a:pt x="0" y="320"/>
                  </a:lnTo>
                  <a:lnTo>
                    <a:pt x="32" y="448"/>
                  </a:lnTo>
                  <a:lnTo>
                    <a:pt x="64" y="576"/>
                  </a:lnTo>
                  <a:lnTo>
                    <a:pt x="160" y="672"/>
                  </a:lnTo>
                  <a:lnTo>
                    <a:pt x="256" y="736"/>
                  </a:lnTo>
                  <a:lnTo>
                    <a:pt x="352" y="736"/>
                  </a:lnTo>
                  <a:lnTo>
                    <a:pt x="448" y="672"/>
                  </a:lnTo>
                  <a:lnTo>
                    <a:pt x="512" y="576"/>
                  </a:lnTo>
                  <a:lnTo>
                    <a:pt x="544" y="448"/>
                  </a:lnTo>
                  <a:lnTo>
                    <a:pt x="512" y="288"/>
                  </a:lnTo>
                  <a:lnTo>
                    <a:pt x="480" y="160"/>
                  </a:lnTo>
                  <a:lnTo>
                    <a:pt x="384" y="6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353;p45"/>
            <p:cNvSpPr/>
            <p:nvPr/>
          </p:nvSpPr>
          <p:spPr>
            <a:xfrm flipH="1">
              <a:off x="8267487" y="1980737"/>
              <a:ext cx="27937" cy="23118"/>
            </a:xfrm>
            <a:custGeom>
              <a:avLst/>
              <a:gdLst/>
              <a:ahLst/>
              <a:cxnLst/>
              <a:rect l="l" t="t" r="r" b="b"/>
              <a:pathLst>
                <a:path w="736" h="609" extrusionOk="0">
                  <a:moveTo>
                    <a:pt x="480" y="1"/>
                  </a:moveTo>
                  <a:lnTo>
                    <a:pt x="352" y="32"/>
                  </a:lnTo>
                  <a:lnTo>
                    <a:pt x="288" y="96"/>
                  </a:lnTo>
                  <a:lnTo>
                    <a:pt x="192" y="128"/>
                  </a:lnTo>
                  <a:lnTo>
                    <a:pt x="96" y="224"/>
                  </a:lnTo>
                  <a:lnTo>
                    <a:pt x="64" y="288"/>
                  </a:lnTo>
                  <a:lnTo>
                    <a:pt x="0" y="384"/>
                  </a:lnTo>
                  <a:lnTo>
                    <a:pt x="0" y="480"/>
                  </a:lnTo>
                  <a:lnTo>
                    <a:pt x="32" y="512"/>
                  </a:lnTo>
                  <a:lnTo>
                    <a:pt x="64" y="576"/>
                  </a:lnTo>
                  <a:lnTo>
                    <a:pt x="128" y="608"/>
                  </a:lnTo>
                  <a:lnTo>
                    <a:pt x="224" y="608"/>
                  </a:lnTo>
                  <a:lnTo>
                    <a:pt x="512" y="448"/>
                  </a:lnTo>
                  <a:lnTo>
                    <a:pt x="640" y="352"/>
                  </a:lnTo>
                  <a:lnTo>
                    <a:pt x="736" y="224"/>
                  </a:lnTo>
                  <a:lnTo>
                    <a:pt x="736" y="128"/>
                  </a:lnTo>
                  <a:lnTo>
                    <a:pt x="672" y="32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354;p45"/>
            <p:cNvSpPr/>
            <p:nvPr/>
          </p:nvSpPr>
          <p:spPr>
            <a:xfrm flipH="1">
              <a:off x="8194647" y="1964945"/>
              <a:ext cx="31581" cy="17044"/>
            </a:xfrm>
            <a:custGeom>
              <a:avLst/>
              <a:gdLst/>
              <a:ahLst/>
              <a:cxnLst/>
              <a:rect l="l" t="t" r="r" b="b"/>
              <a:pathLst>
                <a:path w="832" h="449" extrusionOk="0">
                  <a:moveTo>
                    <a:pt x="288" y="1"/>
                  </a:moveTo>
                  <a:lnTo>
                    <a:pt x="192" y="33"/>
                  </a:lnTo>
                  <a:lnTo>
                    <a:pt x="96" y="97"/>
                  </a:lnTo>
                  <a:lnTo>
                    <a:pt x="32" y="161"/>
                  </a:lnTo>
                  <a:lnTo>
                    <a:pt x="0" y="257"/>
                  </a:lnTo>
                  <a:lnTo>
                    <a:pt x="64" y="353"/>
                  </a:lnTo>
                  <a:lnTo>
                    <a:pt x="224" y="417"/>
                  </a:lnTo>
                  <a:lnTo>
                    <a:pt x="384" y="417"/>
                  </a:lnTo>
                  <a:lnTo>
                    <a:pt x="672" y="448"/>
                  </a:lnTo>
                  <a:lnTo>
                    <a:pt x="768" y="385"/>
                  </a:lnTo>
                  <a:lnTo>
                    <a:pt x="800" y="353"/>
                  </a:lnTo>
                  <a:lnTo>
                    <a:pt x="832" y="289"/>
                  </a:lnTo>
                  <a:lnTo>
                    <a:pt x="832" y="225"/>
                  </a:lnTo>
                  <a:lnTo>
                    <a:pt x="800" y="161"/>
                  </a:lnTo>
                  <a:lnTo>
                    <a:pt x="704" y="97"/>
                  </a:lnTo>
                  <a:lnTo>
                    <a:pt x="608" y="33"/>
                  </a:lnTo>
                  <a:lnTo>
                    <a:pt x="512" y="3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55;p45"/>
            <p:cNvSpPr/>
            <p:nvPr/>
          </p:nvSpPr>
          <p:spPr>
            <a:xfrm flipH="1">
              <a:off x="8240765" y="2099703"/>
              <a:ext cx="18258" cy="7326"/>
            </a:xfrm>
            <a:custGeom>
              <a:avLst/>
              <a:gdLst/>
              <a:ahLst/>
              <a:cxnLst/>
              <a:rect l="l" t="t" r="r" b="b"/>
              <a:pathLst>
                <a:path w="481" h="193" extrusionOk="0">
                  <a:moveTo>
                    <a:pt x="33" y="1"/>
                  </a:moveTo>
                  <a:lnTo>
                    <a:pt x="1" y="33"/>
                  </a:lnTo>
                  <a:lnTo>
                    <a:pt x="33" y="97"/>
                  </a:lnTo>
                  <a:lnTo>
                    <a:pt x="97" y="129"/>
                  </a:lnTo>
                  <a:lnTo>
                    <a:pt x="161" y="161"/>
                  </a:lnTo>
                  <a:lnTo>
                    <a:pt x="225" y="193"/>
                  </a:lnTo>
                  <a:lnTo>
                    <a:pt x="289" y="161"/>
                  </a:lnTo>
                  <a:lnTo>
                    <a:pt x="384" y="129"/>
                  </a:lnTo>
                  <a:lnTo>
                    <a:pt x="448" y="65"/>
                  </a:lnTo>
                  <a:lnTo>
                    <a:pt x="480" y="1"/>
                  </a:lnTo>
                  <a:lnTo>
                    <a:pt x="353" y="65"/>
                  </a:lnTo>
                  <a:lnTo>
                    <a:pt x="257" y="97"/>
                  </a:lnTo>
                  <a:lnTo>
                    <a:pt x="193" y="97"/>
                  </a:lnTo>
                  <a:lnTo>
                    <a:pt x="129" y="6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56;p45"/>
            <p:cNvSpPr/>
            <p:nvPr/>
          </p:nvSpPr>
          <p:spPr>
            <a:xfrm flipH="1">
              <a:off x="8205579" y="1971019"/>
              <a:ext cx="48586" cy="110540"/>
            </a:xfrm>
            <a:custGeom>
              <a:avLst/>
              <a:gdLst/>
              <a:ahLst/>
              <a:cxnLst/>
              <a:rect l="l" t="t" r="r" b="b"/>
              <a:pathLst>
                <a:path w="1280" h="2912" extrusionOk="0">
                  <a:moveTo>
                    <a:pt x="448" y="1"/>
                  </a:moveTo>
                  <a:lnTo>
                    <a:pt x="448" y="33"/>
                  </a:lnTo>
                  <a:lnTo>
                    <a:pt x="608" y="576"/>
                  </a:lnTo>
                  <a:lnTo>
                    <a:pt x="768" y="1088"/>
                  </a:lnTo>
                  <a:lnTo>
                    <a:pt x="928" y="1632"/>
                  </a:lnTo>
                  <a:lnTo>
                    <a:pt x="1088" y="2176"/>
                  </a:lnTo>
                  <a:lnTo>
                    <a:pt x="896" y="2144"/>
                  </a:lnTo>
                  <a:lnTo>
                    <a:pt x="704" y="2144"/>
                  </a:lnTo>
                  <a:lnTo>
                    <a:pt x="768" y="2399"/>
                  </a:lnTo>
                  <a:lnTo>
                    <a:pt x="864" y="2751"/>
                  </a:lnTo>
                  <a:lnTo>
                    <a:pt x="640" y="2783"/>
                  </a:lnTo>
                  <a:lnTo>
                    <a:pt x="416" y="2783"/>
                  </a:lnTo>
                  <a:lnTo>
                    <a:pt x="193" y="2751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29" y="2783"/>
                  </a:lnTo>
                  <a:lnTo>
                    <a:pt x="256" y="2847"/>
                  </a:lnTo>
                  <a:lnTo>
                    <a:pt x="416" y="2879"/>
                  </a:lnTo>
                  <a:lnTo>
                    <a:pt x="576" y="2911"/>
                  </a:lnTo>
                  <a:lnTo>
                    <a:pt x="704" y="2879"/>
                  </a:lnTo>
                  <a:lnTo>
                    <a:pt x="864" y="2847"/>
                  </a:lnTo>
                  <a:lnTo>
                    <a:pt x="896" y="2847"/>
                  </a:lnTo>
                  <a:lnTo>
                    <a:pt x="960" y="2815"/>
                  </a:lnTo>
                  <a:lnTo>
                    <a:pt x="992" y="2815"/>
                  </a:lnTo>
                  <a:lnTo>
                    <a:pt x="992" y="2751"/>
                  </a:lnTo>
                  <a:lnTo>
                    <a:pt x="992" y="2719"/>
                  </a:lnTo>
                  <a:lnTo>
                    <a:pt x="896" y="2272"/>
                  </a:lnTo>
                  <a:lnTo>
                    <a:pt x="1120" y="2336"/>
                  </a:lnTo>
                  <a:lnTo>
                    <a:pt x="1248" y="2336"/>
                  </a:lnTo>
                  <a:lnTo>
                    <a:pt x="1280" y="2304"/>
                  </a:lnTo>
                  <a:lnTo>
                    <a:pt x="1280" y="2272"/>
                  </a:lnTo>
                  <a:lnTo>
                    <a:pt x="1120" y="1696"/>
                  </a:lnTo>
                  <a:lnTo>
                    <a:pt x="960" y="1120"/>
                  </a:lnTo>
                  <a:lnTo>
                    <a:pt x="736" y="544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57;p45"/>
            <p:cNvSpPr/>
            <p:nvPr/>
          </p:nvSpPr>
          <p:spPr>
            <a:xfrm flipH="1">
              <a:off x="8226190" y="2071803"/>
              <a:ext cx="29189" cy="21903"/>
            </a:xfrm>
            <a:custGeom>
              <a:avLst/>
              <a:gdLst/>
              <a:ahLst/>
              <a:cxnLst/>
              <a:rect l="l" t="t" r="r" b="b"/>
              <a:pathLst>
                <a:path w="769" h="577" extrusionOk="0">
                  <a:moveTo>
                    <a:pt x="33" y="0"/>
                  </a:moveTo>
                  <a:lnTo>
                    <a:pt x="1" y="256"/>
                  </a:lnTo>
                  <a:lnTo>
                    <a:pt x="1" y="352"/>
                  </a:lnTo>
                  <a:lnTo>
                    <a:pt x="33" y="448"/>
                  </a:lnTo>
                  <a:lnTo>
                    <a:pt x="97" y="544"/>
                  </a:lnTo>
                  <a:lnTo>
                    <a:pt x="225" y="576"/>
                  </a:lnTo>
                  <a:lnTo>
                    <a:pt x="352" y="544"/>
                  </a:lnTo>
                  <a:lnTo>
                    <a:pt x="480" y="512"/>
                  </a:lnTo>
                  <a:lnTo>
                    <a:pt x="640" y="352"/>
                  </a:lnTo>
                  <a:lnTo>
                    <a:pt x="768" y="128"/>
                  </a:lnTo>
                  <a:lnTo>
                    <a:pt x="576" y="160"/>
                  </a:lnTo>
                  <a:lnTo>
                    <a:pt x="384" y="128"/>
                  </a:lnTo>
                  <a:lnTo>
                    <a:pt x="193" y="9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58;p45"/>
            <p:cNvSpPr/>
            <p:nvPr/>
          </p:nvSpPr>
          <p:spPr>
            <a:xfrm flipH="1">
              <a:off x="8237121" y="2081520"/>
              <a:ext cx="18258" cy="12185"/>
            </a:xfrm>
            <a:custGeom>
              <a:avLst/>
              <a:gdLst/>
              <a:ahLst/>
              <a:cxnLst/>
              <a:rect l="l" t="t" r="r" b="b"/>
              <a:pathLst>
                <a:path w="481" h="321" extrusionOk="0">
                  <a:moveTo>
                    <a:pt x="1" y="0"/>
                  </a:moveTo>
                  <a:lnTo>
                    <a:pt x="1" y="96"/>
                  </a:lnTo>
                  <a:lnTo>
                    <a:pt x="33" y="192"/>
                  </a:lnTo>
                  <a:lnTo>
                    <a:pt x="97" y="288"/>
                  </a:lnTo>
                  <a:lnTo>
                    <a:pt x="225" y="320"/>
                  </a:lnTo>
                  <a:lnTo>
                    <a:pt x="352" y="288"/>
                  </a:lnTo>
                  <a:lnTo>
                    <a:pt x="480" y="256"/>
                  </a:lnTo>
                  <a:lnTo>
                    <a:pt x="384" y="128"/>
                  </a:lnTo>
                  <a:lnTo>
                    <a:pt x="257" y="3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59;p45"/>
            <p:cNvSpPr/>
            <p:nvPr/>
          </p:nvSpPr>
          <p:spPr>
            <a:xfrm flipH="1">
              <a:off x="8192218" y="1799819"/>
              <a:ext cx="237994" cy="251371"/>
            </a:xfrm>
            <a:custGeom>
              <a:avLst/>
              <a:gdLst/>
              <a:ahLst/>
              <a:cxnLst/>
              <a:rect l="l" t="t" r="r" b="b"/>
              <a:pathLst>
                <a:path w="6270" h="6622" extrusionOk="0">
                  <a:moveTo>
                    <a:pt x="5214" y="1"/>
                  </a:moveTo>
                  <a:lnTo>
                    <a:pt x="5086" y="65"/>
                  </a:lnTo>
                  <a:lnTo>
                    <a:pt x="4990" y="129"/>
                  </a:lnTo>
                  <a:lnTo>
                    <a:pt x="4894" y="225"/>
                  </a:lnTo>
                  <a:lnTo>
                    <a:pt x="4799" y="353"/>
                  </a:lnTo>
                  <a:lnTo>
                    <a:pt x="4735" y="481"/>
                  </a:lnTo>
                  <a:lnTo>
                    <a:pt x="4831" y="577"/>
                  </a:lnTo>
                  <a:lnTo>
                    <a:pt x="4926" y="704"/>
                  </a:lnTo>
                  <a:lnTo>
                    <a:pt x="4990" y="864"/>
                  </a:lnTo>
                  <a:lnTo>
                    <a:pt x="5022" y="992"/>
                  </a:lnTo>
                  <a:lnTo>
                    <a:pt x="5054" y="1184"/>
                  </a:lnTo>
                  <a:lnTo>
                    <a:pt x="5022" y="1312"/>
                  </a:lnTo>
                  <a:lnTo>
                    <a:pt x="4990" y="1408"/>
                  </a:lnTo>
                  <a:lnTo>
                    <a:pt x="4894" y="1440"/>
                  </a:lnTo>
                  <a:lnTo>
                    <a:pt x="4831" y="1408"/>
                  </a:lnTo>
                  <a:lnTo>
                    <a:pt x="4735" y="1344"/>
                  </a:lnTo>
                  <a:lnTo>
                    <a:pt x="4671" y="1216"/>
                  </a:lnTo>
                  <a:lnTo>
                    <a:pt x="4639" y="1024"/>
                  </a:lnTo>
                  <a:lnTo>
                    <a:pt x="4671" y="736"/>
                  </a:lnTo>
                  <a:lnTo>
                    <a:pt x="4735" y="481"/>
                  </a:lnTo>
                  <a:lnTo>
                    <a:pt x="4703" y="481"/>
                  </a:lnTo>
                  <a:lnTo>
                    <a:pt x="4639" y="417"/>
                  </a:lnTo>
                  <a:lnTo>
                    <a:pt x="4543" y="385"/>
                  </a:lnTo>
                  <a:lnTo>
                    <a:pt x="4351" y="385"/>
                  </a:lnTo>
                  <a:lnTo>
                    <a:pt x="4159" y="449"/>
                  </a:lnTo>
                  <a:lnTo>
                    <a:pt x="4063" y="481"/>
                  </a:lnTo>
                  <a:lnTo>
                    <a:pt x="3999" y="577"/>
                  </a:lnTo>
                  <a:lnTo>
                    <a:pt x="3871" y="736"/>
                  </a:lnTo>
                  <a:lnTo>
                    <a:pt x="3775" y="928"/>
                  </a:lnTo>
                  <a:lnTo>
                    <a:pt x="3711" y="1120"/>
                  </a:lnTo>
                  <a:lnTo>
                    <a:pt x="3647" y="1344"/>
                  </a:lnTo>
                  <a:lnTo>
                    <a:pt x="3327" y="1312"/>
                  </a:lnTo>
                  <a:lnTo>
                    <a:pt x="2592" y="1312"/>
                  </a:lnTo>
                  <a:lnTo>
                    <a:pt x="2176" y="1344"/>
                  </a:lnTo>
                  <a:lnTo>
                    <a:pt x="1760" y="1408"/>
                  </a:lnTo>
                  <a:lnTo>
                    <a:pt x="1568" y="1472"/>
                  </a:lnTo>
                  <a:lnTo>
                    <a:pt x="1408" y="1536"/>
                  </a:lnTo>
                  <a:lnTo>
                    <a:pt x="1280" y="1600"/>
                  </a:lnTo>
                  <a:lnTo>
                    <a:pt x="1184" y="1696"/>
                  </a:lnTo>
                  <a:lnTo>
                    <a:pt x="1024" y="1920"/>
                  </a:lnTo>
                  <a:lnTo>
                    <a:pt x="896" y="2144"/>
                  </a:lnTo>
                  <a:lnTo>
                    <a:pt x="832" y="2368"/>
                  </a:lnTo>
                  <a:lnTo>
                    <a:pt x="800" y="2624"/>
                  </a:lnTo>
                  <a:lnTo>
                    <a:pt x="545" y="2783"/>
                  </a:lnTo>
                  <a:lnTo>
                    <a:pt x="321" y="2975"/>
                  </a:lnTo>
                  <a:lnTo>
                    <a:pt x="161" y="3231"/>
                  </a:lnTo>
                  <a:lnTo>
                    <a:pt x="33" y="3519"/>
                  </a:lnTo>
                  <a:lnTo>
                    <a:pt x="1" y="3647"/>
                  </a:lnTo>
                  <a:lnTo>
                    <a:pt x="1" y="3807"/>
                  </a:lnTo>
                  <a:lnTo>
                    <a:pt x="97" y="4255"/>
                  </a:lnTo>
                  <a:lnTo>
                    <a:pt x="225" y="4798"/>
                  </a:lnTo>
                  <a:lnTo>
                    <a:pt x="417" y="5342"/>
                  </a:lnTo>
                  <a:lnTo>
                    <a:pt x="673" y="5854"/>
                  </a:lnTo>
                  <a:lnTo>
                    <a:pt x="800" y="6078"/>
                  </a:lnTo>
                  <a:lnTo>
                    <a:pt x="928" y="6270"/>
                  </a:lnTo>
                  <a:lnTo>
                    <a:pt x="1088" y="6430"/>
                  </a:lnTo>
                  <a:lnTo>
                    <a:pt x="1216" y="6558"/>
                  </a:lnTo>
                  <a:lnTo>
                    <a:pt x="1376" y="6622"/>
                  </a:lnTo>
                  <a:lnTo>
                    <a:pt x="1536" y="6622"/>
                  </a:lnTo>
                  <a:lnTo>
                    <a:pt x="1632" y="6558"/>
                  </a:lnTo>
                  <a:lnTo>
                    <a:pt x="1696" y="6494"/>
                  </a:lnTo>
                  <a:lnTo>
                    <a:pt x="1760" y="6366"/>
                  </a:lnTo>
                  <a:lnTo>
                    <a:pt x="1792" y="6238"/>
                  </a:lnTo>
                  <a:lnTo>
                    <a:pt x="1856" y="5886"/>
                  </a:lnTo>
                  <a:lnTo>
                    <a:pt x="1888" y="5502"/>
                  </a:lnTo>
                  <a:lnTo>
                    <a:pt x="1888" y="4767"/>
                  </a:lnTo>
                  <a:lnTo>
                    <a:pt x="1856" y="4447"/>
                  </a:lnTo>
                  <a:lnTo>
                    <a:pt x="2080" y="4415"/>
                  </a:lnTo>
                  <a:lnTo>
                    <a:pt x="2272" y="4319"/>
                  </a:lnTo>
                  <a:lnTo>
                    <a:pt x="2432" y="4223"/>
                  </a:lnTo>
                  <a:lnTo>
                    <a:pt x="2592" y="4095"/>
                  </a:lnTo>
                  <a:lnTo>
                    <a:pt x="2752" y="3935"/>
                  </a:lnTo>
                  <a:lnTo>
                    <a:pt x="2847" y="3743"/>
                  </a:lnTo>
                  <a:lnTo>
                    <a:pt x="2943" y="3551"/>
                  </a:lnTo>
                  <a:lnTo>
                    <a:pt x="2975" y="3359"/>
                  </a:lnTo>
                  <a:lnTo>
                    <a:pt x="3295" y="3455"/>
                  </a:lnTo>
                  <a:lnTo>
                    <a:pt x="3647" y="3583"/>
                  </a:lnTo>
                  <a:lnTo>
                    <a:pt x="4063" y="3647"/>
                  </a:lnTo>
                  <a:lnTo>
                    <a:pt x="4511" y="3679"/>
                  </a:lnTo>
                  <a:lnTo>
                    <a:pt x="4767" y="3679"/>
                  </a:lnTo>
                  <a:lnTo>
                    <a:pt x="4990" y="3647"/>
                  </a:lnTo>
                  <a:lnTo>
                    <a:pt x="5246" y="3583"/>
                  </a:lnTo>
                  <a:lnTo>
                    <a:pt x="5470" y="3487"/>
                  </a:lnTo>
                  <a:lnTo>
                    <a:pt x="5694" y="3327"/>
                  </a:lnTo>
                  <a:lnTo>
                    <a:pt x="5886" y="3167"/>
                  </a:lnTo>
                  <a:lnTo>
                    <a:pt x="6014" y="2975"/>
                  </a:lnTo>
                  <a:lnTo>
                    <a:pt x="6142" y="2783"/>
                  </a:lnTo>
                  <a:lnTo>
                    <a:pt x="6206" y="2560"/>
                  </a:lnTo>
                  <a:lnTo>
                    <a:pt x="6238" y="2336"/>
                  </a:lnTo>
                  <a:lnTo>
                    <a:pt x="6270" y="2080"/>
                  </a:lnTo>
                  <a:lnTo>
                    <a:pt x="6270" y="1856"/>
                  </a:lnTo>
                  <a:lnTo>
                    <a:pt x="6206" y="1344"/>
                  </a:lnTo>
                  <a:lnTo>
                    <a:pt x="6078" y="896"/>
                  </a:lnTo>
                  <a:lnTo>
                    <a:pt x="5918" y="481"/>
                  </a:lnTo>
                  <a:lnTo>
                    <a:pt x="5726" y="193"/>
                  </a:lnTo>
                  <a:lnTo>
                    <a:pt x="5630" y="97"/>
                  </a:lnTo>
                  <a:lnTo>
                    <a:pt x="5534" y="33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60;p45"/>
            <p:cNvSpPr/>
            <p:nvPr/>
          </p:nvSpPr>
          <p:spPr>
            <a:xfrm flipH="1">
              <a:off x="8350045" y="2019608"/>
              <a:ext cx="66805" cy="80134"/>
            </a:xfrm>
            <a:custGeom>
              <a:avLst/>
              <a:gdLst/>
              <a:ahLst/>
              <a:cxnLst/>
              <a:rect l="l" t="t" r="r" b="b"/>
              <a:pathLst>
                <a:path w="1760" h="2111" extrusionOk="0">
                  <a:moveTo>
                    <a:pt x="321" y="0"/>
                  </a:moveTo>
                  <a:lnTo>
                    <a:pt x="225" y="32"/>
                  </a:lnTo>
                  <a:lnTo>
                    <a:pt x="129" y="64"/>
                  </a:lnTo>
                  <a:lnTo>
                    <a:pt x="65" y="128"/>
                  </a:lnTo>
                  <a:lnTo>
                    <a:pt x="33" y="224"/>
                  </a:lnTo>
                  <a:lnTo>
                    <a:pt x="1" y="352"/>
                  </a:lnTo>
                  <a:lnTo>
                    <a:pt x="1" y="480"/>
                  </a:lnTo>
                  <a:lnTo>
                    <a:pt x="33" y="800"/>
                  </a:lnTo>
                  <a:lnTo>
                    <a:pt x="161" y="1119"/>
                  </a:lnTo>
                  <a:lnTo>
                    <a:pt x="321" y="1439"/>
                  </a:lnTo>
                  <a:lnTo>
                    <a:pt x="544" y="1727"/>
                  </a:lnTo>
                  <a:lnTo>
                    <a:pt x="768" y="1951"/>
                  </a:lnTo>
                  <a:lnTo>
                    <a:pt x="864" y="2047"/>
                  </a:lnTo>
                  <a:lnTo>
                    <a:pt x="992" y="2079"/>
                  </a:lnTo>
                  <a:lnTo>
                    <a:pt x="1120" y="2111"/>
                  </a:lnTo>
                  <a:lnTo>
                    <a:pt x="1344" y="2111"/>
                  </a:lnTo>
                  <a:lnTo>
                    <a:pt x="1440" y="2047"/>
                  </a:lnTo>
                  <a:lnTo>
                    <a:pt x="1536" y="2015"/>
                  </a:lnTo>
                  <a:lnTo>
                    <a:pt x="1632" y="1919"/>
                  </a:lnTo>
                  <a:lnTo>
                    <a:pt x="1696" y="1823"/>
                  </a:lnTo>
                  <a:lnTo>
                    <a:pt x="1760" y="1727"/>
                  </a:lnTo>
                  <a:lnTo>
                    <a:pt x="1760" y="1695"/>
                  </a:lnTo>
                  <a:lnTo>
                    <a:pt x="1472" y="768"/>
                  </a:lnTo>
                  <a:lnTo>
                    <a:pt x="1344" y="608"/>
                  </a:lnTo>
                  <a:lnTo>
                    <a:pt x="992" y="288"/>
                  </a:lnTo>
                  <a:lnTo>
                    <a:pt x="768" y="160"/>
                  </a:lnTo>
                  <a:lnTo>
                    <a:pt x="544" y="32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361;p45"/>
            <p:cNvSpPr/>
            <p:nvPr/>
          </p:nvSpPr>
          <p:spPr>
            <a:xfrm flipH="1">
              <a:off x="8362191" y="2039005"/>
              <a:ext cx="41298" cy="47412"/>
            </a:xfrm>
            <a:custGeom>
              <a:avLst/>
              <a:gdLst/>
              <a:ahLst/>
              <a:cxnLst/>
              <a:rect l="l" t="t" r="r" b="b"/>
              <a:pathLst>
                <a:path w="1088" h="1249" extrusionOk="0">
                  <a:moveTo>
                    <a:pt x="1" y="1"/>
                  </a:moveTo>
                  <a:lnTo>
                    <a:pt x="288" y="161"/>
                  </a:lnTo>
                  <a:lnTo>
                    <a:pt x="512" y="353"/>
                  </a:lnTo>
                  <a:lnTo>
                    <a:pt x="736" y="576"/>
                  </a:lnTo>
                  <a:lnTo>
                    <a:pt x="864" y="864"/>
                  </a:lnTo>
                  <a:lnTo>
                    <a:pt x="768" y="768"/>
                  </a:lnTo>
                  <a:lnTo>
                    <a:pt x="640" y="736"/>
                  </a:lnTo>
                  <a:lnTo>
                    <a:pt x="512" y="736"/>
                  </a:lnTo>
                  <a:lnTo>
                    <a:pt x="416" y="800"/>
                  </a:lnTo>
                  <a:lnTo>
                    <a:pt x="352" y="832"/>
                  </a:lnTo>
                  <a:lnTo>
                    <a:pt x="576" y="832"/>
                  </a:lnTo>
                  <a:lnTo>
                    <a:pt x="704" y="864"/>
                  </a:lnTo>
                  <a:lnTo>
                    <a:pt x="768" y="928"/>
                  </a:lnTo>
                  <a:lnTo>
                    <a:pt x="896" y="1088"/>
                  </a:lnTo>
                  <a:lnTo>
                    <a:pt x="992" y="1248"/>
                  </a:lnTo>
                  <a:lnTo>
                    <a:pt x="1088" y="1248"/>
                  </a:lnTo>
                  <a:lnTo>
                    <a:pt x="1088" y="1216"/>
                  </a:lnTo>
                  <a:lnTo>
                    <a:pt x="1056" y="1024"/>
                  </a:lnTo>
                  <a:lnTo>
                    <a:pt x="960" y="800"/>
                  </a:lnTo>
                  <a:lnTo>
                    <a:pt x="864" y="608"/>
                  </a:lnTo>
                  <a:lnTo>
                    <a:pt x="736" y="417"/>
                  </a:lnTo>
                  <a:lnTo>
                    <a:pt x="576" y="225"/>
                  </a:lnTo>
                  <a:lnTo>
                    <a:pt x="416" y="97"/>
                  </a:lnTo>
                  <a:lnTo>
                    <a:pt x="224" y="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49240" y="4483922"/>
            <a:ext cx="1619853" cy="291866"/>
            <a:chOff x="6368034" y="4453812"/>
            <a:chExt cx="1619853" cy="291866"/>
          </a:xfrm>
        </p:grpSpPr>
        <p:sp>
          <p:nvSpPr>
            <p:cNvPr id="567" name="Google Shape;6846;p66"/>
            <p:cNvSpPr/>
            <p:nvPr/>
          </p:nvSpPr>
          <p:spPr>
            <a:xfrm flipH="1">
              <a:off x="6368034" y="4484287"/>
              <a:ext cx="179975" cy="21613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68" name="Google Shape;6847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791" name="Google Shape;6848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1" name="Google Shape;6849;p66"/>
            <p:cNvSpPr/>
            <p:nvPr/>
          </p:nvSpPr>
          <p:spPr>
            <a:xfrm flipH="1">
              <a:off x="6530538" y="4453812"/>
              <a:ext cx="59702" cy="253070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2" name="Google Shape;6850;p66"/>
            <p:cNvSpPr/>
            <p:nvPr/>
          </p:nvSpPr>
          <p:spPr>
            <a:xfrm flipH="1">
              <a:off x="6581042" y="4468594"/>
              <a:ext cx="58777" cy="252138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3" name="Google Shape;6851;p66"/>
            <p:cNvSpPr/>
            <p:nvPr/>
          </p:nvSpPr>
          <p:spPr>
            <a:xfrm flipH="1">
              <a:off x="7747920" y="4530474"/>
              <a:ext cx="238713" cy="21520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4" name="Google Shape;6852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5" name="Google Shape;6853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6" name="Google Shape;6854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7" name="Google Shape;6855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8" name="Google Shape;6856;p66"/>
            <p:cNvSpPr/>
            <p:nvPr/>
          </p:nvSpPr>
          <p:spPr>
            <a:xfrm flipH="1">
              <a:off x="7934079" y="4616162"/>
              <a:ext cx="53808" cy="55090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123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487774" y="14350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9274" y="12247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955314" y="8706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8236814" y="6603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กลุ่ม 5">
            <a:extLst>
              <a:ext uri="{FF2B5EF4-FFF2-40B4-BE49-F238E27FC236}">
                <a16:creationId xmlns:a16="http://schemas.microsoft.com/office/drawing/2014/main" id="{5829F885-5346-4B83-BB48-4EF12C772FDF}"/>
              </a:ext>
            </a:extLst>
          </p:cNvPr>
          <p:cNvGrpSpPr/>
          <p:nvPr/>
        </p:nvGrpSpPr>
        <p:grpSpPr>
          <a:xfrm>
            <a:off x="3056080" y="242437"/>
            <a:ext cx="3110903" cy="400110"/>
            <a:chOff x="4282839" y="165583"/>
            <a:chExt cx="3732671" cy="1032882"/>
          </a:xfrm>
        </p:grpSpPr>
        <p:grpSp>
          <p:nvGrpSpPr>
            <p:cNvPr id="1241" name="Group 1">
              <a:extLst>
                <a:ext uri="{FF2B5EF4-FFF2-40B4-BE49-F238E27FC236}">
                  <a16:creationId xmlns:a16="http://schemas.microsoft.com/office/drawing/2014/main" id="{ADACE032-86B7-4128-90A6-95F929810F22}"/>
                </a:ext>
              </a:extLst>
            </p:cNvPr>
            <p:cNvGrpSpPr/>
            <p:nvPr/>
          </p:nvGrpSpPr>
          <p:grpSpPr>
            <a:xfrm>
              <a:off x="4282839" y="237834"/>
              <a:ext cx="3732671" cy="838248"/>
              <a:chOff x="2278262" y="446230"/>
              <a:chExt cx="5586205" cy="1081259"/>
            </a:xfrm>
          </p:grpSpPr>
          <p:sp>
            <p:nvSpPr>
              <p:cNvPr id="1243" name="Flowchart: Delay 2">
                <a:extLst>
                  <a:ext uri="{FF2B5EF4-FFF2-40B4-BE49-F238E27FC236}">
                    <a16:creationId xmlns:a16="http://schemas.microsoft.com/office/drawing/2014/main" id="{233B6E4D-A5CE-40D0-80D5-76CBE1A2ED05}"/>
                  </a:ext>
                </a:extLst>
              </p:cNvPr>
              <p:cNvSpPr/>
              <p:nvPr/>
            </p:nvSpPr>
            <p:spPr>
              <a:xfrm>
                <a:off x="7481311" y="446233"/>
                <a:ext cx="383156" cy="1081256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4" name="Rectangle 3">
                <a:extLst>
                  <a:ext uri="{FF2B5EF4-FFF2-40B4-BE49-F238E27FC236}">
                    <a16:creationId xmlns:a16="http://schemas.microsoft.com/office/drawing/2014/main" id="{BF1C85A7-1CD7-42EE-A685-7B03EFE82608}"/>
                  </a:ext>
                </a:extLst>
              </p:cNvPr>
              <p:cNvSpPr/>
              <p:nvPr/>
            </p:nvSpPr>
            <p:spPr>
              <a:xfrm>
                <a:off x="2699605" y="446233"/>
                <a:ext cx="4819891" cy="1081256"/>
              </a:xfrm>
              <a:prstGeom prst="rect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5" name="Flowchart: Delay 4">
                <a:extLst>
                  <a:ext uri="{FF2B5EF4-FFF2-40B4-BE49-F238E27FC236}">
                    <a16:creationId xmlns:a16="http://schemas.microsoft.com/office/drawing/2014/main" id="{2EABAF02-59E1-4B49-9150-74DB19B389B2}"/>
                  </a:ext>
                </a:extLst>
              </p:cNvPr>
              <p:cNvSpPr/>
              <p:nvPr/>
            </p:nvSpPr>
            <p:spPr>
              <a:xfrm rot="10800000">
                <a:off x="2278262" y="446230"/>
                <a:ext cx="439672" cy="1081257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242" name="Rectangle 11">
              <a:extLst>
                <a:ext uri="{FF2B5EF4-FFF2-40B4-BE49-F238E27FC236}">
                  <a16:creationId xmlns:a16="http://schemas.microsoft.com/office/drawing/2014/main" id="{FDCB56F3-002D-45BD-B9C1-8C43B6EB8FCD}"/>
                </a:ext>
              </a:extLst>
            </p:cNvPr>
            <p:cNvSpPr/>
            <p:nvPr/>
          </p:nvSpPr>
          <p:spPr>
            <a:xfrm>
              <a:off x="4812151" y="165583"/>
              <a:ext cx="3145096" cy="1032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th-TH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มอดูล </a:t>
              </a:r>
              <a:r>
                <a:rPr lang="en-US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Prospect Info Track</a:t>
              </a:r>
            </a:p>
          </p:txBody>
        </p:sp>
      </p:grpSp>
      <p:grpSp>
        <p:nvGrpSpPr>
          <p:cNvPr id="501" name="Google Shape;6899;p67"/>
          <p:cNvGrpSpPr/>
          <p:nvPr/>
        </p:nvGrpSpPr>
        <p:grpSpPr>
          <a:xfrm>
            <a:off x="1004843" y="186763"/>
            <a:ext cx="648900" cy="719202"/>
            <a:chOff x="3609155" y="1332816"/>
            <a:chExt cx="663565" cy="735456"/>
          </a:xfrm>
        </p:grpSpPr>
        <p:sp>
          <p:nvSpPr>
            <p:cNvPr id="569" name="Google Shape;6900;p67"/>
            <p:cNvSpPr/>
            <p:nvPr/>
          </p:nvSpPr>
          <p:spPr>
            <a:xfrm>
              <a:off x="3609155" y="1332816"/>
              <a:ext cx="554817" cy="311520"/>
            </a:xfrm>
            <a:custGeom>
              <a:avLst/>
              <a:gdLst/>
              <a:ahLst/>
              <a:cxnLst/>
              <a:rect l="l" t="t" r="r" b="b"/>
              <a:pathLst>
                <a:path w="30708" h="17242" extrusionOk="0">
                  <a:moveTo>
                    <a:pt x="1" y="1"/>
                  </a:moveTo>
                  <a:lnTo>
                    <a:pt x="1" y="17242"/>
                  </a:lnTo>
                  <a:lnTo>
                    <a:pt x="30708" y="17242"/>
                  </a:lnTo>
                  <a:lnTo>
                    <a:pt x="3070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901;p67"/>
            <p:cNvSpPr/>
            <p:nvPr/>
          </p:nvSpPr>
          <p:spPr>
            <a:xfrm>
              <a:off x="3609155" y="1644318"/>
              <a:ext cx="94023" cy="97709"/>
            </a:xfrm>
            <a:custGeom>
              <a:avLst/>
              <a:gdLst/>
              <a:ahLst/>
              <a:cxnLst/>
              <a:rect l="l" t="t" r="r" b="b"/>
              <a:pathLst>
                <a:path w="5204" h="5408" extrusionOk="0">
                  <a:moveTo>
                    <a:pt x="1" y="1"/>
                  </a:moveTo>
                  <a:lnTo>
                    <a:pt x="1" y="54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902;p67"/>
            <p:cNvSpPr/>
            <p:nvPr/>
          </p:nvSpPr>
          <p:spPr>
            <a:xfrm>
              <a:off x="3651541" y="1377063"/>
              <a:ext cx="392625" cy="11075"/>
            </a:xfrm>
            <a:custGeom>
              <a:avLst/>
              <a:gdLst/>
              <a:ahLst/>
              <a:cxnLst/>
              <a:rect l="l" t="t" r="r" b="b"/>
              <a:pathLst>
                <a:path w="21731" h="613" extrusionOk="0">
                  <a:moveTo>
                    <a:pt x="1" y="0"/>
                  </a:moveTo>
                  <a:lnTo>
                    <a:pt x="1" y="612"/>
                  </a:lnTo>
                  <a:lnTo>
                    <a:pt x="21731" y="612"/>
                  </a:lnTo>
                  <a:lnTo>
                    <a:pt x="21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903;p67"/>
            <p:cNvSpPr/>
            <p:nvPr/>
          </p:nvSpPr>
          <p:spPr>
            <a:xfrm>
              <a:off x="3651541" y="1412078"/>
              <a:ext cx="269133" cy="11075"/>
            </a:xfrm>
            <a:custGeom>
              <a:avLst/>
              <a:gdLst/>
              <a:ahLst/>
              <a:cxnLst/>
              <a:rect l="l" t="t" r="r" b="b"/>
              <a:pathLst>
                <a:path w="14896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4895" y="613"/>
                  </a:lnTo>
                  <a:lnTo>
                    <a:pt x="148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904;p67"/>
            <p:cNvSpPr/>
            <p:nvPr/>
          </p:nvSpPr>
          <p:spPr>
            <a:xfrm>
              <a:off x="3651541" y="1447093"/>
              <a:ext cx="471887" cy="11093"/>
            </a:xfrm>
            <a:custGeom>
              <a:avLst/>
              <a:gdLst/>
              <a:ahLst/>
              <a:cxnLst/>
              <a:rect l="l" t="t" r="r" b="b"/>
              <a:pathLst>
                <a:path w="26118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6117" y="613"/>
                  </a:lnTo>
                  <a:lnTo>
                    <a:pt x="26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905;p67"/>
            <p:cNvSpPr/>
            <p:nvPr/>
          </p:nvSpPr>
          <p:spPr>
            <a:xfrm>
              <a:off x="3651541" y="1482126"/>
              <a:ext cx="162228" cy="12918"/>
            </a:xfrm>
            <a:custGeom>
              <a:avLst/>
              <a:gdLst/>
              <a:ahLst/>
              <a:cxnLst/>
              <a:rect l="l" t="t" r="r" b="b"/>
              <a:pathLst>
                <a:path w="8979" h="715" extrusionOk="0">
                  <a:moveTo>
                    <a:pt x="1" y="0"/>
                  </a:moveTo>
                  <a:lnTo>
                    <a:pt x="1" y="714"/>
                  </a:lnTo>
                  <a:lnTo>
                    <a:pt x="8978" y="714"/>
                  </a:lnTo>
                  <a:lnTo>
                    <a:pt x="89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906;p67"/>
            <p:cNvSpPr/>
            <p:nvPr/>
          </p:nvSpPr>
          <p:spPr>
            <a:xfrm>
              <a:off x="3651541" y="1518983"/>
              <a:ext cx="368667" cy="11075"/>
            </a:xfrm>
            <a:custGeom>
              <a:avLst/>
              <a:gdLst/>
              <a:ahLst/>
              <a:cxnLst/>
              <a:rect l="l" t="t" r="r" b="b"/>
              <a:pathLst>
                <a:path w="20405" h="613" extrusionOk="0">
                  <a:moveTo>
                    <a:pt x="1" y="1"/>
                  </a:moveTo>
                  <a:lnTo>
                    <a:pt x="1" y="613"/>
                  </a:lnTo>
                  <a:lnTo>
                    <a:pt x="20404" y="613"/>
                  </a:lnTo>
                  <a:lnTo>
                    <a:pt x="20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907;p67"/>
            <p:cNvSpPr/>
            <p:nvPr/>
          </p:nvSpPr>
          <p:spPr>
            <a:xfrm>
              <a:off x="3651541" y="1553998"/>
              <a:ext cx="392625" cy="11093"/>
            </a:xfrm>
            <a:custGeom>
              <a:avLst/>
              <a:gdLst/>
              <a:ahLst/>
              <a:cxnLst/>
              <a:rect l="l" t="t" r="r" b="b"/>
              <a:pathLst>
                <a:path w="21731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1731" y="613"/>
                  </a:lnTo>
                  <a:lnTo>
                    <a:pt x="217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908;p67"/>
            <p:cNvSpPr/>
            <p:nvPr/>
          </p:nvSpPr>
          <p:spPr>
            <a:xfrm>
              <a:off x="3651541" y="1589031"/>
              <a:ext cx="294934" cy="11075"/>
            </a:xfrm>
            <a:custGeom>
              <a:avLst/>
              <a:gdLst/>
              <a:ahLst/>
              <a:cxnLst/>
              <a:rect l="l" t="t" r="r" b="b"/>
              <a:pathLst>
                <a:path w="16324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6324" y="612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909;p67"/>
            <p:cNvSpPr/>
            <p:nvPr/>
          </p:nvSpPr>
          <p:spPr>
            <a:xfrm>
              <a:off x="3719746" y="1743852"/>
              <a:ext cx="552974" cy="228572"/>
            </a:xfrm>
            <a:custGeom>
              <a:avLst/>
              <a:gdLst/>
              <a:ahLst/>
              <a:cxnLst/>
              <a:rect l="l" t="t" r="r" b="b"/>
              <a:pathLst>
                <a:path w="30606" h="12651" extrusionOk="0">
                  <a:moveTo>
                    <a:pt x="1" y="1"/>
                  </a:moveTo>
                  <a:lnTo>
                    <a:pt x="1" y="12651"/>
                  </a:lnTo>
                  <a:lnTo>
                    <a:pt x="30606" y="12651"/>
                  </a:lnTo>
                  <a:lnTo>
                    <a:pt x="306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910;p67"/>
            <p:cNvSpPr/>
            <p:nvPr/>
          </p:nvSpPr>
          <p:spPr>
            <a:xfrm>
              <a:off x="4178697" y="1972405"/>
              <a:ext cx="94023" cy="95866"/>
            </a:xfrm>
            <a:custGeom>
              <a:avLst/>
              <a:gdLst/>
              <a:ahLst/>
              <a:cxnLst/>
              <a:rect l="l" t="t" r="r" b="b"/>
              <a:pathLst>
                <a:path w="5204" h="5306" extrusionOk="0">
                  <a:moveTo>
                    <a:pt x="1" y="1"/>
                  </a:moveTo>
                  <a:lnTo>
                    <a:pt x="5204" y="5306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911;p67"/>
            <p:cNvSpPr/>
            <p:nvPr/>
          </p:nvSpPr>
          <p:spPr>
            <a:xfrm>
              <a:off x="3760290" y="1780727"/>
              <a:ext cx="346553" cy="12918"/>
            </a:xfrm>
            <a:custGeom>
              <a:avLst/>
              <a:gdLst/>
              <a:ahLst/>
              <a:cxnLst/>
              <a:rect l="l" t="t" r="r" b="b"/>
              <a:pathLst>
                <a:path w="19181" h="715" extrusionOk="0">
                  <a:moveTo>
                    <a:pt x="1" y="0"/>
                  </a:moveTo>
                  <a:lnTo>
                    <a:pt x="1" y="714"/>
                  </a:lnTo>
                  <a:lnTo>
                    <a:pt x="19180" y="714"/>
                  </a:lnTo>
                  <a:lnTo>
                    <a:pt x="19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912;p67"/>
            <p:cNvSpPr/>
            <p:nvPr/>
          </p:nvSpPr>
          <p:spPr>
            <a:xfrm>
              <a:off x="3760290" y="1815742"/>
              <a:ext cx="440558" cy="12918"/>
            </a:xfrm>
            <a:custGeom>
              <a:avLst/>
              <a:gdLst/>
              <a:ahLst/>
              <a:cxnLst/>
              <a:rect l="l" t="t" r="r" b="b"/>
              <a:pathLst>
                <a:path w="24384" h="715" extrusionOk="0">
                  <a:moveTo>
                    <a:pt x="1" y="0"/>
                  </a:moveTo>
                  <a:lnTo>
                    <a:pt x="1" y="714"/>
                  </a:lnTo>
                  <a:lnTo>
                    <a:pt x="24383" y="714"/>
                  </a:lnTo>
                  <a:lnTo>
                    <a:pt x="243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913;p67"/>
            <p:cNvSpPr/>
            <p:nvPr/>
          </p:nvSpPr>
          <p:spPr>
            <a:xfrm>
              <a:off x="3760290" y="1852600"/>
              <a:ext cx="320734" cy="11075"/>
            </a:xfrm>
            <a:custGeom>
              <a:avLst/>
              <a:gdLst/>
              <a:ahLst/>
              <a:cxnLst/>
              <a:rect l="l" t="t" r="r" b="b"/>
              <a:pathLst>
                <a:path w="17752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7752" y="613"/>
                  </a:lnTo>
                  <a:lnTo>
                    <a:pt x="17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914;p67"/>
            <p:cNvSpPr/>
            <p:nvPr/>
          </p:nvSpPr>
          <p:spPr>
            <a:xfrm>
              <a:off x="3760290" y="1887615"/>
              <a:ext cx="403682" cy="11093"/>
            </a:xfrm>
            <a:custGeom>
              <a:avLst/>
              <a:gdLst/>
              <a:ahLst/>
              <a:cxnLst/>
              <a:rect l="l" t="t" r="r" b="b"/>
              <a:pathLst>
                <a:path w="22343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2343" y="613"/>
                  </a:lnTo>
                  <a:lnTo>
                    <a:pt x="22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915;p67"/>
            <p:cNvSpPr/>
            <p:nvPr/>
          </p:nvSpPr>
          <p:spPr>
            <a:xfrm>
              <a:off x="3760290" y="1922648"/>
              <a:ext cx="263605" cy="11075"/>
            </a:xfrm>
            <a:custGeom>
              <a:avLst/>
              <a:gdLst/>
              <a:ahLst/>
              <a:cxnLst/>
              <a:rect l="l" t="t" r="r" b="b"/>
              <a:pathLst>
                <a:path w="14590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4589" y="612"/>
                  </a:lnTo>
                  <a:lnTo>
                    <a:pt x="145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96482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278;p45"/>
          <p:cNvSpPr/>
          <p:nvPr/>
        </p:nvSpPr>
        <p:spPr>
          <a:xfrm flipH="1">
            <a:off x="6568697" y="4524860"/>
            <a:ext cx="1783509" cy="264695"/>
          </a:xfrm>
          <a:custGeom>
            <a:avLst/>
            <a:gdLst/>
            <a:ahLst/>
            <a:cxnLst/>
            <a:rect l="l" t="t" r="r" b="b"/>
            <a:pathLst>
              <a:path w="46987" h="6973" extrusionOk="0">
                <a:moveTo>
                  <a:pt x="23510" y="0"/>
                </a:moveTo>
                <a:lnTo>
                  <a:pt x="21111" y="32"/>
                </a:lnTo>
                <a:lnTo>
                  <a:pt x="18776" y="64"/>
                </a:lnTo>
                <a:lnTo>
                  <a:pt x="16505" y="160"/>
                </a:lnTo>
                <a:lnTo>
                  <a:pt x="14362" y="288"/>
                </a:lnTo>
                <a:lnTo>
                  <a:pt x="12315" y="416"/>
                </a:lnTo>
                <a:lnTo>
                  <a:pt x="10364" y="608"/>
                </a:lnTo>
                <a:lnTo>
                  <a:pt x="8573" y="800"/>
                </a:lnTo>
                <a:lnTo>
                  <a:pt x="6910" y="1024"/>
                </a:lnTo>
                <a:lnTo>
                  <a:pt x="5374" y="1280"/>
                </a:lnTo>
                <a:lnTo>
                  <a:pt x="4031" y="1536"/>
                </a:lnTo>
                <a:lnTo>
                  <a:pt x="2848" y="1823"/>
                </a:lnTo>
                <a:lnTo>
                  <a:pt x="1856" y="2143"/>
                </a:lnTo>
                <a:lnTo>
                  <a:pt x="1440" y="2271"/>
                </a:lnTo>
                <a:lnTo>
                  <a:pt x="1056" y="2463"/>
                </a:lnTo>
                <a:lnTo>
                  <a:pt x="769" y="2623"/>
                </a:lnTo>
                <a:lnTo>
                  <a:pt x="481" y="2783"/>
                </a:lnTo>
                <a:lnTo>
                  <a:pt x="289" y="2943"/>
                </a:lnTo>
                <a:lnTo>
                  <a:pt x="129" y="3135"/>
                </a:lnTo>
                <a:lnTo>
                  <a:pt x="33" y="3295"/>
                </a:lnTo>
                <a:lnTo>
                  <a:pt x="1" y="3487"/>
                </a:lnTo>
                <a:lnTo>
                  <a:pt x="33" y="3679"/>
                </a:lnTo>
                <a:lnTo>
                  <a:pt x="129" y="3839"/>
                </a:lnTo>
                <a:lnTo>
                  <a:pt x="289" y="4030"/>
                </a:lnTo>
                <a:lnTo>
                  <a:pt x="481" y="4190"/>
                </a:lnTo>
                <a:lnTo>
                  <a:pt x="769" y="4350"/>
                </a:lnTo>
                <a:lnTo>
                  <a:pt x="1056" y="4510"/>
                </a:lnTo>
                <a:lnTo>
                  <a:pt x="1440" y="4670"/>
                </a:lnTo>
                <a:lnTo>
                  <a:pt x="1856" y="4830"/>
                </a:lnTo>
                <a:lnTo>
                  <a:pt x="2848" y="5150"/>
                </a:lnTo>
                <a:lnTo>
                  <a:pt x="4031" y="5438"/>
                </a:lnTo>
                <a:lnTo>
                  <a:pt x="5374" y="5694"/>
                </a:lnTo>
                <a:lnTo>
                  <a:pt x="6910" y="5950"/>
                </a:lnTo>
                <a:lnTo>
                  <a:pt x="8573" y="6173"/>
                </a:lnTo>
                <a:lnTo>
                  <a:pt x="10364" y="6365"/>
                </a:lnTo>
                <a:lnTo>
                  <a:pt x="12315" y="6557"/>
                </a:lnTo>
                <a:lnTo>
                  <a:pt x="14362" y="6685"/>
                </a:lnTo>
                <a:lnTo>
                  <a:pt x="16505" y="6813"/>
                </a:lnTo>
                <a:lnTo>
                  <a:pt x="18776" y="6909"/>
                </a:lnTo>
                <a:lnTo>
                  <a:pt x="21111" y="6941"/>
                </a:lnTo>
                <a:lnTo>
                  <a:pt x="23510" y="6973"/>
                </a:lnTo>
                <a:lnTo>
                  <a:pt x="25908" y="6941"/>
                </a:lnTo>
                <a:lnTo>
                  <a:pt x="28243" y="6909"/>
                </a:lnTo>
                <a:lnTo>
                  <a:pt x="30482" y="6813"/>
                </a:lnTo>
                <a:lnTo>
                  <a:pt x="32657" y="6685"/>
                </a:lnTo>
                <a:lnTo>
                  <a:pt x="34704" y="6557"/>
                </a:lnTo>
                <a:lnTo>
                  <a:pt x="36623" y="6365"/>
                </a:lnTo>
                <a:lnTo>
                  <a:pt x="38446" y="6173"/>
                </a:lnTo>
                <a:lnTo>
                  <a:pt x="40110" y="5950"/>
                </a:lnTo>
                <a:lnTo>
                  <a:pt x="41613" y="5694"/>
                </a:lnTo>
                <a:lnTo>
                  <a:pt x="42988" y="5438"/>
                </a:lnTo>
                <a:lnTo>
                  <a:pt x="44140" y="5150"/>
                </a:lnTo>
                <a:lnTo>
                  <a:pt x="45131" y="4830"/>
                </a:lnTo>
                <a:lnTo>
                  <a:pt x="45547" y="4670"/>
                </a:lnTo>
                <a:lnTo>
                  <a:pt x="45931" y="4510"/>
                </a:lnTo>
                <a:lnTo>
                  <a:pt x="46251" y="4350"/>
                </a:lnTo>
                <a:lnTo>
                  <a:pt x="46506" y="4190"/>
                </a:lnTo>
                <a:lnTo>
                  <a:pt x="46730" y="4030"/>
                </a:lnTo>
                <a:lnTo>
                  <a:pt x="46858" y="3839"/>
                </a:lnTo>
                <a:lnTo>
                  <a:pt x="46954" y="3679"/>
                </a:lnTo>
                <a:lnTo>
                  <a:pt x="46986" y="3487"/>
                </a:lnTo>
                <a:lnTo>
                  <a:pt x="46954" y="3295"/>
                </a:lnTo>
                <a:lnTo>
                  <a:pt x="46858" y="3135"/>
                </a:lnTo>
                <a:lnTo>
                  <a:pt x="46730" y="2943"/>
                </a:lnTo>
                <a:lnTo>
                  <a:pt x="46506" y="2783"/>
                </a:lnTo>
                <a:lnTo>
                  <a:pt x="46251" y="2623"/>
                </a:lnTo>
                <a:lnTo>
                  <a:pt x="45931" y="2463"/>
                </a:lnTo>
                <a:lnTo>
                  <a:pt x="45547" y="2271"/>
                </a:lnTo>
                <a:lnTo>
                  <a:pt x="45131" y="2143"/>
                </a:lnTo>
                <a:lnTo>
                  <a:pt x="44140" y="1823"/>
                </a:lnTo>
                <a:lnTo>
                  <a:pt x="42988" y="1536"/>
                </a:lnTo>
                <a:lnTo>
                  <a:pt x="41613" y="1280"/>
                </a:lnTo>
                <a:lnTo>
                  <a:pt x="40110" y="1024"/>
                </a:lnTo>
                <a:lnTo>
                  <a:pt x="38446" y="800"/>
                </a:lnTo>
                <a:lnTo>
                  <a:pt x="36623" y="608"/>
                </a:lnTo>
                <a:lnTo>
                  <a:pt x="34704" y="416"/>
                </a:lnTo>
                <a:lnTo>
                  <a:pt x="32657" y="288"/>
                </a:lnTo>
                <a:lnTo>
                  <a:pt x="30482" y="160"/>
                </a:lnTo>
                <a:lnTo>
                  <a:pt x="28243" y="64"/>
                </a:lnTo>
                <a:lnTo>
                  <a:pt x="25908" y="32"/>
                </a:lnTo>
                <a:lnTo>
                  <a:pt x="235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6628;p66"/>
          <p:cNvSpPr/>
          <p:nvPr/>
        </p:nvSpPr>
        <p:spPr>
          <a:xfrm flipH="1">
            <a:off x="90796" y="4353878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extrusionOk="0">
                <a:moveTo>
                  <a:pt x="79079" y="1"/>
                </a:moveTo>
                <a:lnTo>
                  <a:pt x="70985" y="48"/>
                </a:lnTo>
                <a:lnTo>
                  <a:pt x="63130" y="191"/>
                </a:lnTo>
                <a:lnTo>
                  <a:pt x="55560" y="429"/>
                </a:lnTo>
                <a:lnTo>
                  <a:pt x="48323" y="763"/>
                </a:lnTo>
                <a:lnTo>
                  <a:pt x="41373" y="1143"/>
                </a:lnTo>
                <a:lnTo>
                  <a:pt x="34850" y="1667"/>
                </a:lnTo>
                <a:lnTo>
                  <a:pt x="28804" y="2191"/>
                </a:lnTo>
                <a:lnTo>
                  <a:pt x="25900" y="2477"/>
                </a:lnTo>
                <a:lnTo>
                  <a:pt x="23186" y="2810"/>
                </a:lnTo>
                <a:lnTo>
                  <a:pt x="20567" y="3143"/>
                </a:lnTo>
                <a:lnTo>
                  <a:pt x="18092" y="3476"/>
                </a:lnTo>
                <a:lnTo>
                  <a:pt x="15711" y="3857"/>
                </a:lnTo>
                <a:lnTo>
                  <a:pt x="13521" y="4238"/>
                </a:lnTo>
                <a:lnTo>
                  <a:pt x="11474" y="4619"/>
                </a:lnTo>
                <a:lnTo>
                  <a:pt x="9570" y="5000"/>
                </a:lnTo>
                <a:lnTo>
                  <a:pt x="7808" y="5428"/>
                </a:lnTo>
                <a:lnTo>
                  <a:pt x="6237" y="5857"/>
                </a:lnTo>
                <a:lnTo>
                  <a:pt x="4809" y="6285"/>
                </a:lnTo>
                <a:lnTo>
                  <a:pt x="3571" y="6714"/>
                </a:lnTo>
                <a:lnTo>
                  <a:pt x="2524" y="7190"/>
                </a:lnTo>
                <a:lnTo>
                  <a:pt x="1619" y="7618"/>
                </a:lnTo>
                <a:lnTo>
                  <a:pt x="905" y="8094"/>
                </a:lnTo>
                <a:lnTo>
                  <a:pt x="667" y="8332"/>
                </a:lnTo>
                <a:lnTo>
                  <a:pt x="429" y="8570"/>
                </a:lnTo>
                <a:lnTo>
                  <a:pt x="238" y="8808"/>
                </a:lnTo>
                <a:lnTo>
                  <a:pt x="95" y="9047"/>
                </a:lnTo>
                <a:lnTo>
                  <a:pt x="48" y="9332"/>
                </a:lnTo>
                <a:lnTo>
                  <a:pt x="0" y="9570"/>
                </a:lnTo>
                <a:lnTo>
                  <a:pt x="48" y="9808"/>
                </a:lnTo>
                <a:lnTo>
                  <a:pt x="95" y="10046"/>
                </a:lnTo>
                <a:lnTo>
                  <a:pt x="238" y="10284"/>
                </a:lnTo>
                <a:lnTo>
                  <a:pt x="429" y="10522"/>
                </a:lnTo>
                <a:lnTo>
                  <a:pt x="667" y="10760"/>
                </a:lnTo>
                <a:lnTo>
                  <a:pt x="905" y="10999"/>
                </a:lnTo>
                <a:lnTo>
                  <a:pt x="1619" y="11475"/>
                </a:lnTo>
                <a:lnTo>
                  <a:pt x="2524" y="11951"/>
                </a:lnTo>
                <a:lnTo>
                  <a:pt x="3571" y="12379"/>
                </a:lnTo>
                <a:lnTo>
                  <a:pt x="4809" y="12855"/>
                </a:lnTo>
                <a:lnTo>
                  <a:pt x="6237" y="13284"/>
                </a:lnTo>
                <a:lnTo>
                  <a:pt x="7808" y="13712"/>
                </a:lnTo>
                <a:lnTo>
                  <a:pt x="9570" y="14093"/>
                </a:lnTo>
                <a:lnTo>
                  <a:pt x="11474" y="14522"/>
                </a:lnTo>
                <a:lnTo>
                  <a:pt x="13521" y="14902"/>
                </a:lnTo>
                <a:lnTo>
                  <a:pt x="15711" y="15283"/>
                </a:lnTo>
                <a:lnTo>
                  <a:pt x="18092" y="15617"/>
                </a:lnTo>
                <a:lnTo>
                  <a:pt x="20567" y="15997"/>
                </a:lnTo>
                <a:lnTo>
                  <a:pt x="23186" y="16331"/>
                </a:lnTo>
                <a:lnTo>
                  <a:pt x="25900" y="16616"/>
                </a:lnTo>
                <a:lnTo>
                  <a:pt x="28804" y="16902"/>
                </a:lnTo>
                <a:lnTo>
                  <a:pt x="34850" y="17473"/>
                </a:lnTo>
                <a:lnTo>
                  <a:pt x="41373" y="17949"/>
                </a:lnTo>
                <a:lnTo>
                  <a:pt x="48323" y="18330"/>
                </a:lnTo>
                <a:lnTo>
                  <a:pt x="55560" y="18664"/>
                </a:lnTo>
                <a:lnTo>
                  <a:pt x="63130" y="18902"/>
                </a:lnTo>
                <a:lnTo>
                  <a:pt x="70985" y="19044"/>
                </a:lnTo>
                <a:lnTo>
                  <a:pt x="79079" y="19092"/>
                </a:lnTo>
                <a:lnTo>
                  <a:pt x="87173" y="19044"/>
                </a:lnTo>
                <a:lnTo>
                  <a:pt x="95028" y="18902"/>
                </a:lnTo>
                <a:lnTo>
                  <a:pt x="102598" y="18664"/>
                </a:lnTo>
                <a:lnTo>
                  <a:pt x="109834" y="18330"/>
                </a:lnTo>
                <a:lnTo>
                  <a:pt x="116738" y="17949"/>
                </a:lnTo>
                <a:lnTo>
                  <a:pt x="123260" y="17473"/>
                </a:lnTo>
                <a:lnTo>
                  <a:pt x="129354" y="16902"/>
                </a:lnTo>
                <a:lnTo>
                  <a:pt x="132211" y="16616"/>
                </a:lnTo>
                <a:lnTo>
                  <a:pt x="134972" y="16331"/>
                </a:lnTo>
                <a:lnTo>
                  <a:pt x="137591" y="15997"/>
                </a:lnTo>
                <a:lnTo>
                  <a:pt x="140066" y="15617"/>
                </a:lnTo>
                <a:lnTo>
                  <a:pt x="142447" y="15283"/>
                </a:lnTo>
                <a:lnTo>
                  <a:pt x="144637" y="14902"/>
                </a:lnTo>
                <a:lnTo>
                  <a:pt x="146684" y="14522"/>
                </a:lnTo>
                <a:lnTo>
                  <a:pt x="148588" y="14093"/>
                </a:lnTo>
                <a:lnTo>
                  <a:pt x="150350" y="13712"/>
                </a:lnTo>
                <a:lnTo>
                  <a:pt x="151921" y="13284"/>
                </a:lnTo>
                <a:lnTo>
                  <a:pt x="153349" y="12855"/>
                </a:lnTo>
                <a:lnTo>
                  <a:pt x="154587" y="12379"/>
                </a:lnTo>
                <a:lnTo>
                  <a:pt x="155634" y="11951"/>
                </a:lnTo>
                <a:lnTo>
                  <a:pt x="156539" y="11475"/>
                </a:lnTo>
                <a:lnTo>
                  <a:pt x="157206" y="10999"/>
                </a:lnTo>
                <a:lnTo>
                  <a:pt x="157491" y="10760"/>
                </a:lnTo>
                <a:lnTo>
                  <a:pt x="157729" y="10522"/>
                </a:lnTo>
                <a:lnTo>
                  <a:pt x="157920" y="10284"/>
                </a:lnTo>
                <a:lnTo>
                  <a:pt x="158015" y="10046"/>
                </a:lnTo>
                <a:lnTo>
                  <a:pt x="158110" y="9808"/>
                </a:lnTo>
                <a:lnTo>
                  <a:pt x="158110" y="9570"/>
                </a:lnTo>
                <a:lnTo>
                  <a:pt x="158110" y="9332"/>
                </a:lnTo>
                <a:lnTo>
                  <a:pt x="158015" y="9047"/>
                </a:lnTo>
                <a:lnTo>
                  <a:pt x="157920" y="8808"/>
                </a:lnTo>
                <a:lnTo>
                  <a:pt x="157729" y="8570"/>
                </a:lnTo>
                <a:lnTo>
                  <a:pt x="157491" y="8332"/>
                </a:lnTo>
                <a:lnTo>
                  <a:pt x="157206" y="8094"/>
                </a:lnTo>
                <a:lnTo>
                  <a:pt x="156539" y="7618"/>
                </a:lnTo>
                <a:lnTo>
                  <a:pt x="155634" y="7190"/>
                </a:lnTo>
                <a:lnTo>
                  <a:pt x="154587" y="6714"/>
                </a:lnTo>
                <a:lnTo>
                  <a:pt x="153349" y="6285"/>
                </a:lnTo>
                <a:lnTo>
                  <a:pt x="151921" y="5857"/>
                </a:lnTo>
                <a:lnTo>
                  <a:pt x="150350" y="5428"/>
                </a:lnTo>
                <a:lnTo>
                  <a:pt x="148588" y="5000"/>
                </a:lnTo>
                <a:lnTo>
                  <a:pt x="146684" y="4619"/>
                </a:lnTo>
                <a:lnTo>
                  <a:pt x="144637" y="4238"/>
                </a:lnTo>
                <a:lnTo>
                  <a:pt x="142447" y="3857"/>
                </a:lnTo>
                <a:lnTo>
                  <a:pt x="140066" y="3476"/>
                </a:lnTo>
                <a:lnTo>
                  <a:pt x="137591" y="3143"/>
                </a:lnTo>
                <a:lnTo>
                  <a:pt x="134972" y="2810"/>
                </a:lnTo>
                <a:lnTo>
                  <a:pt x="132211" y="2477"/>
                </a:lnTo>
                <a:lnTo>
                  <a:pt x="129354" y="2191"/>
                </a:lnTo>
                <a:lnTo>
                  <a:pt x="123260" y="1667"/>
                </a:lnTo>
                <a:lnTo>
                  <a:pt x="116738" y="1143"/>
                </a:lnTo>
                <a:lnTo>
                  <a:pt x="109834" y="763"/>
                </a:lnTo>
                <a:lnTo>
                  <a:pt x="102598" y="429"/>
                </a:lnTo>
                <a:lnTo>
                  <a:pt x="95028" y="191"/>
                </a:lnTo>
                <a:lnTo>
                  <a:pt x="87173" y="48"/>
                </a:lnTo>
                <a:lnTo>
                  <a:pt x="7907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47842" y="174755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69455" y="174507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8" name="Google Shape;2568;p50"/>
          <p:cNvGrpSpPr/>
          <p:nvPr/>
        </p:nvGrpSpPr>
        <p:grpSpPr>
          <a:xfrm>
            <a:off x="1097896" y="716202"/>
            <a:ext cx="7007892" cy="3856415"/>
            <a:chOff x="2133731" y="1649046"/>
            <a:chExt cx="4876539" cy="3016883"/>
          </a:xfrm>
        </p:grpSpPr>
        <p:sp>
          <p:nvSpPr>
            <p:cNvPr id="339" name="Google Shape;2569;p50"/>
            <p:cNvSpPr/>
            <p:nvPr/>
          </p:nvSpPr>
          <p:spPr>
            <a:xfrm>
              <a:off x="2321794" y="1649046"/>
              <a:ext cx="4501502" cy="2976706"/>
            </a:xfrm>
            <a:custGeom>
              <a:avLst/>
              <a:gdLst/>
              <a:ahLst/>
              <a:cxnLst/>
              <a:rect l="l" t="t" r="r" b="b"/>
              <a:pathLst>
                <a:path w="136244" h="90094" extrusionOk="0">
                  <a:moveTo>
                    <a:pt x="6324" y="0"/>
                  </a:moveTo>
                  <a:cubicBezTo>
                    <a:pt x="2838" y="0"/>
                    <a:pt x="0" y="2838"/>
                    <a:pt x="0" y="6324"/>
                  </a:cubicBezTo>
                  <a:lnTo>
                    <a:pt x="0" y="83770"/>
                  </a:lnTo>
                  <a:cubicBezTo>
                    <a:pt x="0" y="87256"/>
                    <a:pt x="2838" y="90094"/>
                    <a:pt x="6324" y="90094"/>
                  </a:cubicBezTo>
                  <a:lnTo>
                    <a:pt x="129903" y="90094"/>
                  </a:lnTo>
                  <a:cubicBezTo>
                    <a:pt x="133405" y="90094"/>
                    <a:pt x="136243" y="87256"/>
                    <a:pt x="136243" y="83770"/>
                  </a:cubicBezTo>
                  <a:lnTo>
                    <a:pt x="136243" y="6324"/>
                  </a:lnTo>
                  <a:cubicBezTo>
                    <a:pt x="136243" y="2838"/>
                    <a:pt x="133405" y="0"/>
                    <a:pt x="129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0" name="Google Shape;2570;p50"/>
            <p:cNvSpPr/>
            <p:nvPr/>
          </p:nvSpPr>
          <p:spPr>
            <a:xfrm>
              <a:off x="2133731" y="4405541"/>
              <a:ext cx="4876539" cy="260388"/>
            </a:xfrm>
            <a:custGeom>
              <a:avLst/>
              <a:gdLst/>
              <a:ahLst/>
              <a:cxnLst/>
              <a:rect l="l" t="t" r="r" b="b"/>
              <a:pathLst>
                <a:path w="147595" h="7881" extrusionOk="0">
                  <a:moveTo>
                    <a:pt x="1" y="0"/>
                  </a:moveTo>
                  <a:lnTo>
                    <a:pt x="1" y="146"/>
                  </a:lnTo>
                  <a:cubicBezTo>
                    <a:pt x="1" y="4427"/>
                    <a:pt x="3454" y="7881"/>
                    <a:pt x="7735" y="7881"/>
                  </a:cubicBezTo>
                  <a:lnTo>
                    <a:pt x="139859" y="7881"/>
                  </a:lnTo>
                  <a:cubicBezTo>
                    <a:pt x="144140" y="7881"/>
                    <a:pt x="147594" y="4427"/>
                    <a:pt x="147594" y="146"/>
                  </a:cubicBezTo>
                  <a:lnTo>
                    <a:pt x="147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1" name="Google Shape;2571;p50"/>
            <p:cNvSpPr/>
            <p:nvPr/>
          </p:nvSpPr>
          <p:spPr>
            <a:xfrm>
              <a:off x="4128917" y="4405541"/>
              <a:ext cx="968138" cy="96444"/>
            </a:xfrm>
            <a:custGeom>
              <a:avLst/>
              <a:gdLst/>
              <a:ahLst/>
              <a:cxnLst/>
              <a:rect l="l" t="t" r="r" b="b"/>
              <a:pathLst>
                <a:path w="29302" h="2919" extrusionOk="0">
                  <a:moveTo>
                    <a:pt x="0" y="0"/>
                  </a:moveTo>
                  <a:lnTo>
                    <a:pt x="1833" y="2919"/>
                  </a:lnTo>
                  <a:lnTo>
                    <a:pt x="27599" y="2919"/>
                  </a:lnTo>
                  <a:lnTo>
                    <a:pt x="29302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2" name="Google Shape;2572;p50"/>
            <p:cNvSpPr/>
            <p:nvPr/>
          </p:nvSpPr>
          <p:spPr>
            <a:xfrm>
              <a:off x="2321794" y="4407688"/>
              <a:ext cx="4501502" cy="14472"/>
            </a:xfrm>
            <a:custGeom>
              <a:avLst/>
              <a:gdLst/>
              <a:ahLst/>
              <a:cxnLst/>
              <a:rect l="l" t="t" r="r" b="b"/>
              <a:pathLst>
                <a:path w="136244" h="438" extrusionOk="0">
                  <a:moveTo>
                    <a:pt x="0" y="0"/>
                  </a:moveTo>
                  <a:lnTo>
                    <a:pt x="0" y="438"/>
                  </a:lnTo>
                  <a:lnTo>
                    <a:pt x="136243" y="438"/>
                  </a:lnTo>
                  <a:lnTo>
                    <a:pt x="136243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</p:grpSp>
      <p:pic>
        <p:nvPicPr>
          <p:cNvPr id="343" name="Picture 3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2" b="-1"/>
          <a:stretch/>
        </p:blipFill>
        <p:spPr>
          <a:xfrm>
            <a:off x="1519073" y="1171506"/>
            <a:ext cx="6182951" cy="2962734"/>
          </a:xfrm>
          <a:prstGeom prst="rect">
            <a:avLst/>
          </a:prstGeom>
        </p:spPr>
      </p:pic>
      <p:sp>
        <p:nvSpPr>
          <p:cNvPr id="346" name="Google Shape;6629;p66"/>
          <p:cNvSpPr/>
          <p:nvPr/>
        </p:nvSpPr>
        <p:spPr>
          <a:xfrm flipH="1">
            <a:off x="68408" y="3803553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fill="none" extrusionOk="0">
                <a:moveTo>
                  <a:pt x="79079" y="1"/>
                </a:moveTo>
                <a:lnTo>
                  <a:pt x="79079" y="1"/>
                </a:lnTo>
                <a:lnTo>
                  <a:pt x="87173" y="48"/>
                </a:lnTo>
                <a:lnTo>
                  <a:pt x="95028" y="191"/>
                </a:lnTo>
                <a:lnTo>
                  <a:pt x="102598" y="429"/>
                </a:lnTo>
                <a:lnTo>
                  <a:pt x="109834" y="763"/>
                </a:lnTo>
                <a:lnTo>
                  <a:pt x="116738" y="1143"/>
                </a:lnTo>
                <a:lnTo>
                  <a:pt x="123260" y="1667"/>
                </a:lnTo>
                <a:lnTo>
                  <a:pt x="129354" y="2191"/>
                </a:lnTo>
                <a:lnTo>
                  <a:pt x="132211" y="2477"/>
                </a:lnTo>
                <a:lnTo>
                  <a:pt x="134972" y="2810"/>
                </a:lnTo>
                <a:lnTo>
                  <a:pt x="137591" y="3143"/>
                </a:lnTo>
                <a:lnTo>
                  <a:pt x="140066" y="3476"/>
                </a:lnTo>
                <a:lnTo>
                  <a:pt x="142447" y="3857"/>
                </a:lnTo>
                <a:lnTo>
                  <a:pt x="144637" y="4238"/>
                </a:lnTo>
                <a:lnTo>
                  <a:pt x="146684" y="4619"/>
                </a:lnTo>
                <a:lnTo>
                  <a:pt x="148588" y="5000"/>
                </a:lnTo>
                <a:lnTo>
                  <a:pt x="150350" y="5428"/>
                </a:lnTo>
                <a:lnTo>
                  <a:pt x="151921" y="5857"/>
                </a:lnTo>
                <a:lnTo>
                  <a:pt x="153349" y="6285"/>
                </a:lnTo>
                <a:lnTo>
                  <a:pt x="154587" y="6714"/>
                </a:lnTo>
                <a:lnTo>
                  <a:pt x="155634" y="7190"/>
                </a:lnTo>
                <a:lnTo>
                  <a:pt x="156539" y="7618"/>
                </a:lnTo>
                <a:lnTo>
                  <a:pt x="157206" y="8094"/>
                </a:lnTo>
                <a:lnTo>
                  <a:pt x="157491" y="8332"/>
                </a:lnTo>
                <a:lnTo>
                  <a:pt x="157729" y="8570"/>
                </a:lnTo>
                <a:lnTo>
                  <a:pt x="157920" y="8808"/>
                </a:lnTo>
                <a:lnTo>
                  <a:pt x="158015" y="9047"/>
                </a:lnTo>
                <a:lnTo>
                  <a:pt x="158110" y="9332"/>
                </a:lnTo>
                <a:lnTo>
                  <a:pt x="158110" y="9570"/>
                </a:lnTo>
                <a:lnTo>
                  <a:pt x="158110" y="9570"/>
                </a:lnTo>
                <a:lnTo>
                  <a:pt x="158110" y="9808"/>
                </a:lnTo>
                <a:lnTo>
                  <a:pt x="158015" y="10046"/>
                </a:lnTo>
                <a:lnTo>
                  <a:pt x="157920" y="10284"/>
                </a:lnTo>
                <a:lnTo>
                  <a:pt x="157729" y="10522"/>
                </a:lnTo>
                <a:lnTo>
                  <a:pt x="157491" y="10760"/>
                </a:lnTo>
                <a:lnTo>
                  <a:pt x="157206" y="10999"/>
                </a:lnTo>
                <a:lnTo>
                  <a:pt x="156539" y="11475"/>
                </a:lnTo>
                <a:lnTo>
                  <a:pt x="155634" y="11951"/>
                </a:lnTo>
                <a:lnTo>
                  <a:pt x="154587" y="12379"/>
                </a:lnTo>
                <a:lnTo>
                  <a:pt x="153349" y="12855"/>
                </a:lnTo>
                <a:lnTo>
                  <a:pt x="151921" y="13284"/>
                </a:lnTo>
                <a:lnTo>
                  <a:pt x="150350" y="13712"/>
                </a:lnTo>
                <a:lnTo>
                  <a:pt x="148588" y="14093"/>
                </a:lnTo>
                <a:lnTo>
                  <a:pt x="146684" y="14522"/>
                </a:lnTo>
                <a:lnTo>
                  <a:pt x="144637" y="14902"/>
                </a:lnTo>
                <a:lnTo>
                  <a:pt x="142447" y="15283"/>
                </a:lnTo>
                <a:lnTo>
                  <a:pt x="140066" y="15617"/>
                </a:lnTo>
                <a:lnTo>
                  <a:pt x="137591" y="15997"/>
                </a:lnTo>
                <a:lnTo>
                  <a:pt x="134972" y="16331"/>
                </a:lnTo>
                <a:lnTo>
                  <a:pt x="132211" y="16616"/>
                </a:lnTo>
                <a:lnTo>
                  <a:pt x="129354" y="16902"/>
                </a:lnTo>
                <a:lnTo>
                  <a:pt x="123260" y="17473"/>
                </a:lnTo>
                <a:lnTo>
                  <a:pt x="116738" y="17949"/>
                </a:lnTo>
                <a:lnTo>
                  <a:pt x="109834" y="18330"/>
                </a:lnTo>
                <a:lnTo>
                  <a:pt x="102598" y="18664"/>
                </a:lnTo>
                <a:lnTo>
                  <a:pt x="95028" y="18902"/>
                </a:lnTo>
                <a:lnTo>
                  <a:pt x="87173" y="19044"/>
                </a:lnTo>
                <a:lnTo>
                  <a:pt x="79079" y="19092"/>
                </a:lnTo>
                <a:lnTo>
                  <a:pt x="79079" y="19092"/>
                </a:lnTo>
                <a:lnTo>
                  <a:pt x="70985" y="19044"/>
                </a:lnTo>
                <a:lnTo>
                  <a:pt x="63130" y="18902"/>
                </a:lnTo>
                <a:lnTo>
                  <a:pt x="55560" y="18664"/>
                </a:lnTo>
                <a:lnTo>
                  <a:pt x="48323" y="18330"/>
                </a:lnTo>
                <a:lnTo>
                  <a:pt x="41373" y="17949"/>
                </a:lnTo>
                <a:lnTo>
                  <a:pt x="34850" y="17473"/>
                </a:lnTo>
                <a:lnTo>
                  <a:pt x="28804" y="16902"/>
                </a:lnTo>
                <a:lnTo>
                  <a:pt x="25900" y="16616"/>
                </a:lnTo>
                <a:lnTo>
                  <a:pt x="23186" y="16331"/>
                </a:lnTo>
                <a:lnTo>
                  <a:pt x="20567" y="15997"/>
                </a:lnTo>
                <a:lnTo>
                  <a:pt x="18092" y="15617"/>
                </a:lnTo>
                <a:lnTo>
                  <a:pt x="15711" y="15283"/>
                </a:lnTo>
                <a:lnTo>
                  <a:pt x="13521" y="14902"/>
                </a:lnTo>
                <a:lnTo>
                  <a:pt x="11474" y="14522"/>
                </a:lnTo>
                <a:lnTo>
                  <a:pt x="9570" y="14093"/>
                </a:lnTo>
                <a:lnTo>
                  <a:pt x="7808" y="13712"/>
                </a:lnTo>
                <a:lnTo>
                  <a:pt x="6237" y="13284"/>
                </a:lnTo>
                <a:lnTo>
                  <a:pt x="4809" y="12855"/>
                </a:lnTo>
                <a:lnTo>
                  <a:pt x="3571" y="12379"/>
                </a:lnTo>
                <a:lnTo>
                  <a:pt x="2524" y="11951"/>
                </a:lnTo>
                <a:lnTo>
                  <a:pt x="1619" y="11475"/>
                </a:lnTo>
                <a:lnTo>
                  <a:pt x="905" y="10999"/>
                </a:lnTo>
                <a:lnTo>
                  <a:pt x="667" y="10760"/>
                </a:lnTo>
                <a:lnTo>
                  <a:pt x="429" y="10522"/>
                </a:lnTo>
                <a:lnTo>
                  <a:pt x="238" y="10284"/>
                </a:lnTo>
                <a:lnTo>
                  <a:pt x="95" y="10046"/>
                </a:lnTo>
                <a:lnTo>
                  <a:pt x="48" y="9808"/>
                </a:lnTo>
                <a:lnTo>
                  <a:pt x="0" y="9570"/>
                </a:lnTo>
                <a:lnTo>
                  <a:pt x="0" y="9570"/>
                </a:lnTo>
                <a:lnTo>
                  <a:pt x="48" y="9332"/>
                </a:lnTo>
                <a:lnTo>
                  <a:pt x="95" y="9047"/>
                </a:lnTo>
                <a:lnTo>
                  <a:pt x="238" y="8808"/>
                </a:lnTo>
                <a:lnTo>
                  <a:pt x="429" y="8570"/>
                </a:lnTo>
                <a:lnTo>
                  <a:pt x="667" y="8332"/>
                </a:lnTo>
                <a:lnTo>
                  <a:pt x="905" y="8094"/>
                </a:lnTo>
                <a:lnTo>
                  <a:pt x="1619" y="7618"/>
                </a:lnTo>
                <a:lnTo>
                  <a:pt x="2524" y="7190"/>
                </a:lnTo>
                <a:lnTo>
                  <a:pt x="3571" y="6714"/>
                </a:lnTo>
                <a:lnTo>
                  <a:pt x="4809" y="6285"/>
                </a:lnTo>
                <a:lnTo>
                  <a:pt x="6237" y="5857"/>
                </a:lnTo>
                <a:lnTo>
                  <a:pt x="7808" y="5428"/>
                </a:lnTo>
                <a:lnTo>
                  <a:pt x="9570" y="5000"/>
                </a:lnTo>
                <a:lnTo>
                  <a:pt x="11474" y="4619"/>
                </a:lnTo>
                <a:lnTo>
                  <a:pt x="13521" y="4238"/>
                </a:lnTo>
                <a:lnTo>
                  <a:pt x="15711" y="3857"/>
                </a:lnTo>
                <a:lnTo>
                  <a:pt x="18092" y="3476"/>
                </a:lnTo>
                <a:lnTo>
                  <a:pt x="20567" y="3143"/>
                </a:lnTo>
                <a:lnTo>
                  <a:pt x="23186" y="2810"/>
                </a:lnTo>
                <a:lnTo>
                  <a:pt x="25900" y="2477"/>
                </a:lnTo>
                <a:lnTo>
                  <a:pt x="28804" y="2191"/>
                </a:lnTo>
                <a:lnTo>
                  <a:pt x="34850" y="1667"/>
                </a:lnTo>
                <a:lnTo>
                  <a:pt x="41373" y="1143"/>
                </a:lnTo>
                <a:lnTo>
                  <a:pt x="48323" y="763"/>
                </a:lnTo>
                <a:lnTo>
                  <a:pt x="55560" y="429"/>
                </a:lnTo>
                <a:lnTo>
                  <a:pt x="63130" y="191"/>
                </a:lnTo>
                <a:lnTo>
                  <a:pt x="70985" y="48"/>
                </a:lnTo>
                <a:lnTo>
                  <a:pt x="7907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7" name="Google Shape;6630;p66"/>
          <p:cNvSpPr/>
          <p:nvPr/>
        </p:nvSpPr>
        <p:spPr>
          <a:xfrm flipH="1">
            <a:off x="889528" y="4127616"/>
            <a:ext cx="455385" cy="411922"/>
          </a:xfrm>
          <a:custGeom>
            <a:avLst/>
            <a:gdLst/>
            <a:ahLst/>
            <a:cxnLst/>
            <a:rect l="l" t="t" r="r" b="b"/>
            <a:pathLst>
              <a:path w="23615" h="21235" extrusionOk="0">
                <a:moveTo>
                  <a:pt x="9855" y="1"/>
                </a:moveTo>
                <a:lnTo>
                  <a:pt x="9855" y="8285"/>
                </a:lnTo>
                <a:lnTo>
                  <a:pt x="9855" y="11284"/>
                </a:lnTo>
                <a:lnTo>
                  <a:pt x="9950" y="13760"/>
                </a:lnTo>
                <a:lnTo>
                  <a:pt x="5808" y="15664"/>
                </a:lnTo>
                <a:lnTo>
                  <a:pt x="2761" y="17140"/>
                </a:lnTo>
                <a:lnTo>
                  <a:pt x="1666" y="17711"/>
                </a:lnTo>
                <a:lnTo>
                  <a:pt x="1047" y="18044"/>
                </a:lnTo>
                <a:lnTo>
                  <a:pt x="762" y="18378"/>
                </a:lnTo>
                <a:lnTo>
                  <a:pt x="476" y="18759"/>
                </a:lnTo>
                <a:lnTo>
                  <a:pt x="238" y="19235"/>
                </a:lnTo>
                <a:lnTo>
                  <a:pt x="95" y="19711"/>
                </a:lnTo>
                <a:lnTo>
                  <a:pt x="0" y="20187"/>
                </a:lnTo>
                <a:lnTo>
                  <a:pt x="0" y="20615"/>
                </a:lnTo>
                <a:lnTo>
                  <a:pt x="48" y="20758"/>
                </a:lnTo>
                <a:lnTo>
                  <a:pt x="95" y="20901"/>
                </a:lnTo>
                <a:lnTo>
                  <a:pt x="191" y="20996"/>
                </a:lnTo>
                <a:lnTo>
                  <a:pt x="333" y="21091"/>
                </a:lnTo>
                <a:lnTo>
                  <a:pt x="714" y="21139"/>
                </a:lnTo>
                <a:lnTo>
                  <a:pt x="1476" y="21139"/>
                </a:lnTo>
                <a:lnTo>
                  <a:pt x="4047" y="21187"/>
                </a:lnTo>
                <a:lnTo>
                  <a:pt x="7618" y="21234"/>
                </a:lnTo>
                <a:lnTo>
                  <a:pt x="11617" y="21187"/>
                </a:lnTo>
                <a:lnTo>
                  <a:pt x="15663" y="21139"/>
                </a:lnTo>
                <a:lnTo>
                  <a:pt x="19187" y="21044"/>
                </a:lnTo>
                <a:lnTo>
                  <a:pt x="21805" y="20949"/>
                </a:lnTo>
                <a:lnTo>
                  <a:pt x="22614" y="20853"/>
                </a:lnTo>
                <a:lnTo>
                  <a:pt x="22852" y="20806"/>
                </a:lnTo>
                <a:lnTo>
                  <a:pt x="22995" y="20758"/>
                </a:lnTo>
                <a:lnTo>
                  <a:pt x="23043" y="20711"/>
                </a:lnTo>
                <a:lnTo>
                  <a:pt x="23091" y="20568"/>
                </a:lnTo>
                <a:lnTo>
                  <a:pt x="23186" y="20092"/>
                </a:lnTo>
                <a:lnTo>
                  <a:pt x="23281" y="19425"/>
                </a:lnTo>
                <a:lnTo>
                  <a:pt x="23329" y="18568"/>
                </a:lnTo>
                <a:lnTo>
                  <a:pt x="23471" y="16426"/>
                </a:lnTo>
                <a:lnTo>
                  <a:pt x="23567" y="13760"/>
                </a:lnTo>
                <a:lnTo>
                  <a:pt x="23614" y="11284"/>
                </a:lnTo>
                <a:lnTo>
                  <a:pt x="23614" y="8285"/>
                </a:lnTo>
                <a:lnTo>
                  <a:pt x="23614" y="2524"/>
                </a:lnTo>
                <a:lnTo>
                  <a:pt x="23614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8" name="Google Shape;6631;p66"/>
          <p:cNvSpPr/>
          <p:nvPr/>
        </p:nvSpPr>
        <p:spPr>
          <a:xfrm flipH="1">
            <a:off x="889528" y="4288311"/>
            <a:ext cx="455385" cy="251227"/>
          </a:xfrm>
          <a:custGeom>
            <a:avLst/>
            <a:gdLst/>
            <a:ahLst/>
            <a:cxnLst/>
            <a:rect l="l" t="t" r="r" b="b"/>
            <a:pathLst>
              <a:path w="23615" h="12951" extrusionOk="0">
                <a:moveTo>
                  <a:pt x="9855" y="1"/>
                </a:moveTo>
                <a:lnTo>
                  <a:pt x="9855" y="3000"/>
                </a:lnTo>
                <a:lnTo>
                  <a:pt x="9950" y="5476"/>
                </a:lnTo>
                <a:lnTo>
                  <a:pt x="5808" y="7380"/>
                </a:lnTo>
                <a:lnTo>
                  <a:pt x="2761" y="8856"/>
                </a:lnTo>
                <a:lnTo>
                  <a:pt x="1666" y="9427"/>
                </a:lnTo>
                <a:lnTo>
                  <a:pt x="1047" y="9760"/>
                </a:lnTo>
                <a:lnTo>
                  <a:pt x="762" y="10094"/>
                </a:lnTo>
                <a:lnTo>
                  <a:pt x="476" y="10475"/>
                </a:lnTo>
                <a:lnTo>
                  <a:pt x="286" y="10951"/>
                </a:lnTo>
                <a:lnTo>
                  <a:pt x="95" y="11427"/>
                </a:lnTo>
                <a:lnTo>
                  <a:pt x="0" y="11903"/>
                </a:lnTo>
                <a:lnTo>
                  <a:pt x="0" y="12331"/>
                </a:lnTo>
                <a:lnTo>
                  <a:pt x="48" y="12474"/>
                </a:lnTo>
                <a:lnTo>
                  <a:pt x="95" y="12617"/>
                </a:lnTo>
                <a:lnTo>
                  <a:pt x="191" y="12712"/>
                </a:lnTo>
                <a:lnTo>
                  <a:pt x="333" y="12807"/>
                </a:lnTo>
                <a:lnTo>
                  <a:pt x="714" y="12855"/>
                </a:lnTo>
                <a:lnTo>
                  <a:pt x="1476" y="12855"/>
                </a:lnTo>
                <a:lnTo>
                  <a:pt x="4047" y="12903"/>
                </a:lnTo>
                <a:lnTo>
                  <a:pt x="7618" y="12950"/>
                </a:lnTo>
                <a:lnTo>
                  <a:pt x="11617" y="12903"/>
                </a:lnTo>
                <a:lnTo>
                  <a:pt x="15663" y="12855"/>
                </a:lnTo>
                <a:lnTo>
                  <a:pt x="19187" y="12760"/>
                </a:lnTo>
                <a:lnTo>
                  <a:pt x="21805" y="12665"/>
                </a:lnTo>
                <a:lnTo>
                  <a:pt x="22614" y="12569"/>
                </a:lnTo>
                <a:lnTo>
                  <a:pt x="22852" y="12522"/>
                </a:lnTo>
                <a:lnTo>
                  <a:pt x="22995" y="12474"/>
                </a:lnTo>
                <a:lnTo>
                  <a:pt x="23043" y="12427"/>
                </a:lnTo>
                <a:lnTo>
                  <a:pt x="23091" y="12284"/>
                </a:lnTo>
                <a:lnTo>
                  <a:pt x="23186" y="11808"/>
                </a:lnTo>
                <a:lnTo>
                  <a:pt x="23281" y="11141"/>
                </a:lnTo>
                <a:lnTo>
                  <a:pt x="23329" y="10284"/>
                </a:lnTo>
                <a:lnTo>
                  <a:pt x="23471" y="8142"/>
                </a:lnTo>
                <a:lnTo>
                  <a:pt x="23567" y="5476"/>
                </a:lnTo>
                <a:lnTo>
                  <a:pt x="23614" y="3000"/>
                </a:lnTo>
                <a:lnTo>
                  <a:pt x="236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9" name="Google Shape;6632;p66"/>
          <p:cNvSpPr/>
          <p:nvPr/>
        </p:nvSpPr>
        <p:spPr>
          <a:xfrm flipH="1">
            <a:off x="888621" y="4346487"/>
            <a:ext cx="457217" cy="193051"/>
          </a:xfrm>
          <a:custGeom>
            <a:avLst/>
            <a:gdLst/>
            <a:ahLst/>
            <a:cxnLst/>
            <a:rect l="l" t="t" r="r" b="b"/>
            <a:pathLst>
              <a:path w="23710" h="9952" extrusionOk="0">
                <a:moveTo>
                  <a:pt x="9903" y="1"/>
                </a:moveTo>
                <a:lnTo>
                  <a:pt x="9998" y="2477"/>
                </a:lnTo>
                <a:lnTo>
                  <a:pt x="5809" y="4381"/>
                </a:lnTo>
                <a:lnTo>
                  <a:pt x="2762" y="5857"/>
                </a:lnTo>
                <a:lnTo>
                  <a:pt x="1667" y="6428"/>
                </a:lnTo>
                <a:lnTo>
                  <a:pt x="1048" y="6809"/>
                </a:lnTo>
                <a:lnTo>
                  <a:pt x="762" y="7095"/>
                </a:lnTo>
                <a:lnTo>
                  <a:pt x="477" y="7523"/>
                </a:lnTo>
                <a:lnTo>
                  <a:pt x="239" y="7999"/>
                </a:lnTo>
                <a:lnTo>
                  <a:pt x="96" y="8475"/>
                </a:lnTo>
                <a:lnTo>
                  <a:pt x="0" y="8951"/>
                </a:lnTo>
                <a:lnTo>
                  <a:pt x="0" y="9332"/>
                </a:lnTo>
                <a:lnTo>
                  <a:pt x="48" y="9523"/>
                </a:lnTo>
                <a:lnTo>
                  <a:pt x="96" y="9666"/>
                </a:lnTo>
                <a:lnTo>
                  <a:pt x="191" y="9761"/>
                </a:lnTo>
                <a:lnTo>
                  <a:pt x="286" y="9856"/>
                </a:lnTo>
                <a:lnTo>
                  <a:pt x="857" y="9904"/>
                </a:lnTo>
                <a:lnTo>
                  <a:pt x="2095" y="9904"/>
                </a:lnTo>
                <a:lnTo>
                  <a:pt x="6047" y="9951"/>
                </a:lnTo>
                <a:lnTo>
                  <a:pt x="11141" y="9951"/>
                </a:lnTo>
                <a:lnTo>
                  <a:pt x="16330" y="9904"/>
                </a:lnTo>
                <a:lnTo>
                  <a:pt x="20330" y="9761"/>
                </a:lnTo>
                <a:lnTo>
                  <a:pt x="22234" y="9666"/>
                </a:lnTo>
                <a:lnTo>
                  <a:pt x="22805" y="9570"/>
                </a:lnTo>
                <a:lnTo>
                  <a:pt x="23091" y="9523"/>
                </a:lnTo>
                <a:lnTo>
                  <a:pt x="23139" y="9428"/>
                </a:lnTo>
                <a:lnTo>
                  <a:pt x="23234" y="9237"/>
                </a:lnTo>
                <a:lnTo>
                  <a:pt x="23329" y="8571"/>
                </a:lnTo>
                <a:lnTo>
                  <a:pt x="23424" y="7666"/>
                </a:lnTo>
                <a:lnTo>
                  <a:pt x="23519" y="6428"/>
                </a:lnTo>
                <a:lnTo>
                  <a:pt x="23662" y="3429"/>
                </a:lnTo>
                <a:lnTo>
                  <a:pt x="23710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0" name="Google Shape;6633;p66"/>
          <p:cNvSpPr/>
          <p:nvPr/>
        </p:nvSpPr>
        <p:spPr>
          <a:xfrm flipH="1">
            <a:off x="920748" y="4519190"/>
            <a:ext cx="414079" cy="4636"/>
          </a:xfrm>
          <a:custGeom>
            <a:avLst/>
            <a:gdLst/>
            <a:ahLst/>
            <a:cxnLst/>
            <a:rect l="l" t="t" r="r" b="b"/>
            <a:pathLst>
              <a:path w="21473" h="239" extrusionOk="0">
                <a:moveTo>
                  <a:pt x="4381" y="1"/>
                </a:moveTo>
                <a:lnTo>
                  <a:pt x="48" y="96"/>
                </a:lnTo>
                <a:lnTo>
                  <a:pt x="1" y="96"/>
                </a:lnTo>
                <a:lnTo>
                  <a:pt x="48" y="144"/>
                </a:lnTo>
                <a:lnTo>
                  <a:pt x="4381" y="191"/>
                </a:lnTo>
                <a:lnTo>
                  <a:pt x="10760" y="239"/>
                </a:lnTo>
                <a:lnTo>
                  <a:pt x="17140" y="191"/>
                </a:lnTo>
                <a:lnTo>
                  <a:pt x="19711" y="191"/>
                </a:lnTo>
                <a:lnTo>
                  <a:pt x="21472" y="96"/>
                </a:lnTo>
                <a:lnTo>
                  <a:pt x="19711" y="48"/>
                </a:lnTo>
                <a:lnTo>
                  <a:pt x="1714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1" name="Google Shape;6634;p66"/>
          <p:cNvSpPr/>
          <p:nvPr/>
        </p:nvSpPr>
        <p:spPr>
          <a:xfrm flipH="1">
            <a:off x="1082326" y="4376981"/>
            <a:ext cx="81724" cy="22172"/>
          </a:xfrm>
          <a:custGeom>
            <a:avLst/>
            <a:gdLst/>
            <a:ahLst/>
            <a:cxnLst/>
            <a:rect l="l" t="t" r="r" b="b"/>
            <a:pathLst>
              <a:path w="4238" h="1143" extrusionOk="0">
                <a:moveTo>
                  <a:pt x="1143" y="0"/>
                </a:moveTo>
                <a:lnTo>
                  <a:pt x="571" y="48"/>
                </a:lnTo>
                <a:lnTo>
                  <a:pt x="48" y="95"/>
                </a:lnTo>
                <a:lnTo>
                  <a:pt x="0" y="143"/>
                </a:lnTo>
                <a:lnTo>
                  <a:pt x="0" y="191"/>
                </a:lnTo>
                <a:lnTo>
                  <a:pt x="0" y="238"/>
                </a:lnTo>
                <a:lnTo>
                  <a:pt x="48" y="286"/>
                </a:lnTo>
                <a:lnTo>
                  <a:pt x="1095" y="429"/>
                </a:lnTo>
                <a:lnTo>
                  <a:pt x="2142" y="619"/>
                </a:lnTo>
                <a:lnTo>
                  <a:pt x="3142" y="857"/>
                </a:lnTo>
                <a:lnTo>
                  <a:pt x="4190" y="1143"/>
                </a:lnTo>
                <a:lnTo>
                  <a:pt x="4237" y="1095"/>
                </a:lnTo>
                <a:lnTo>
                  <a:pt x="4237" y="1047"/>
                </a:lnTo>
                <a:lnTo>
                  <a:pt x="3809" y="714"/>
                </a:lnTo>
                <a:lnTo>
                  <a:pt x="3333" y="429"/>
                </a:lnTo>
                <a:lnTo>
                  <a:pt x="2809" y="238"/>
                </a:lnTo>
                <a:lnTo>
                  <a:pt x="2285" y="95"/>
                </a:lnTo>
                <a:lnTo>
                  <a:pt x="1714" y="48"/>
                </a:lnTo>
                <a:lnTo>
                  <a:pt x="1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2" name="Google Shape;6635;p66"/>
          <p:cNvSpPr/>
          <p:nvPr/>
        </p:nvSpPr>
        <p:spPr>
          <a:xfrm flipH="1">
            <a:off x="1101611" y="4388969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91" y="620"/>
                </a:lnTo>
                <a:lnTo>
                  <a:pt x="3190" y="858"/>
                </a:lnTo>
                <a:lnTo>
                  <a:pt x="4190" y="1144"/>
                </a:lnTo>
                <a:lnTo>
                  <a:pt x="4285" y="1096"/>
                </a:lnTo>
                <a:lnTo>
                  <a:pt x="4285" y="1048"/>
                </a:lnTo>
                <a:lnTo>
                  <a:pt x="3857" y="715"/>
                </a:lnTo>
                <a:lnTo>
                  <a:pt x="3381" y="429"/>
                </a:lnTo>
                <a:lnTo>
                  <a:pt x="2857" y="239"/>
                </a:lnTo>
                <a:lnTo>
                  <a:pt x="2286" y="96"/>
                </a:lnTo>
                <a:lnTo>
                  <a:pt x="1762" y="49"/>
                </a:lnTo>
                <a:lnTo>
                  <a:pt x="119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3" name="Google Shape;6636;p66"/>
          <p:cNvSpPr/>
          <p:nvPr/>
        </p:nvSpPr>
        <p:spPr>
          <a:xfrm flipH="1">
            <a:off x="1120894" y="4400976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43" y="572"/>
                </a:lnTo>
                <a:lnTo>
                  <a:pt x="3191" y="810"/>
                </a:lnTo>
                <a:lnTo>
                  <a:pt x="4190" y="1144"/>
                </a:lnTo>
                <a:lnTo>
                  <a:pt x="4286" y="1096"/>
                </a:lnTo>
                <a:lnTo>
                  <a:pt x="4286" y="1048"/>
                </a:lnTo>
                <a:lnTo>
                  <a:pt x="3810" y="715"/>
                </a:lnTo>
                <a:lnTo>
                  <a:pt x="3334" y="429"/>
                </a:lnTo>
                <a:lnTo>
                  <a:pt x="2857" y="239"/>
                </a:lnTo>
                <a:lnTo>
                  <a:pt x="2286" y="96"/>
                </a:lnTo>
                <a:lnTo>
                  <a:pt x="1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4" name="Google Shape;6637;p66"/>
          <p:cNvSpPr/>
          <p:nvPr/>
        </p:nvSpPr>
        <p:spPr>
          <a:xfrm flipH="1">
            <a:off x="1141084" y="4412984"/>
            <a:ext cx="81724" cy="21261"/>
          </a:xfrm>
          <a:custGeom>
            <a:avLst/>
            <a:gdLst/>
            <a:ahLst/>
            <a:cxnLst/>
            <a:rect l="l" t="t" r="r" b="b"/>
            <a:pathLst>
              <a:path w="4238" h="1096" extrusionOk="0">
                <a:moveTo>
                  <a:pt x="619" y="1"/>
                </a:moveTo>
                <a:lnTo>
                  <a:pt x="48" y="96"/>
                </a:lnTo>
                <a:lnTo>
                  <a:pt x="0" y="144"/>
                </a:lnTo>
                <a:lnTo>
                  <a:pt x="0" y="191"/>
                </a:lnTo>
                <a:lnTo>
                  <a:pt x="0" y="239"/>
                </a:lnTo>
                <a:lnTo>
                  <a:pt x="95" y="286"/>
                </a:lnTo>
                <a:lnTo>
                  <a:pt x="1143" y="382"/>
                </a:lnTo>
                <a:lnTo>
                  <a:pt x="2142" y="572"/>
                </a:lnTo>
                <a:lnTo>
                  <a:pt x="3190" y="810"/>
                </a:lnTo>
                <a:lnTo>
                  <a:pt x="4190" y="1096"/>
                </a:lnTo>
                <a:lnTo>
                  <a:pt x="4237" y="1096"/>
                </a:lnTo>
                <a:lnTo>
                  <a:pt x="4237" y="1048"/>
                </a:lnTo>
                <a:lnTo>
                  <a:pt x="3809" y="715"/>
                </a:lnTo>
                <a:lnTo>
                  <a:pt x="3333" y="429"/>
                </a:lnTo>
                <a:lnTo>
                  <a:pt x="2809" y="239"/>
                </a:lnTo>
                <a:lnTo>
                  <a:pt x="2285" y="96"/>
                </a:lnTo>
                <a:lnTo>
                  <a:pt x="171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5" name="Google Shape;6638;p66"/>
          <p:cNvSpPr/>
          <p:nvPr/>
        </p:nvSpPr>
        <p:spPr>
          <a:xfrm flipH="1">
            <a:off x="1130073" y="4307710"/>
            <a:ext cx="87239" cy="76662"/>
          </a:xfrm>
          <a:custGeom>
            <a:avLst/>
            <a:gdLst/>
            <a:ahLst/>
            <a:cxnLst/>
            <a:rect l="l" t="t" r="r" b="b"/>
            <a:pathLst>
              <a:path w="4524" h="3952" extrusionOk="0">
                <a:moveTo>
                  <a:pt x="1143" y="429"/>
                </a:moveTo>
                <a:lnTo>
                  <a:pt x="1477" y="524"/>
                </a:lnTo>
                <a:lnTo>
                  <a:pt x="1810" y="667"/>
                </a:lnTo>
                <a:lnTo>
                  <a:pt x="2096" y="810"/>
                </a:lnTo>
                <a:lnTo>
                  <a:pt x="2286" y="953"/>
                </a:lnTo>
                <a:lnTo>
                  <a:pt x="2667" y="1333"/>
                </a:lnTo>
                <a:lnTo>
                  <a:pt x="3048" y="1762"/>
                </a:lnTo>
                <a:lnTo>
                  <a:pt x="3714" y="2667"/>
                </a:lnTo>
                <a:lnTo>
                  <a:pt x="4333" y="3619"/>
                </a:lnTo>
                <a:lnTo>
                  <a:pt x="4333" y="3619"/>
                </a:lnTo>
                <a:lnTo>
                  <a:pt x="3524" y="3238"/>
                </a:lnTo>
                <a:lnTo>
                  <a:pt x="2667" y="2952"/>
                </a:lnTo>
                <a:lnTo>
                  <a:pt x="2048" y="2714"/>
                </a:lnTo>
                <a:lnTo>
                  <a:pt x="1715" y="2524"/>
                </a:lnTo>
                <a:lnTo>
                  <a:pt x="1381" y="2333"/>
                </a:lnTo>
                <a:lnTo>
                  <a:pt x="1048" y="2143"/>
                </a:lnTo>
                <a:lnTo>
                  <a:pt x="810" y="1905"/>
                </a:lnTo>
                <a:lnTo>
                  <a:pt x="572" y="1619"/>
                </a:lnTo>
                <a:lnTo>
                  <a:pt x="477" y="1333"/>
                </a:lnTo>
                <a:lnTo>
                  <a:pt x="477" y="1048"/>
                </a:lnTo>
                <a:lnTo>
                  <a:pt x="477" y="857"/>
                </a:lnTo>
                <a:lnTo>
                  <a:pt x="524" y="667"/>
                </a:lnTo>
                <a:lnTo>
                  <a:pt x="620" y="572"/>
                </a:lnTo>
                <a:lnTo>
                  <a:pt x="715" y="477"/>
                </a:lnTo>
                <a:lnTo>
                  <a:pt x="858" y="429"/>
                </a:lnTo>
                <a:close/>
                <a:moveTo>
                  <a:pt x="1001" y="0"/>
                </a:moveTo>
                <a:lnTo>
                  <a:pt x="715" y="96"/>
                </a:lnTo>
                <a:lnTo>
                  <a:pt x="429" y="238"/>
                </a:lnTo>
                <a:lnTo>
                  <a:pt x="191" y="477"/>
                </a:lnTo>
                <a:lnTo>
                  <a:pt x="48" y="762"/>
                </a:lnTo>
                <a:lnTo>
                  <a:pt x="1" y="1048"/>
                </a:lnTo>
                <a:lnTo>
                  <a:pt x="1" y="1286"/>
                </a:lnTo>
                <a:lnTo>
                  <a:pt x="96" y="1572"/>
                </a:lnTo>
                <a:lnTo>
                  <a:pt x="239" y="1810"/>
                </a:lnTo>
                <a:lnTo>
                  <a:pt x="429" y="2048"/>
                </a:lnTo>
                <a:lnTo>
                  <a:pt x="620" y="2286"/>
                </a:lnTo>
                <a:lnTo>
                  <a:pt x="858" y="2428"/>
                </a:lnTo>
                <a:lnTo>
                  <a:pt x="1239" y="2714"/>
                </a:lnTo>
                <a:lnTo>
                  <a:pt x="1619" y="2952"/>
                </a:lnTo>
                <a:lnTo>
                  <a:pt x="2048" y="3143"/>
                </a:lnTo>
                <a:lnTo>
                  <a:pt x="2524" y="3333"/>
                </a:lnTo>
                <a:lnTo>
                  <a:pt x="4286" y="3952"/>
                </a:lnTo>
                <a:lnTo>
                  <a:pt x="4428" y="3952"/>
                </a:lnTo>
                <a:lnTo>
                  <a:pt x="4476" y="3809"/>
                </a:lnTo>
                <a:lnTo>
                  <a:pt x="4524" y="3762"/>
                </a:lnTo>
                <a:lnTo>
                  <a:pt x="4524" y="3714"/>
                </a:lnTo>
                <a:lnTo>
                  <a:pt x="4381" y="3285"/>
                </a:lnTo>
                <a:lnTo>
                  <a:pt x="4143" y="2809"/>
                </a:lnTo>
                <a:lnTo>
                  <a:pt x="3905" y="2381"/>
                </a:lnTo>
                <a:lnTo>
                  <a:pt x="3667" y="2000"/>
                </a:lnTo>
                <a:lnTo>
                  <a:pt x="3381" y="1572"/>
                </a:lnTo>
                <a:lnTo>
                  <a:pt x="3048" y="1191"/>
                </a:lnTo>
                <a:lnTo>
                  <a:pt x="2714" y="857"/>
                </a:lnTo>
                <a:lnTo>
                  <a:pt x="2381" y="524"/>
                </a:lnTo>
                <a:lnTo>
                  <a:pt x="2143" y="334"/>
                </a:lnTo>
                <a:lnTo>
                  <a:pt x="1857" y="191"/>
                </a:lnTo>
                <a:lnTo>
                  <a:pt x="1572" y="96"/>
                </a:lnTo>
                <a:lnTo>
                  <a:pt x="128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6" name="Google Shape;6639;p66"/>
          <p:cNvSpPr/>
          <p:nvPr/>
        </p:nvSpPr>
        <p:spPr>
          <a:xfrm flipH="1">
            <a:off x="1038263" y="4325246"/>
            <a:ext cx="98251" cy="59126"/>
          </a:xfrm>
          <a:custGeom>
            <a:avLst/>
            <a:gdLst/>
            <a:ahLst/>
            <a:cxnLst/>
            <a:rect l="l" t="t" r="r" b="b"/>
            <a:pathLst>
              <a:path w="5095" h="3048" extrusionOk="0">
                <a:moveTo>
                  <a:pt x="4142" y="429"/>
                </a:moveTo>
                <a:lnTo>
                  <a:pt x="4428" y="477"/>
                </a:lnTo>
                <a:lnTo>
                  <a:pt x="4523" y="572"/>
                </a:lnTo>
                <a:lnTo>
                  <a:pt x="4618" y="668"/>
                </a:lnTo>
                <a:lnTo>
                  <a:pt x="4666" y="810"/>
                </a:lnTo>
                <a:lnTo>
                  <a:pt x="4666" y="1001"/>
                </a:lnTo>
                <a:lnTo>
                  <a:pt x="4618" y="1191"/>
                </a:lnTo>
                <a:lnTo>
                  <a:pt x="4523" y="1429"/>
                </a:lnTo>
                <a:lnTo>
                  <a:pt x="4380" y="1715"/>
                </a:lnTo>
                <a:lnTo>
                  <a:pt x="4095" y="1905"/>
                </a:lnTo>
                <a:lnTo>
                  <a:pt x="3761" y="2096"/>
                </a:lnTo>
                <a:lnTo>
                  <a:pt x="3428" y="2239"/>
                </a:lnTo>
                <a:lnTo>
                  <a:pt x="3047" y="2334"/>
                </a:lnTo>
                <a:lnTo>
                  <a:pt x="2666" y="2381"/>
                </a:lnTo>
                <a:lnTo>
                  <a:pt x="2000" y="2477"/>
                </a:lnTo>
                <a:lnTo>
                  <a:pt x="1095" y="2572"/>
                </a:lnTo>
                <a:lnTo>
                  <a:pt x="238" y="2715"/>
                </a:lnTo>
                <a:lnTo>
                  <a:pt x="1048" y="1953"/>
                </a:lnTo>
                <a:lnTo>
                  <a:pt x="1476" y="1572"/>
                </a:lnTo>
                <a:lnTo>
                  <a:pt x="1952" y="1239"/>
                </a:lnTo>
                <a:lnTo>
                  <a:pt x="2381" y="906"/>
                </a:lnTo>
                <a:lnTo>
                  <a:pt x="2857" y="668"/>
                </a:lnTo>
                <a:lnTo>
                  <a:pt x="3095" y="572"/>
                </a:lnTo>
                <a:lnTo>
                  <a:pt x="3428" y="477"/>
                </a:lnTo>
                <a:lnTo>
                  <a:pt x="3761" y="429"/>
                </a:lnTo>
                <a:close/>
                <a:moveTo>
                  <a:pt x="3476" y="1"/>
                </a:moveTo>
                <a:lnTo>
                  <a:pt x="3190" y="96"/>
                </a:lnTo>
                <a:lnTo>
                  <a:pt x="2905" y="191"/>
                </a:lnTo>
                <a:lnTo>
                  <a:pt x="2476" y="429"/>
                </a:lnTo>
                <a:lnTo>
                  <a:pt x="2048" y="715"/>
                </a:lnTo>
                <a:lnTo>
                  <a:pt x="1667" y="1001"/>
                </a:lnTo>
                <a:lnTo>
                  <a:pt x="1286" y="1286"/>
                </a:lnTo>
                <a:lnTo>
                  <a:pt x="953" y="1620"/>
                </a:lnTo>
                <a:lnTo>
                  <a:pt x="619" y="2001"/>
                </a:lnTo>
                <a:lnTo>
                  <a:pt x="286" y="2381"/>
                </a:lnTo>
                <a:lnTo>
                  <a:pt x="0" y="2762"/>
                </a:lnTo>
                <a:lnTo>
                  <a:pt x="0" y="2810"/>
                </a:lnTo>
                <a:lnTo>
                  <a:pt x="48" y="2810"/>
                </a:lnTo>
                <a:lnTo>
                  <a:pt x="48" y="2953"/>
                </a:lnTo>
                <a:lnTo>
                  <a:pt x="143" y="3048"/>
                </a:lnTo>
                <a:lnTo>
                  <a:pt x="191" y="3048"/>
                </a:lnTo>
                <a:lnTo>
                  <a:pt x="2095" y="2905"/>
                </a:lnTo>
                <a:lnTo>
                  <a:pt x="2571" y="2810"/>
                </a:lnTo>
                <a:lnTo>
                  <a:pt x="3000" y="2715"/>
                </a:lnTo>
                <a:lnTo>
                  <a:pt x="3476" y="2619"/>
                </a:lnTo>
                <a:lnTo>
                  <a:pt x="3904" y="2429"/>
                </a:lnTo>
                <a:lnTo>
                  <a:pt x="4142" y="2334"/>
                </a:lnTo>
                <a:lnTo>
                  <a:pt x="4428" y="2143"/>
                </a:lnTo>
                <a:lnTo>
                  <a:pt x="4618" y="1953"/>
                </a:lnTo>
                <a:lnTo>
                  <a:pt x="4856" y="1763"/>
                </a:lnTo>
                <a:lnTo>
                  <a:pt x="4999" y="1524"/>
                </a:lnTo>
                <a:lnTo>
                  <a:pt x="5095" y="1239"/>
                </a:lnTo>
                <a:lnTo>
                  <a:pt x="5095" y="1001"/>
                </a:lnTo>
                <a:lnTo>
                  <a:pt x="4999" y="668"/>
                </a:lnTo>
                <a:lnTo>
                  <a:pt x="4856" y="382"/>
                </a:lnTo>
                <a:lnTo>
                  <a:pt x="4618" y="191"/>
                </a:lnTo>
                <a:lnTo>
                  <a:pt x="4380" y="49"/>
                </a:lnTo>
                <a:lnTo>
                  <a:pt x="409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7" name="Google Shape;6640;p66"/>
          <p:cNvSpPr/>
          <p:nvPr/>
        </p:nvSpPr>
        <p:spPr>
          <a:xfrm flipH="1">
            <a:off x="801402" y="2991674"/>
            <a:ext cx="380102" cy="1264340"/>
          </a:xfrm>
          <a:custGeom>
            <a:avLst/>
            <a:gdLst/>
            <a:ahLst/>
            <a:cxnLst/>
            <a:rect l="l" t="t" r="r" b="b"/>
            <a:pathLst>
              <a:path w="19711" h="65178" extrusionOk="0">
                <a:moveTo>
                  <a:pt x="6856" y="1"/>
                </a:moveTo>
                <a:lnTo>
                  <a:pt x="6094" y="4714"/>
                </a:lnTo>
                <a:lnTo>
                  <a:pt x="4476" y="15569"/>
                </a:lnTo>
                <a:lnTo>
                  <a:pt x="2667" y="27757"/>
                </a:lnTo>
                <a:lnTo>
                  <a:pt x="2000" y="32803"/>
                </a:lnTo>
                <a:lnTo>
                  <a:pt x="1572" y="36374"/>
                </a:lnTo>
                <a:lnTo>
                  <a:pt x="1334" y="39183"/>
                </a:lnTo>
                <a:lnTo>
                  <a:pt x="1048" y="43182"/>
                </a:lnTo>
                <a:lnTo>
                  <a:pt x="572" y="52799"/>
                </a:lnTo>
                <a:lnTo>
                  <a:pt x="143" y="61416"/>
                </a:lnTo>
                <a:lnTo>
                  <a:pt x="0" y="65177"/>
                </a:lnTo>
                <a:lnTo>
                  <a:pt x="15140" y="65177"/>
                </a:lnTo>
                <a:lnTo>
                  <a:pt x="15426" y="54513"/>
                </a:lnTo>
                <a:lnTo>
                  <a:pt x="15854" y="39135"/>
                </a:lnTo>
                <a:lnTo>
                  <a:pt x="15902" y="37231"/>
                </a:lnTo>
                <a:lnTo>
                  <a:pt x="17854" y="18425"/>
                </a:lnTo>
                <a:lnTo>
                  <a:pt x="1971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8" name="Google Shape;6641;p66"/>
          <p:cNvSpPr/>
          <p:nvPr/>
        </p:nvSpPr>
        <p:spPr>
          <a:xfrm flipH="1">
            <a:off x="832622" y="3017532"/>
            <a:ext cx="94567" cy="1192295"/>
          </a:xfrm>
          <a:custGeom>
            <a:avLst/>
            <a:gdLst/>
            <a:ahLst/>
            <a:cxnLst/>
            <a:rect l="l" t="t" r="r" b="b"/>
            <a:pathLst>
              <a:path w="4904" h="61464" extrusionOk="0">
                <a:moveTo>
                  <a:pt x="4809" y="1"/>
                </a:moveTo>
                <a:lnTo>
                  <a:pt x="3904" y="6666"/>
                </a:lnTo>
                <a:lnTo>
                  <a:pt x="3428" y="9999"/>
                </a:lnTo>
                <a:lnTo>
                  <a:pt x="3000" y="13379"/>
                </a:lnTo>
                <a:lnTo>
                  <a:pt x="2381" y="19282"/>
                </a:lnTo>
                <a:lnTo>
                  <a:pt x="1809" y="25234"/>
                </a:lnTo>
                <a:lnTo>
                  <a:pt x="1286" y="31232"/>
                </a:lnTo>
                <a:lnTo>
                  <a:pt x="905" y="37183"/>
                </a:lnTo>
                <a:lnTo>
                  <a:pt x="619" y="43230"/>
                </a:lnTo>
                <a:lnTo>
                  <a:pt x="333" y="49276"/>
                </a:lnTo>
                <a:lnTo>
                  <a:pt x="143" y="55322"/>
                </a:lnTo>
                <a:lnTo>
                  <a:pt x="0" y="61369"/>
                </a:lnTo>
                <a:lnTo>
                  <a:pt x="0" y="61416"/>
                </a:lnTo>
                <a:lnTo>
                  <a:pt x="95" y="61464"/>
                </a:lnTo>
                <a:lnTo>
                  <a:pt x="143" y="61416"/>
                </a:lnTo>
                <a:lnTo>
                  <a:pt x="143" y="61369"/>
                </a:lnTo>
                <a:lnTo>
                  <a:pt x="381" y="54608"/>
                </a:lnTo>
                <a:lnTo>
                  <a:pt x="619" y="47800"/>
                </a:lnTo>
                <a:lnTo>
                  <a:pt x="905" y="41801"/>
                </a:lnTo>
                <a:lnTo>
                  <a:pt x="1238" y="35850"/>
                </a:lnTo>
                <a:lnTo>
                  <a:pt x="1667" y="29852"/>
                </a:lnTo>
                <a:lnTo>
                  <a:pt x="2190" y="23853"/>
                </a:lnTo>
                <a:lnTo>
                  <a:pt x="2714" y="17902"/>
                </a:lnTo>
                <a:lnTo>
                  <a:pt x="3380" y="11903"/>
                </a:lnTo>
                <a:lnTo>
                  <a:pt x="4047" y="5952"/>
                </a:lnTo>
                <a:lnTo>
                  <a:pt x="4475" y="3000"/>
                </a:lnTo>
                <a:lnTo>
                  <a:pt x="490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9" name="Google Shape;6642;p66"/>
          <p:cNvSpPr/>
          <p:nvPr/>
        </p:nvSpPr>
        <p:spPr>
          <a:xfrm flipH="1">
            <a:off x="901464" y="4205190"/>
            <a:ext cx="262586" cy="7410"/>
          </a:xfrm>
          <a:custGeom>
            <a:avLst/>
            <a:gdLst/>
            <a:ahLst/>
            <a:cxnLst/>
            <a:rect l="l" t="t" r="r" b="b"/>
            <a:pathLst>
              <a:path w="13617" h="382" extrusionOk="0">
                <a:moveTo>
                  <a:pt x="5285" y="1"/>
                </a:moveTo>
                <a:lnTo>
                  <a:pt x="2619" y="96"/>
                </a:lnTo>
                <a:lnTo>
                  <a:pt x="1286" y="144"/>
                </a:lnTo>
                <a:lnTo>
                  <a:pt x="667" y="144"/>
                </a:lnTo>
                <a:lnTo>
                  <a:pt x="48" y="191"/>
                </a:lnTo>
                <a:lnTo>
                  <a:pt x="0" y="191"/>
                </a:lnTo>
                <a:lnTo>
                  <a:pt x="0" y="239"/>
                </a:lnTo>
                <a:lnTo>
                  <a:pt x="714" y="239"/>
                </a:lnTo>
                <a:lnTo>
                  <a:pt x="1524" y="286"/>
                </a:lnTo>
                <a:lnTo>
                  <a:pt x="2999" y="334"/>
                </a:lnTo>
                <a:lnTo>
                  <a:pt x="5618" y="382"/>
                </a:lnTo>
                <a:lnTo>
                  <a:pt x="8284" y="382"/>
                </a:lnTo>
                <a:lnTo>
                  <a:pt x="10903" y="334"/>
                </a:lnTo>
                <a:lnTo>
                  <a:pt x="12283" y="239"/>
                </a:lnTo>
                <a:lnTo>
                  <a:pt x="13616" y="191"/>
                </a:lnTo>
                <a:lnTo>
                  <a:pt x="13616" y="144"/>
                </a:lnTo>
                <a:lnTo>
                  <a:pt x="12807" y="144"/>
                </a:lnTo>
                <a:lnTo>
                  <a:pt x="12045" y="96"/>
                </a:lnTo>
                <a:lnTo>
                  <a:pt x="10569" y="48"/>
                </a:lnTo>
                <a:lnTo>
                  <a:pt x="790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0" name="Google Shape;6643;p66"/>
          <p:cNvSpPr/>
          <p:nvPr/>
        </p:nvSpPr>
        <p:spPr>
          <a:xfrm flipH="1">
            <a:off x="801402" y="2991674"/>
            <a:ext cx="212102" cy="759170"/>
          </a:xfrm>
          <a:custGeom>
            <a:avLst/>
            <a:gdLst/>
            <a:ahLst/>
            <a:cxnLst/>
            <a:rect l="l" t="t" r="r" b="b"/>
            <a:pathLst>
              <a:path w="10999" h="39136" extrusionOk="0">
                <a:moveTo>
                  <a:pt x="1" y="1"/>
                </a:moveTo>
                <a:lnTo>
                  <a:pt x="7142" y="39135"/>
                </a:lnTo>
                <a:lnTo>
                  <a:pt x="7190" y="37231"/>
                </a:lnTo>
                <a:lnTo>
                  <a:pt x="9142" y="18425"/>
                </a:lnTo>
                <a:lnTo>
                  <a:pt x="10999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1" name="Google Shape;6644;p66"/>
          <p:cNvSpPr/>
          <p:nvPr/>
        </p:nvSpPr>
        <p:spPr>
          <a:xfrm flipH="1">
            <a:off x="184457" y="3970626"/>
            <a:ext cx="411303" cy="553199"/>
          </a:xfrm>
          <a:custGeom>
            <a:avLst/>
            <a:gdLst/>
            <a:ahLst/>
            <a:cxnLst/>
            <a:rect l="l" t="t" r="r" b="b"/>
            <a:pathLst>
              <a:path w="21329" h="28518" extrusionOk="0">
                <a:moveTo>
                  <a:pt x="12664" y="0"/>
                </a:moveTo>
                <a:lnTo>
                  <a:pt x="476" y="5523"/>
                </a:lnTo>
                <a:lnTo>
                  <a:pt x="3999" y="12712"/>
                </a:lnTo>
                <a:lnTo>
                  <a:pt x="5475" y="15664"/>
                </a:lnTo>
                <a:lnTo>
                  <a:pt x="6570" y="17901"/>
                </a:lnTo>
                <a:lnTo>
                  <a:pt x="3571" y="21329"/>
                </a:lnTo>
                <a:lnTo>
                  <a:pt x="1428" y="23900"/>
                </a:lnTo>
                <a:lnTo>
                  <a:pt x="619" y="24852"/>
                </a:lnTo>
                <a:lnTo>
                  <a:pt x="238" y="25471"/>
                </a:lnTo>
                <a:lnTo>
                  <a:pt x="95" y="25852"/>
                </a:lnTo>
                <a:lnTo>
                  <a:pt x="0" y="26328"/>
                </a:lnTo>
                <a:lnTo>
                  <a:pt x="0" y="26852"/>
                </a:lnTo>
                <a:lnTo>
                  <a:pt x="48" y="27375"/>
                </a:lnTo>
                <a:lnTo>
                  <a:pt x="143" y="27851"/>
                </a:lnTo>
                <a:lnTo>
                  <a:pt x="333" y="28232"/>
                </a:lnTo>
                <a:lnTo>
                  <a:pt x="429" y="28327"/>
                </a:lnTo>
                <a:lnTo>
                  <a:pt x="524" y="28470"/>
                </a:lnTo>
                <a:lnTo>
                  <a:pt x="667" y="28518"/>
                </a:lnTo>
                <a:lnTo>
                  <a:pt x="809" y="28518"/>
                </a:lnTo>
                <a:lnTo>
                  <a:pt x="1143" y="28423"/>
                </a:lnTo>
                <a:lnTo>
                  <a:pt x="1904" y="28137"/>
                </a:lnTo>
                <a:lnTo>
                  <a:pt x="4237" y="27090"/>
                </a:lnTo>
                <a:lnTo>
                  <a:pt x="7475" y="25661"/>
                </a:lnTo>
                <a:lnTo>
                  <a:pt x="11141" y="23947"/>
                </a:lnTo>
                <a:lnTo>
                  <a:pt x="14807" y="22281"/>
                </a:lnTo>
                <a:lnTo>
                  <a:pt x="17996" y="20710"/>
                </a:lnTo>
                <a:lnTo>
                  <a:pt x="20282" y="19520"/>
                </a:lnTo>
                <a:lnTo>
                  <a:pt x="20996" y="19139"/>
                </a:lnTo>
                <a:lnTo>
                  <a:pt x="21186" y="18996"/>
                </a:lnTo>
                <a:lnTo>
                  <a:pt x="21281" y="18901"/>
                </a:lnTo>
                <a:lnTo>
                  <a:pt x="21329" y="18806"/>
                </a:lnTo>
                <a:lnTo>
                  <a:pt x="21329" y="18663"/>
                </a:lnTo>
                <a:lnTo>
                  <a:pt x="21234" y="18187"/>
                </a:lnTo>
                <a:lnTo>
                  <a:pt x="20996" y="17568"/>
                </a:lnTo>
                <a:lnTo>
                  <a:pt x="20710" y="16759"/>
                </a:lnTo>
                <a:lnTo>
                  <a:pt x="19948" y="14711"/>
                </a:lnTo>
                <a:lnTo>
                  <a:pt x="18949" y="12283"/>
                </a:lnTo>
                <a:lnTo>
                  <a:pt x="18472" y="11141"/>
                </a:lnTo>
                <a:lnTo>
                  <a:pt x="17949" y="9998"/>
                </a:lnTo>
                <a:lnTo>
                  <a:pt x="16568" y="7189"/>
                </a:lnTo>
                <a:lnTo>
                  <a:pt x="15092" y="4428"/>
                </a:lnTo>
                <a:lnTo>
                  <a:pt x="13854" y="2143"/>
                </a:lnTo>
                <a:lnTo>
                  <a:pt x="12664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2" name="Google Shape;6645;p66"/>
          <p:cNvSpPr/>
          <p:nvPr/>
        </p:nvSpPr>
        <p:spPr>
          <a:xfrm flipH="1">
            <a:off x="184457" y="4110080"/>
            <a:ext cx="411303" cy="413746"/>
          </a:xfrm>
          <a:custGeom>
            <a:avLst/>
            <a:gdLst/>
            <a:ahLst/>
            <a:cxnLst/>
            <a:rect l="l" t="t" r="r" b="b"/>
            <a:pathLst>
              <a:path w="21329" h="21329" extrusionOk="0">
                <a:moveTo>
                  <a:pt x="16568" y="0"/>
                </a:moveTo>
                <a:lnTo>
                  <a:pt x="10141" y="2857"/>
                </a:lnTo>
                <a:lnTo>
                  <a:pt x="3999" y="5523"/>
                </a:lnTo>
                <a:lnTo>
                  <a:pt x="5475" y="8475"/>
                </a:lnTo>
                <a:lnTo>
                  <a:pt x="6523" y="10712"/>
                </a:lnTo>
                <a:lnTo>
                  <a:pt x="3571" y="14140"/>
                </a:lnTo>
                <a:lnTo>
                  <a:pt x="1428" y="16711"/>
                </a:lnTo>
                <a:lnTo>
                  <a:pt x="619" y="17663"/>
                </a:lnTo>
                <a:lnTo>
                  <a:pt x="238" y="18282"/>
                </a:lnTo>
                <a:lnTo>
                  <a:pt x="95" y="18663"/>
                </a:lnTo>
                <a:lnTo>
                  <a:pt x="0" y="19139"/>
                </a:lnTo>
                <a:lnTo>
                  <a:pt x="0" y="19663"/>
                </a:lnTo>
                <a:lnTo>
                  <a:pt x="48" y="20186"/>
                </a:lnTo>
                <a:lnTo>
                  <a:pt x="143" y="20662"/>
                </a:lnTo>
                <a:lnTo>
                  <a:pt x="333" y="21043"/>
                </a:lnTo>
                <a:lnTo>
                  <a:pt x="429" y="21138"/>
                </a:lnTo>
                <a:lnTo>
                  <a:pt x="524" y="21281"/>
                </a:lnTo>
                <a:lnTo>
                  <a:pt x="667" y="21329"/>
                </a:lnTo>
                <a:lnTo>
                  <a:pt x="809" y="21329"/>
                </a:lnTo>
                <a:lnTo>
                  <a:pt x="1143" y="21234"/>
                </a:lnTo>
                <a:lnTo>
                  <a:pt x="1904" y="20948"/>
                </a:lnTo>
                <a:lnTo>
                  <a:pt x="4237" y="19901"/>
                </a:lnTo>
                <a:lnTo>
                  <a:pt x="7475" y="18472"/>
                </a:lnTo>
                <a:lnTo>
                  <a:pt x="11141" y="16758"/>
                </a:lnTo>
                <a:lnTo>
                  <a:pt x="14807" y="15092"/>
                </a:lnTo>
                <a:lnTo>
                  <a:pt x="17996" y="13521"/>
                </a:lnTo>
                <a:lnTo>
                  <a:pt x="20282" y="12331"/>
                </a:lnTo>
                <a:lnTo>
                  <a:pt x="20996" y="11950"/>
                </a:lnTo>
                <a:lnTo>
                  <a:pt x="21186" y="11807"/>
                </a:lnTo>
                <a:lnTo>
                  <a:pt x="21281" y="11712"/>
                </a:lnTo>
                <a:lnTo>
                  <a:pt x="21329" y="11617"/>
                </a:lnTo>
                <a:lnTo>
                  <a:pt x="21329" y="11474"/>
                </a:lnTo>
                <a:lnTo>
                  <a:pt x="21234" y="10998"/>
                </a:lnTo>
                <a:lnTo>
                  <a:pt x="20996" y="10379"/>
                </a:lnTo>
                <a:lnTo>
                  <a:pt x="20710" y="9570"/>
                </a:lnTo>
                <a:lnTo>
                  <a:pt x="19948" y="7522"/>
                </a:lnTo>
                <a:lnTo>
                  <a:pt x="18949" y="5094"/>
                </a:lnTo>
                <a:lnTo>
                  <a:pt x="18472" y="3952"/>
                </a:lnTo>
                <a:lnTo>
                  <a:pt x="17949" y="2809"/>
                </a:lnTo>
                <a:lnTo>
                  <a:pt x="165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3" name="Google Shape;6646;p66"/>
          <p:cNvSpPr/>
          <p:nvPr/>
        </p:nvSpPr>
        <p:spPr>
          <a:xfrm flipH="1">
            <a:off x="183532" y="4163639"/>
            <a:ext cx="413154" cy="361118"/>
          </a:xfrm>
          <a:custGeom>
            <a:avLst/>
            <a:gdLst/>
            <a:ahLst/>
            <a:cxnLst/>
            <a:rect l="l" t="t" r="r" b="b"/>
            <a:pathLst>
              <a:path w="21425" h="18616" extrusionOk="0">
                <a:moveTo>
                  <a:pt x="18044" y="0"/>
                </a:moveTo>
                <a:lnTo>
                  <a:pt x="5476" y="5714"/>
                </a:lnTo>
                <a:lnTo>
                  <a:pt x="6571" y="7951"/>
                </a:lnTo>
                <a:lnTo>
                  <a:pt x="3571" y="11379"/>
                </a:lnTo>
                <a:lnTo>
                  <a:pt x="1429" y="13950"/>
                </a:lnTo>
                <a:lnTo>
                  <a:pt x="619" y="14950"/>
                </a:lnTo>
                <a:lnTo>
                  <a:pt x="239" y="15569"/>
                </a:lnTo>
                <a:lnTo>
                  <a:pt x="96" y="15949"/>
                </a:lnTo>
                <a:lnTo>
                  <a:pt x="1" y="16473"/>
                </a:lnTo>
                <a:lnTo>
                  <a:pt x="1" y="16949"/>
                </a:lnTo>
                <a:lnTo>
                  <a:pt x="48" y="17473"/>
                </a:lnTo>
                <a:lnTo>
                  <a:pt x="143" y="17949"/>
                </a:lnTo>
                <a:lnTo>
                  <a:pt x="334" y="18330"/>
                </a:lnTo>
                <a:lnTo>
                  <a:pt x="429" y="18473"/>
                </a:lnTo>
                <a:lnTo>
                  <a:pt x="524" y="18568"/>
                </a:lnTo>
                <a:lnTo>
                  <a:pt x="667" y="18615"/>
                </a:lnTo>
                <a:lnTo>
                  <a:pt x="810" y="18615"/>
                </a:lnTo>
                <a:lnTo>
                  <a:pt x="1143" y="18520"/>
                </a:lnTo>
                <a:lnTo>
                  <a:pt x="1905" y="18235"/>
                </a:lnTo>
                <a:lnTo>
                  <a:pt x="4285" y="17187"/>
                </a:lnTo>
                <a:lnTo>
                  <a:pt x="7523" y="15711"/>
                </a:lnTo>
                <a:lnTo>
                  <a:pt x="11189" y="14045"/>
                </a:lnTo>
                <a:lnTo>
                  <a:pt x="14855" y="12331"/>
                </a:lnTo>
                <a:lnTo>
                  <a:pt x="18092" y="10760"/>
                </a:lnTo>
                <a:lnTo>
                  <a:pt x="20425" y="9570"/>
                </a:lnTo>
                <a:lnTo>
                  <a:pt x="21091" y="9189"/>
                </a:lnTo>
                <a:lnTo>
                  <a:pt x="21329" y="9046"/>
                </a:lnTo>
                <a:lnTo>
                  <a:pt x="21425" y="8951"/>
                </a:lnTo>
                <a:lnTo>
                  <a:pt x="21425" y="8808"/>
                </a:lnTo>
                <a:lnTo>
                  <a:pt x="21425" y="8618"/>
                </a:lnTo>
                <a:lnTo>
                  <a:pt x="21234" y="7999"/>
                </a:lnTo>
                <a:lnTo>
                  <a:pt x="20949" y="7094"/>
                </a:lnTo>
                <a:lnTo>
                  <a:pt x="20520" y="5952"/>
                </a:lnTo>
                <a:lnTo>
                  <a:pt x="19425" y="3190"/>
                </a:lnTo>
                <a:lnTo>
                  <a:pt x="18044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4" name="Google Shape;6647;p66"/>
          <p:cNvSpPr/>
          <p:nvPr/>
        </p:nvSpPr>
        <p:spPr>
          <a:xfrm flipH="1">
            <a:off x="205573" y="4336342"/>
            <a:ext cx="378251" cy="171791"/>
          </a:xfrm>
          <a:custGeom>
            <a:avLst/>
            <a:gdLst/>
            <a:ahLst/>
            <a:cxnLst/>
            <a:rect l="l" t="t" r="r" b="b"/>
            <a:pathLst>
              <a:path w="19615" h="8856" extrusionOk="0">
                <a:moveTo>
                  <a:pt x="19615" y="0"/>
                </a:moveTo>
                <a:lnTo>
                  <a:pt x="17949" y="667"/>
                </a:lnTo>
                <a:lnTo>
                  <a:pt x="15616" y="1714"/>
                </a:lnTo>
                <a:lnTo>
                  <a:pt x="9808" y="4285"/>
                </a:lnTo>
                <a:lnTo>
                  <a:pt x="3999" y="6951"/>
                </a:lnTo>
                <a:lnTo>
                  <a:pt x="48" y="8808"/>
                </a:lnTo>
                <a:lnTo>
                  <a:pt x="0" y="8856"/>
                </a:lnTo>
                <a:lnTo>
                  <a:pt x="95" y="8856"/>
                </a:lnTo>
                <a:lnTo>
                  <a:pt x="4047" y="7094"/>
                </a:lnTo>
                <a:lnTo>
                  <a:pt x="9903" y="4523"/>
                </a:lnTo>
                <a:lnTo>
                  <a:pt x="15663" y="1857"/>
                </a:lnTo>
                <a:lnTo>
                  <a:pt x="17996" y="762"/>
                </a:lnTo>
                <a:lnTo>
                  <a:pt x="19615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5" name="Google Shape;6648;p66"/>
          <p:cNvSpPr/>
          <p:nvPr/>
        </p:nvSpPr>
        <p:spPr>
          <a:xfrm flipH="1">
            <a:off x="403867" y="4287399"/>
            <a:ext cx="81724" cy="23104"/>
          </a:xfrm>
          <a:custGeom>
            <a:avLst/>
            <a:gdLst/>
            <a:ahLst/>
            <a:cxnLst/>
            <a:rect l="l" t="t" r="r" b="b"/>
            <a:pathLst>
              <a:path w="4238" h="1191" extrusionOk="0">
                <a:moveTo>
                  <a:pt x="3142" y="0"/>
                </a:moveTo>
                <a:lnTo>
                  <a:pt x="2619" y="48"/>
                </a:lnTo>
                <a:lnTo>
                  <a:pt x="2047" y="143"/>
                </a:lnTo>
                <a:lnTo>
                  <a:pt x="1524" y="286"/>
                </a:lnTo>
                <a:lnTo>
                  <a:pt x="1000" y="476"/>
                </a:lnTo>
                <a:lnTo>
                  <a:pt x="476" y="762"/>
                </a:lnTo>
                <a:lnTo>
                  <a:pt x="48" y="1047"/>
                </a:lnTo>
                <a:lnTo>
                  <a:pt x="0" y="1143"/>
                </a:lnTo>
                <a:lnTo>
                  <a:pt x="48" y="1190"/>
                </a:lnTo>
                <a:lnTo>
                  <a:pt x="95" y="1190"/>
                </a:lnTo>
                <a:lnTo>
                  <a:pt x="1095" y="905"/>
                </a:lnTo>
                <a:lnTo>
                  <a:pt x="2143" y="619"/>
                </a:lnTo>
                <a:lnTo>
                  <a:pt x="3142" y="429"/>
                </a:lnTo>
                <a:lnTo>
                  <a:pt x="4190" y="286"/>
                </a:lnTo>
                <a:lnTo>
                  <a:pt x="4237" y="238"/>
                </a:lnTo>
                <a:lnTo>
                  <a:pt x="4237" y="190"/>
                </a:lnTo>
                <a:lnTo>
                  <a:pt x="3714" y="48"/>
                </a:lnTo>
                <a:lnTo>
                  <a:pt x="3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6" name="Google Shape;6649;p66"/>
          <p:cNvSpPr/>
          <p:nvPr/>
        </p:nvSpPr>
        <p:spPr>
          <a:xfrm flipH="1">
            <a:off x="416729" y="4305867"/>
            <a:ext cx="81724" cy="24034"/>
          </a:xfrm>
          <a:custGeom>
            <a:avLst/>
            <a:gdLst/>
            <a:ahLst/>
            <a:cxnLst/>
            <a:rect l="l" t="t" r="r" b="b"/>
            <a:pathLst>
              <a:path w="4238" h="1239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91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7" name="Google Shape;6650;p66"/>
          <p:cNvSpPr/>
          <p:nvPr/>
        </p:nvSpPr>
        <p:spPr>
          <a:xfrm flipH="1">
            <a:off x="428666" y="4325246"/>
            <a:ext cx="82631" cy="23122"/>
          </a:xfrm>
          <a:custGeom>
            <a:avLst/>
            <a:gdLst/>
            <a:ahLst/>
            <a:cxnLst/>
            <a:rect l="l" t="t" r="r" b="b"/>
            <a:pathLst>
              <a:path w="4285" h="1192" extrusionOk="0">
                <a:moveTo>
                  <a:pt x="3142" y="1"/>
                </a:moveTo>
                <a:lnTo>
                  <a:pt x="2619" y="49"/>
                </a:lnTo>
                <a:lnTo>
                  <a:pt x="2047" y="144"/>
                </a:lnTo>
                <a:lnTo>
                  <a:pt x="1524" y="287"/>
                </a:lnTo>
                <a:lnTo>
                  <a:pt x="1000" y="477"/>
                </a:lnTo>
                <a:lnTo>
                  <a:pt x="476" y="763"/>
                </a:lnTo>
                <a:lnTo>
                  <a:pt x="48" y="1048"/>
                </a:lnTo>
                <a:lnTo>
                  <a:pt x="0" y="1144"/>
                </a:lnTo>
                <a:lnTo>
                  <a:pt x="48" y="1191"/>
                </a:lnTo>
                <a:lnTo>
                  <a:pt x="95" y="1191"/>
                </a:lnTo>
                <a:lnTo>
                  <a:pt x="1143" y="906"/>
                </a:lnTo>
                <a:lnTo>
                  <a:pt x="2143" y="620"/>
                </a:lnTo>
                <a:lnTo>
                  <a:pt x="3190" y="429"/>
                </a:lnTo>
                <a:lnTo>
                  <a:pt x="4190" y="287"/>
                </a:lnTo>
                <a:lnTo>
                  <a:pt x="4285" y="239"/>
                </a:lnTo>
                <a:lnTo>
                  <a:pt x="4237" y="191"/>
                </a:lnTo>
                <a:lnTo>
                  <a:pt x="3714" y="49"/>
                </a:lnTo>
                <a:lnTo>
                  <a:pt x="314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8" name="Google Shape;6651;p66"/>
          <p:cNvSpPr/>
          <p:nvPr/>
        </p:nvSpPr>
        <p:spPr>
          <a:xfrm flipH="1">
            <a:off x="442434" y="4343732"/>
            <a:ext cx="81724" cy="24015"/>
          </a:xfrm>
          <a:custGeom>
            <a:avLst/>
            <a:gdLst/>
            <a:ahLst/>
            <a:cxnLst/>
            <a:rect l="l" t="t" r="r" b="b"/>
            <a:pathLst>
              <a:path w="4238" h="1238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43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9" name="Google Shape;6652;p66"/>
          <p:cNvSpPr/>
          <p:nvPr/>
        </p:nvSpPr>
        <p:spPr>
          <a:xfrm flipH="1">
            <a:off x="454371" y="4253220"/>
            <a:ext cx="102840" cy="50804"/>
          </a:xfrm>
          <a:custGeom>
            <a:avLst/>
            <a:gdLst/>
            <a:ahLst/>
            <a:cxnLst/>
            <a:rect l="l" t="t" r="r" b="b"/>
            <a:pathLst>
              <a:path w="5333" h="2619" extrusionOk="0">
                <a:moveTo>
                  <a:pt x="1572" y="429"/>
                </a:moveTo>
                <a:lnTo>
                  <a:pt x="1905" y="477"/>
                </a:lnTo>
                <a:lnTo>
                  <a:pt x="2191" y="524"/>
                </a:lnTo>
                <a:lnTo>
                  <a:pt x="2667" y="715"/>
                </a:lnTo>
                <a:lnTo>
                  <a:pt x="3191" y="953"/>
                </a:lnTo>
                <a:lnTo>
                  <a:pt x="3667" y="1238"/>
                </a:lnTo>
                <a:lnTo>
                  <a:pt x="4190" y="1524"/>
                </a:lnTo>
                <a:lnTo>
                  <a:pt x="5143" y="2095"/>
                </a:lnTo>
                <a:lnTo>
                  <a:pt x="4238" y="2143"/>
                </a:lnTo>
                <a:lnTo>
                  <a:pt x="3333" y="2191"/>
                </a:lnTo>
                <a:lnTo>
                  <a:pt x="2667" y="2238"/>
                </a:lnTo>
                <a:lnTo>
                  <a:pt x="1905" y="2191"/>
                </a:lnTo>
                <a:lnTo>
                  <a:pt x="1524" y="2143"/>
                </a:lnTo>
                <a:lnTo>
                  <a:pt x="1191" y="2000"/>
                </a:lnTo>
                <a:lnTo>
                  <a:pt x="858" y="1857"/>
                </a:lnTo>
                <a:lnTo>
                  <a:pt x="667" y="1619"/>
                </a:lnTo>
                <a:lnTo>
                  <a:pt x="524" y="1381"/>
                </a:lnTo>
                <a:lnTo>
                  <a:pt x="477" y="1191"/>
                </a:lnTo>
                <a:lnTo>
                  <a:pt x="429" y="1000"/>
                </a:lnTo>
                <a:lnTo>
                  <a:pt x="477" y="857"/>
                </a:lnTo>
                <a:lnTo>
                  <a:pt x="524" y="762"/>
                </a:lnTo>
                <a:lnTo>
                  <a:pt x="620" y="667"/>
                </a:lnTo>
                <a:lnTo>
                  <a:pt x="905" y="524"/>
                </a:lnTo>
                <a:lnTo>
                  <a:pt x="1239" y="477"/>
                </a:lnTo>
                <a:lnTo>
                  <a:pt x="1572" y="429"/>
                </a:lnTo>
                <a:close/>
                <a:moveTo>
                  <a:pt x="1429" y="0"/>
                </a:moveTo>
                <a:lnTo>
                  <a:pt x="1143" y="48"/>
                </a:lnTo>
                <a:lnTo>
                  <a:pt x="810" y="96"/>
                </a:lnTo>
                <a:lnTo>
                  <a:pt x="572" y="239"/>
                </a:lnTo>
                <a:lnTo>
                  <a:pt x="334" y="381"/>
                </a:lnTo>
                <a:lnTo>
                  <a:pt x="144" y="619"/>
                </a:lnTo>
                <a:lnTo>
                  <a:pt x="48" y="953"/>
                </a:lnTo>
                <a:lnTo>
                  <a:pt x="1" y="1238"/>
                </a:lnTo>
                <a:lnTo>
                  <a:pt x="96" y="1524"/>
                </a:lnTo>
                <a:lnTo>
                  <a:pt x="239" y="1762"/>
                </a:lnTo>
                <a:lnTo>
                  <a:pt x="429" y="2000"/>
                </a:lnTo>
                <a:lnTo>
                  <a:pt x="620" y="2143"/>
                </a:lnTo>
                <a:lnTo>
                  <a:pt x="905" y="2286"/>
                </a:lnTo>
                <a:lnTo>
                  <a:pt x="1191" y="2429"/>
                </a:lnTo>
                <a:lnTo>
                  <a:pt x="1429" y="2476"/>
                </a:lnTo>
                <a:lnTo>
                  <a:pt x="1905" y="2571"/>
                </a:lnTo>
                <a:lnTo>
                  <a:pt x="2381" y="2619"/>
                </a:lnTo>
                <a:lnTo>
                  <a:pt x="3333" y="2619"/>
                </a:lnTo>
                <a:lnTo>
                  <a:pt x="5190" y="2429"/>
                </a:lnTo>
                <a:lnTo>
                  <a:pt x="5285" y="2429"/>
                </a:lnTo>
                <a:lnTo>
                  <a:pt x="5333" y="2333"/>
                </a:lnTo>
                <a:lnTo>
                  <a:pt x="5333" y="2286"/>
                </a:lnTo>
                <a:lnTo>
                  <a:pt x="5333" y="2191"/>
                </a:lnTo>
                <a:lnTo>
                  <a:pt x="5333" y="2143"/>
                </a:lnTo>
                <a:lnTo>
                  <a:pt x="5000" y="1762"/>
                </a:lnTo>
                <a:lnTo>
                  <a:pt x="4619" y="1476"/>
                </a:lnTo>
                <a:lnTo>
                  <a:pt x="4238" y="1191"/>
                </a:lnTo>
                <a:lnTo>
                  <a:pt x="3809" y="905"/>
                </a:lnTo>
                <a:lnTo>
                  <a:pt x="3381" y="667"/>
                </a:lnTo>
                <a:lnTo>
                  <a:pt x="2952" y="429"/>
                </a:lnTo>
                <a:lnTo>
                  <a:pt x="2524" y="239"/>
                </a:lnTo>
                <a:lnTo>
                  <a:pt x="2048" y="96"/>
                </a:lnTo>
                <a:lnTo>
                  <a:pt x="1762" y="48"/>
                </a:lnTo>
                <a:lnTo>
                  <a:pt x="142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0" name="Google Shape;6653;p66"/>
          <p:cNvSpPr/>
          <p:nvPr/>
        </p:nvSpPr>
        <p:spPr>
          <a:xfrm flipH="1">
            <a:off x="383677" y="4213512"/>
            <a:ext cx="77135" cy="86827"/>
          </a:xfrm>
          <a:custGeom>
            <a:avLst/>
            <a:gdLst/>
            <a:ahLst/>
            <a:cxnLst/>
            <a:rect l="l" t="t" r="r" b="b"/>
            <a:pathLst>
              <a:path w="4000" h="4476" extrusionOk="0">
                <a:moveTo>
                  <a:pt x="3095" y="381"/>
                </a:moveTo>
                <a:lnTo>
                  <a:pt x="3238" y="429"/>
                </a:lnTo>
                <a:lnTo>
                  <a:pt x="3333" y="476"/>
                </a:lnTo>
                <a:lnTo>
                  <a:pt x="3476" y="572"/>
                </a:lnTo>
                <a:lnTo>
                  <a:pt x="3524" y="714"/>
                </a:lnTo>
                <a:lnTo>
                  <a:pt x="3571" y="952"/>
                </a:lnTo>
                <a:lnTo>
                  <a:pt x="3619" y="1191"/>
                </a:lnTo>
                <a:lnTo>
                  <a:pt x="3524" y="1524"/>
                </a:lnTo>
                <a:lnTo>
                  <a:pt x="3381" y="1809"/>
                </a:lnTo>
                <a:lnTo>
                  <a:pt x="3143" y="2095"/>
                </a:lnTo>
                <a:lnTo>
                  <a:pt x="2905" y="2381"/>
                </a:lnTo>
                <a:lnTo>
                  <a:pt x="2286" y="2809"/>
                </a:lnTo>
                <a:lnTo>
                  <a:pt x="1715" y="3190"/>
                </a:lnTo>
                <a:lnTo>
                  <a:pt x="953" y="3619"/>
                </a:lnTo>
                <a:lnTo>
                  <a:pt x="191" y="4095"/>
                </a:lnTo>
                <a:lnTo>
                  <a:pt x="667" y="3095"/>
                </a:lnTo>
                <a:lnTo>
                  <a:pt x="1143" y="2095"/>
                </a:lnTo>
                <a:lnTo>
                  <a:pt x="1429" y="1619"/>
                </a:lnTo>
                <a:lnTo>
                  <a:pt x="1762" y="1143"/>
                </a:lnTo>
                <a:lnTo>
                  <a:pt x="1905" y="952"/>
                </a:lnTo>
                <a:lnTo>
                  <a:pt x="2191" y="762"/>
                </a:lnTo>
                <a:lnTo>
                  <a:pt x="2476" y="572"/>
                </a:lnTo>
                <a:lnTo>
                  <a:pt x="2810" y="429"/>
                </a:lnTo>
                <a:lnTo>
                  <a:pt x="3095" y="381"/>
                </a:lnTo>
                <a:close/>
                <a:moveTo>
                  <a:pt x="2857" y="0"/>
                </a:moveTo>
                <a:lnTo>
                  <a:pt x="2572" y="48"/>
                </a:lnTo>
                <a:lnTo>
                  <a:pt x="2286" y="143"/>
                </a:lnTo>
                <a:lnTo>
                  <a:pt x="2048" y="334"/>
                </a:lnTo>
                <a:lnTo>
                  <a:pt x="1810" y="524"/>
                </a:lnTo>
                <a:lnTo>
                  <a:pt x="1572" y="714"/>
                </a:lnTo>
                <a:lnTo>
                  <a:pt x="1286" y="1143"/>
                </a:lnTo>
                <a:lnTo>
                  <a:pt x="1000" y="1524"/>
                </a:lnTo>
                <a:lnTo>
                  <a:pt x="762" y="1952"/>
                </a:lnTo>
                <a:lnTo>
                  <a:pt x="572" y="2381"/>
                </a:lnTo>
                <a:lnTo>
                  <a:pt x="382" y="2857"/>
                </a:lnTo>
                <a:lnTo>
                  <a:pt x="239" y="3333"/>
                </a:lnTo>
                <a:lnTo>
                  <a:pt x="96" y="3761"/>
                </a:lnTo>
                <a:lnTo>
                  <a:pt x="1" y="4285"/>
                </a:lnTo>
                <a:lnTo>
                  <a:pt x="48" y="4333"/>
                </a:lnTo>
                <a:lnTo>
                  <a:pt x="144" y="4428"/>
                </a:lnTo>
                <a:lnTo>
                  <a:pt x="239" y="4476"/>
                </a:lnTo>
                <a:lnTo>
                  <a:pt x="286" y="4428"/>
                </a:lnTo>
                <a:lnTo>
                  <a:pt x="1953" y="3523"/>
                </a:lnTo>
                <a:lnTo>
                  <a:pt x="2762" y="3000"/>
                </a:lnTo>
                <a:lnTo>
                  <a:pt x="3095" y="2714"/>
                </a:lnTo>
                <a:lnTo>
                  <a:pt x="3429" y="2381"/>
                </a:lnTo>
                <a:lnTo>
                  <a:pt x="3619" y="2143"/>
                </a:lnTo>
                <a:lnTo>
                  <a:pt x="3762" y="1905"/>
                </a:lnTo>
                <a:lnTo>
                  <a:pt x="3905" y="1619"/>
                </a:lnTo>
                <a:lnTo>
                  <a:pt x="4000" y="1381"/>
                </a:lnTo>
                <a:lnTo>
                  <a:pt x="4000" y="1095"/>
                </a:lnTo>
                <a:lnTo>
                  <a:pt x="4000" y="810"/>
                </a:lnTo>
                <a:lnTo>
                  <a:pt x="3905" y="524"/>
                </a:lnTo>
                <a:lnTo>
                  <a:pt x="3714" y="286"/>
                </a:lnTo>
                <a:lnTo>
                  <a:pt x="3429" y="96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1" name="Google Shape;6654;p66"/>
          <p:cNvSpPr/>
          <p:nvPr/>
        </p:nvSpPr>
        <p:spPr>
          <a:xfrm flipH="1">
            <a:off x="264330" y="2991674"/>
            <a:ext cx="785889" cy="1205233"/>
          </a:xfrm>
          <a:custGeom>
            <a:avLst/>
            <a:gdLst/>
            <a:ahLst/>
            <a:cxnLst/>
            <a:rect l="l" t="t" r="r" b="b"/>
            <a:pathLst>
              <a:path w="40754" h="62131" extrusionOk="0">
                <a:moveTo>
                  <a:pt x="1" y="1"/>
                </a:moveTo>
                <a:lnTo>
                  <a:pt x="239" y="905"/>
                </a:lnTo>
                <a:lnTo>
                  <a:pt x="524" y="1858"/>
                </a:lnTo>
                <a:lnTo>
                  <a:pt x="1000" y="3000"/>
                </a:lnTo>
                <a:lnTo>
                  <a:pt x="1286" y="3667"/>
                </a:lnTo>
                <a:lnTo>
                  <a:pt x="1619" y="4286"/>
                </a:lnTo>
                <a:lnTo>
                  <a:pt x="2000" y="4952"/>
                </a:lnTo>
                <a:lnTo>
                  <a:pt x="2429" y="5619"/>
                </a:lnTo>
                <a:lnTo>
                  <a:pt x="2905" y="6285"/>
                </a:lnTo>
                <a:lnTo>
                  <a:pt x="3476" y="6904"/>
                </a:lnTo>
                <a:lnTo>
                  <a:pt x="4047" y="7475"/>
                </a:lnTo>
                <a:lnTo>
                  <a:pt x="4714" y="8047"/>
                </a:lnTo>
                <a:lnTo>
                  <a:pt x="8951" y="22091"/>
                </a:lnTo>
                <a:lnTo>
                  <a:pt x="12046" y="32375"/>
                </a:lnTo>
                <a:lnTo>
                  <a:pt x="13236" y="36279"/>
                </a:lnTo>
                <a:lnTo>
                  <a:pt x="13950" y="38469"/>
                </a:lnTo>
                <a:lnTo>
                  <a:pt x="14379" y="39611"/>
                </a:lnTo>
                <a:lnTo>
                  <a:pt x="14997" y="41040"/>
                </a:lnTo>
                <a:lnTo>
                  <a:pt x="15712" y="42658"/>
                </a:lnTo>
                <a:lnTo>
                  <a:pt x="16521" y="44420"/>
                </a:lnTo>
                <a:lnTo>
                  <a:pt x="18425" y="48324"/>
                </a:lnTo>
                <a:lnTo>
                  <a:pt x="20473" y="52323"/>
                </a:lnTo>
                <a:lnTo>
                  <a:pt x="22377" y="56084"/>
                </a:lnTo>
                <a:lnTo>
                  <a:pt x="24043" y="59226"/>
                </a:lnTo>
                <a:lnTo>
                  <a:pt x="25614" y="62130"/>
                </a:lnTo>
                <a:lnTo>
                  <a:pt x="40754" y="55656"/>
                </a:lnTo>
                <a:lnTo>
                  <a:pt x="34803" y="45277"/>
                </a:lnTo>
                <a:lnTo>
                  <a:pt x="30470" y="37802"/>
                </a:lnTo>
                <a:lnTo>
                  <a:pt x="28852" y="35089"/>
                </a:lnTo>
                <a:lnTo>
                  <a:pt x="28280" y="34184"/>
                </a:lnTo>
                <a:lnTo>
                  <a:pt x="27947" y="33708"/>
                </a:lnTo>
                <a:lnTo>
                  <a:pt x="27757" y="33279"/>
                </a:lnTo>
                <a:lnTo>
                  <a:pt x="27423" y="32422"/>
                </a:lnTo>
                <a:lnTo>
                  <a:pt x="26519" y="29614"/>
                </a:lnTo>
                <a:lnTo>
                  <a:pt x="25376" y="25900"/>
                </a:lnTo>
                <a:lnTo>
                  <a:pt x="24138" y="21663"/>
                </a:lnTo>
                <a:lnTo>
                  <a:pt x="22901" y="17426"/>
                </a:lnTo>
                <a:lnTo>
                  <a:pt x="21901" y="13760"/>
                </a:lnTo>
                <a:lnTo>
                  <a:pt x="21234" y="11094"/>
                </a:lnTo>
                <a:lnTo>
                  <a:pt x="21044" y="10284"/>
                </a:lnTo>
                <a:lnTo>
                  <a:pt x="20949" y="9951"/>
                </a:lnTo>
                <a:lnTo>
                  <a:pt x="21091" y="8713"/>
                </a:lnTo>
                <a:lnTo>
                  <a:pt x="21139" y="7571"/>
                </a:lnTo>
                <a:lnTo>
                  <a:pt x="21091" y="6523"/>
                </a:lnTo>
                <a:lnTo>
                  <a:pt x="20996" y="5523"/>
                </a:lnTo>
                <a:lnTo>
                  <a:pt x="20853" y="4619"/>
                </a:lnTo>
                <a:lnTo>
                  <a:pt x="20663" y="3810"/>
                </a:lnTo>
                <a:lnTo>
                  <a:pt x="20425" y="3095"/>
                </a:lnTo>
                <a:lnTo>
                  <a:pt x="20139" y="2429"/>
                </a:lnTo>
                <a:lnTo>
                  <a:pt x="19901" y="1858"/>
                </a:lnTo>
                <a:lnTo>
                  <a:pt x="19616" y="1334"/>
                </a:lnTo>
                <a:lnTo>
                  <a:pt x="19139" y="572"/>
                </a:lnTo>
                <a:lnTo>
                  <a:pt x="18806" y="144"/>
                </a:lnTo>
                <a:lnTo>
                  <a:pt x="1866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2" name="Google Shape;6655;p66"/>
          <p:cNvSpPr/>
          <p:nvPr/>
        </p:nvSpPr>
        <p:spPr>
          <a:xfrm flipH="1">
            <a:off x="710517" y="3028627"/>
            <a:ext cx="104672" cy="81279"/>
          </a:xfrm>
          <a:custGeom>
            <a:avLst/>
            <a:gdLst/>
            <a:ahLst/>
            <a:cxnLst/>
            <a:rect l="l" t="t" r="r" b="b"/>
            <a:pathLst>
              <a:path w="5428" h="4190" extrusionOk="0">
                <a:moveTo>
                  <a:pt x="1" y="0"/>
                </a:moveTo>
                <a:lnTo>
                  <a:pt x="1" y="48"/>
                </a:lnTo>
                <a:lnTo>
                  <a:pt x="96" y="524"/>
                </a:lnTo>
                <a:lnTo>
                  <a:pt x="239" y="952"/>
                </a:lnTo>
                <a:lnTo>
                  <a:pt x="381" y="1381"/>
                </a:lnTo>
                <a:lnTo>
                  <a:pt x="619" y="1762"/>
                </a:lnTo>
                <a:lnTo>
                  <a:pt x="905" y="2143"/>
                </a:lnTo>
                <a:lnTo>
                  <a:pt x="1191" y="2476"/>
                </a:lnTo>
                <a:lnTo>
                  <a:pt x="1524" y="2809"/>
                </a:lnTo>
                <a:lnTo>
                  <a:pt x="1857" y="3095"/>
                </a:lnTo>
                <a:lnTo>
                  <a:pt x="2238" y="3333"/>
                </a:lnTo>
                <a:lnTo>
                  <a:pt x="2619" y="3571"/>
                </a:lnTo>
                <a:lnTo>
                  <a:pt x="3048" y="3761"/>
                </a:lnTo>
                <a:lnTo>
                  <a:pt x="3476" y="3904"/>
                </a:lnTo>
                <a:lnTo>
                  <a:pt x="3952" y="3999"/>
                </a:lnTo>
                <a:lnTo>
                  <a:pt x="4381" y="4095"/>
                </a:lnTo>
                <a:lnTo>
                  <a:pt x="4857" y="4142"/>
                </a:lnTo>
                <a:lnTo>
                  <a:pt x="5333" y="4190"/>
                </a:lnTo>
                <a:lnTo>
                  <a:pt x="5380" y="4142"/>
                </a:lnTo>
                <a:lnTo>
                  <a:pt x="5428" y="4047"/>
                </a:lnTo>
                <a:lnTo>
                  <a:pt x="5428" y="3904"/>
                </a:lnTo>
                <a:lnTo>
                  <a:pt x="5333" y="3856"/>
                </a:lnTo>
                <a:lnTo>
                  <a:pt x="4857" y="3809"/>
                </a:lnTo>
                <a:lnTo>
                  <a:pt x="4428" y="3761"/>
                </a:lnTo>
                <a:lnTo>
                  <a:pt x="3952" y="3666"/>
                </a:lnTo>
                <a:lnTo>
                  <a:pt x="3524" y="3523"/>
                </a:lnTo>
                <a:lnTo>
                  <a:pt x="3143" y="3380"/>
                </a:lnTo>
                <a:lnTo>
                  <a:pt x="2714" y="3190"/>
                </a:lnTo>
                <a:lnTo>
                  <a:pt x="2333" y="2952"/>
                </a:lnTo>
                <a:lnTo>
                  <a:pt x="1953" y="2714"/>
                </a:lnTo>
                <a:lnTo>
                  <a:pt x="1619" y="2428"/>
                </a:lnTo>
                <a:lnTo>
                  <a:pt x="1334" y="2143"/>
                </a:lnTo>
                <a:lnTo>
                  <a:pt x="1048" y="1857"/>
                </a:lnTo>
                <a:lnTo>
                  <a:pt x="810" y="1524"/>
                </a:lnTo>
                <a:lnTo>
                  <a:pt x="572" y="1190"/>
                </a:lnTo>
                <a:lnTo>
                  <a:pt x="381" y="810"/>
                </a:lnTo>
                <a:lnTo>
                  <a:pt x="239" y="429"/>
                </a:lnTo>
                <a:lnTo>
                  <a:pt x="96" y="48"/>
                </a:lnTo>
                <a:lnTo>
                  <a:pt x="9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3" name="Google Shape;6656;p66"/>
          <p:cNvSpPr/>
          <p:nvPr/>
        </p:nvSpPr>
        <p:spPr>
          <a:xfrm flipH="1">
            <a:off x="907886" y="3114504"/>
            <a:ext cx="98270" cy="60968"/>
          </a:xfrm>
          <a:custGeom>
            <a:avLst/>
            <a:gdLst/>
            <a:ahLst/>
            <a:cxnLst/>
            <a:rect l="l" t="t" r="r" b="b"/>
            <a:pathLst>
              <a:path w="5096" h="3143" extrusionOk="0">
                <a:moveTo>
                  <a:pt x="48" y="1"/>
                </a:moveTo>
                <a:lnTo>
                  <a:pt x="1" y="48"/>
                </a:lnTo>
                <a:lnTo>
                  <a:pt x="48" y="96"/>
                </a:lnTo>
                <a:lnTo>
                  <a:pt x="620" y="524"/>
                </a:lnTo>
                <a:lnTo>
                  <a:pt x="1191" y="953"/>
                </a:lnTo>
                <a:lnTo>
                  <a:pt x="1810" y="1334"/>
                </a:lnTo>
                <a:lnTo>
                  <a:pt x="2429" y="1715"/>
                </a:lnTo>
                <a:lnTo>
                  <a:pt x="3714" y="2429"/>
                </a:lnTo>
                <a:lnTo>
                  <a:pt x="5047" y="3143"/>
                </a:lnTo>
                <a:lnTo>
                  <a:pt x="5095" y="3095"/>
                </a:lnTo>
                <a:lnTo>
                  <a:pt x="5047" y="3048"/>
                </a:lnTo>
                <a:lnTo>
                  <a:pt x="3857" y="2191"/>
                </a:lnTo>
                <a:lnTo>
                  <a:pt x="3238" y="1762"/>
                </a:lnTo>
                <a:lnTo>
                  <a:pt x="2619" y="1381"/>
                </a:lnTo>
                <a:lnTo>
                  <a:pt x="2000" y="1001"/>
                </a:lnTo>
                <a:lnTo>
                  <a:pt x="1382" y="620"/>
                </a:lnTo>
                <a:lnTo>
                  <a:pt x="715" y="286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4" name="Google Shape;6657;p66"/>
          <p:cNvSpPr/>
          <p:nvPr/>
        </p:nvSpPr>
        <p:spPr>
          <a:xfrm flipH="1">
            <a:off x="949211" y="3014777"/>
            <a:ext cx="63366" cy="132994"/>
          </a:xfrm>
          <a:custGeom>
            <a:avLst/>
            <a:gdLst/>
            <a:ahLst/>
            <a:cxnLst/>
            <a:rect l="l" t="t" r="r" b="b"/>
            <a:pathLst>
              <a:path w="3286" h="6856" extrusionOk="0">
                <a:moveTo>
                  <a:pt x="1" y="0"/>
                </a:moveTo>
                <a:lnTo>
                  <a:pt x="286" y="1952"/>
                </a:lnTo>
                <a:lnTo>
                  <a:pt x="429" y="2761"/>
                </a:lnTo>
                <a:lnTo>
                  <a:pt x="619" y="3571"/>
                </a:lnTo>
                <a:lnTo>
                  <a:pt x="762" y="3904"/>
                </a:lnTo>
                <a:lnTo>
                  <a:pt x="1000" y="4237"/>
                </a:lnTo>
                <a:lnTo>
                  <a:pt x="1238" y="4523"/>
                </a:lnTo>
                <a:lnTo>
                  <a:pt x="1524" y="4809"/>
                </a:lnTo>
                <a:lnTo>
                  <a:pt x="2191" y="5285"/>
                </a:lnTo>
                <a:lnTo>
                  <a:pt x="2524" y="5475"/>
                </a:lnTo>
                <a:lnTo>
                  <a:pt x="2857" y="5713"/>
                </a:lnTo>
                <a:lnTo>
                  <a:pt x="2905" y="5856"/>
                </a:lnTo>
                <a:lnTo>
                  <a:pt x="3048" y="6380"/>
                </a:lnTo>
                <a:lnTo>
                  <a:pt x="3095" y="6618"/>
                </a:lnTo>
                <a:lnTo>
                  <a:pt x="3190" y="6856"/>
                </a:lnTo>
                <a:lnTo>
                  <a:pt x="3286" y="6856"/>
                </a:lnTo>
                <a:lnTo>
                  <a:pt x="3286" y="6570"/>
                </a:lnTo>
                <a:lnTo>
                  <a:pt x="3238" y="6332"/>
                </a:lnTo>
                <a:lnTo>
                  <a:pt x="3190" y="5856"/>
                </a:lnTo>
                <a:lnTo>
                  <a:pt x="2905" y="4523"/>
                </a:lnTo>
                <a:lnTo>
                  <a:pt x="2571" y="2952"/>
                </a:lnTo>
                <a:lnTo>
                  <a:pt x="2191" y="1619"/>
                </a:lnTo>
                <a:lnTo>
                  <a:pt x="1762" y="238"/>
                </a:lnTo>
                <a:lnTo>
                  <a:pt x="1715" y="190"/>
                </a:lnTo>
                <a:lnTo>
                  <a:pt x="1715" y="238"/>
                </a:lnTo>
                <a:lnTo>
                  <a:pt x="2000" y="1619"/>
                </a:lnTo>
                <a:lnTo>
                  <a:pt x="2286" y="3047"/>
                </a:lnTo>
                <a:lnTo>
                  <a:pt x="2619" y="4475"/>
                </a:lnTo>
                <a:lnTo>
                  <a:pt x="2762" y="5142"/>
                </a:lnTo>
                <a:lnTo>
                  <a:pt x="2810" y="5332"/>
                </a:lnTo>
                <a:lnTo>
                  <a:pt x="2381" y="5094"/>
                </a:lnTo>
                <a:lnTo>
                  <a:pt x="1715" y="4570"/>
                </a:lnTo>
                <a:lnTo>
                  <a:pt x="1429" y="4285"/>
                </a:lnTo>
                <a:lnTo>
                  <a:pt x="1238" y="3952"/>
                </a:lnTo>
                <a:lnTo>
                  <a:pt x="1048" y="3618"/>
                </a:lnTo>
                <a:lnTo>
                  <a:pt x="905" y="3237"/>
                </a:lnTo>
                <a:lnTo>
                  <a:pt x="715" y="2476"/>
                </a:lnTo>
                <a:lnTo>
                  <a:pt x="477" y="1714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5" name="Google Shape;6658;p66"/>
          <p:cNvSpPr/>
          <p:nvPr/>
        </p:nvSpPr>
        <p:spPr>
          <a:xfrm flipH="1">
            <a:off x="315741" y="4031575"/>
            <a:ext cx="242377" cy="107136"/>
          </a:xfrm>
          <a:custGeom>
            <a:avLst/>
            <a:gdLst/>
            <a:ahLst/>
            <a:cxnLst/>
            <a:rect l="l" t="t" r="r" b="b"/>
            <a:pathLst>
              <a:path w="12569" h="5523" extrusionOk="0">
                <a:moveTo>
                  <a:pt x="12521" y="0"/>
                </a:moveTo>
                <a:lnTo>
                  <a:pt x="12426" y="48"/>
                </a:lnTo>
                <a:lnTo>
                  <a:pt x="8998" y="1429"/>
                </a:lnTo>
                <a:lnTo>
                  <a:pt x="6523" y="2428"/>
                </a:lnTo>
                <a:lnTo>
                  <a:pt x="4761" y="3238"/>
                </a:lnTo>
                <a:lnTo>
                  <a:pt x="2238" y="4428"/>
                </a:lnTo>
                <a:lnTo>
                  <a:pt x="48" y="5475"/>
                </a:lnTo>
                <a:lnTo>
                  <a:pt x="0" y="5523"/>
                </a:lnTo>
                <a:lnTo>
                  <a:pt x="48" y="5523"/>
                </a:lnTo>
                <a:lnTo>
                  <a:pt x="3333" y="4190"/>
                </a:lnTo>
                <a:lnTo>
                  <a:pt x="5808" y="3143"/>
                </a:lnTo>
                <a:lnTo>
                  <a:pt x="7665" y="2381"/>
                </a:lnTo>
                <a:lnTo>
                  <a:pt x="12474" y="143"/>
                </a:lnTo>
                <a:lnTo>
                  <a:pt x="12569" y="96"/>
                </a:lnTo>
                <a:lnTo>
                  <a:pt x="12569" y="48"/>
                </a:lnTo>
                <a:lnTo>
                  <a:pt x="1252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6" name="Google Shape;6659;p66"/>
          <p:cNvSpPr/>
          <p:nvPr/>
        </p:nvSpPr>
        <p:spPr>
          <a:xfrm flipH="1">
            <a:off x="331341" y="3003682"/>
            <a:ext cx="378269" cy="1026982"/>
          </a:xfrm>
          <a:custGeom>
            <a:avLst/>
            <a:gdLst/>
            <a:ahLst/>
            <a:cxnLst/>
            <a:rect l="l" t="t" r="r" b="b"/>
            <a:pathLst>
              <a:path w="19616" h="52942" extrusionOk="0">
                <a:moveTo>
                  <a:pt x="1" y="1"/>
                </a:moveTo>
                <a:lnTo>
                  <a:pt x="429" y="810"/>
                </a:lnTo>
                <a:lnTo>
                  <a:pt x="858" y="1619"/>
                </a:lnTo>
                <a:lnTo>
                  <a:pt x="1191" y="2429"/>
                </a:lnTo>
                <a:lnTo>
                  <a:pt x="1429" y="3286"/>
                </a:lnTo>
                <a:lnTo>
                  <a:pt x="1667" y="4143"/>
                </a:lnTo>
                <a:lnTo>
                  <a:pt x="1810" y="5000"/>
                </a:lnTo>
                <a:lnTo>
                  <a:pt x="1905" y="5904"/>
                </a:lnTo>
                <a:lnTo>
                  <a:pt x="1905" y="6761"/>
                </a:lnTo>
                <a:lnTo>
                  <a:pt x="1857" y="7666"/>
                </a:lnTo>
                <a:lnTo>
                  <a:pt x="1762" y="8523"/>
                </a:lnTo>
                <a:lnTo>
                  <a:pt x="1667" y="8951"/>
                </a:lnTo>
                <a:lnTo>
                  <a:pt x="1619" y="9189"/>
                </a:lnTo>
                <a:lnTo>
                  <a:pt x="1619" y="9427"/>
                </a:lnTo>
                <a:lnTo>
                  <a:pt x="1762" y="10332"/>
                </a:lnTo>
                <a:lnTo>
                  <a:pt x="2143" y="12093"/>
                </a:lnTo>
                <a:lnTo>
                  <a:pt x="2571" y="13807"/>
                </a:lnTo>
                <a:lnTo>
                  <a:pt x="3476" y="17283"/>
                </a:lnTo>
                <a:lnTo>
                  <a:pt x="4381" y="20711"/>
                </a:lnTo>
                <a:lnTo>
                  <a:pt x="6285" y="27614"/>
                </a:lnTo>
                <a:lnTo>
                  <a:pt x="7285" y="31042"/>
                </a:lnTo>
                <a:lnTo>
                  <a:pt x="7856" y="32756"/>
                </a:lnTo>
                <a:lnTo>
                  <a:pt x="7951" y="33184"/>
                </a:lnTo>
                <a:lnTo>
                  <a:pt x="8142" y="33613"/>
                </a:lnTo>
                <a:lnTo>
                  <a:pt x="8570" y="34422"/>
                </a:lnTo>
                <a:lnTo>
                  <a:pt x="10284" y="37517"/>
                </a:lnTo>
                <a:lnTo>
                  <a:pt x="12093" y="40611"/>
                </a:lnTo>
                <a:lnTo>
                  <a:pt x="16331" y="47752"/>
                </a:lnTo>
                <a:lnTo>
                  <a:pt x="18235" y="50942"/>
                </a:lnTo>
                <a:lnTo>
                  <a:pt x="18997" y="52085"/>
                </a:lnTo>
                <a:lnTo>
                  <a:pt x="19520" y="52847"/>
                </a:lnTo>
                <a:lnTo>
                  <a:pt x="19568" y="52942"/>
                </a:lnTo>
                <a:lnTo>
                  <a:pt x="19616" y="52942"/>
                </a:lnTo>
                <a:lnTo>
                  <a:pt x="19568" y="52799"/>
                </a:lnTo>
                <a:lnTo>
                  <a:pt x="17949" y="49895"/>
                </a:lnTo>
                <a:lnTo>
                  <a:pt x="15521" y="45753"/>
                </a:lnTo>
                <a:lnTo>
                  <a:pt x="12379" y="40468"/>
                </a:lnTo>
                <a:lnTo>
                  <a:pt x="10617" y="37374"/>
                </a:lnTo>
                <a:lnTo>
                  <a:pt x="9713" y="35803"/>
                </a:lnTo>
                <a:lnTo>
                  <a:pt x="8856" y="34231"/>
                </a:lnTo>
                <a:lnTo>
                  <a:pt x="8665" y="33851"/>
                </a:lnTo>
                <a:lnTo>
                  <a:pt x="8475" y="33470"/>
                </a:lnTo>
                <a:lnTo>
                  <a:pt x="8189" y="32660"/>
                </a:lnTo>
                <a:lnTo>
                  <a:pt x="7666" y="30946"/>
                </a:lnTo>
                <a:lnTo>
                  <a:pt x="6666" y="27519"/>
                </a:lnTo>
                <a:lnTo>
                  <a:pt x="4762" y="20615"/>
                </a:lnTo>
                <a:lnTo>
                  <a:pt x="2857" y="13760"/>
                </a:lnTo>
                <a:lnTo>
                  <a:pt x="2429" y="11998"/>
                </a:lnTo>
                <a:lnTo>
                  <a:pt x="2000" y="10284"/>
                </a:lnTo>
                <a:lnTo>
                  <a:pt x="1905" y="9856"/>
                </a:lnTo>
                <a:lnTo>
                  <a:pt x="1810" y="9427"/>
                </a:lnTo>
                <a:lnTo>
                  <a:pt x="1857" y="9237"/>
                </a:lnTo>
                <a:lnTo>
                  <a:pt x="1905" y="8999"/>
                </a:lnTo>
                <a:lnTo>
                  <a:pt x="1953" y="8570"/>
                </a:lnTo>
                <a:lnTo>
                  <a:pt x="2095" y="7666"/>
                </a:lnTo>
                <a:lnTo>
                  <a:pt x="2095" y="6761"/>
                </a:lnTo>
                <a:lnTo>
                  <a:pt x="2048" y="5857"/>
                </a:lnTo>
                <a:lnTo>
                  <a:pt x="1953" y="5000"/>
                </a:lnTo>
                <a:lnTo>
                  <a:pt x="1762" y="4095"/>
                </a:lnTo>
                <a:lnTo>
                  <a:pt x="1524" y="3238"/>
                </a:lnTo>
                <a:lnTo>
                  <a:pt x="1238" y="2429"/>
                </a:lnTo>
                <a:lnTo>
                  <a:pt x="905" y="1572"/>
                </a:lnTo>
                <a:lnTo>
                  <a:pt x="477" y="810"/>
                </a:lnTo>
                <a:lnTo>
                  <a:pt x="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7" name="Google Shape;6660;p66"/>
          <p:cNvSpPr/>
          <p:nvPr/>
        </p:nvSpPr>
        <p:spPr>
          <a:xfrm flipH="1">
            <a:off x="732539" y="2266703"/>
            <a:ext cx="378269" cy="569843"/>
          </a:xfrm>
          <a:custGeom>
            <a:avLst/>
            <a:gdLst/>
            <a:ahLst/>
            <a:cxnLst/>
            <a:rect l="l" t="t" r="r" b="b"/>
            <a:pathLst>
              <a:path w="19616" h="29376" extrusionOk="0">
                <a:moveTo>
                  <a:pt x="10474" y="1"/>
                </a:moveTo>
                <a:lnTo>
                  <a:pt x="9665" y="48"/>
                </a:lnTo>
                <a:lnTo>
                  <a:pt x="8856" y="144"/>
                </a:lnTo>
                <a:lnTo>
                  <a:pt x="8094" y="287"/>
                </a:lnTo>
                <a:lnTo>
                  <a:pt x="7380" y="525"/>
                </a:lnTo>
                <a:lnTo>
                  <a:pt x="6713" y="858"/>
                </a:lnTo>
                <a:lnTo>
                  <a:pt x="6094" y="1286"/>
                </a:lnTo>
                <a:lnTo>
                  <a:pt x="5809" y="1524"/>
                </a:lnTo>
                <a:lnTo>
                  <a:pt x="5571" y="1762"/>
                </a:lnTo>
                <a:lnTo>
                  <a:pt x="5333" y="2048"/>
                </a:lnTo>
                <a:lnTo>
                  <a:pt x="5142" y="2334"/>
                </a:lnTo>
                <a:lnTo>
                  <a:pt x="4952" y="2667"/>
                </a:lnTo>
                <a:lnTo>
                  <a:pt x="4809" y="3095"/>
                </a:lnTo>
                <a:lnTo>
                  <a:pt x="4761" y="3476"/>
                </a:lnTo>
                <a:lnTo>
                  <a:pt x="4714" y="3952"/>
                </a:lnTo>
                <a:lnTo>
                  <a:pt x="4666" y="4429"/>
                </a:lnTo>
                <a:lnTo>
                  <a:pt x="4666" y="4905"/>
                </a:lnTo>
                <a:lnTo>
                  <a:pt x="4761" y="5904"/>
                </a:lnTo>
                <a:lnTo>
                  <a:pt x="4999" y="7904"/>
                </a:lnTo>
                <a:lnTo>
                  <a:pt x="5047" y="8904"/>
                </a:lnTo>
                <a:lnTo>
                  <a:pt x="5047" y="9332"/>
                </a:lnTo>
                <a:lnTo>
                  <a:pt x="4999" y="9761"/>
                </a:lnTo>
                <a:lnTo>
                  <a:pt x="4857" y="10237"/>
                </a:lnTo>
                <a:lnTo>
                  <a:pt x="4618" y="10760"/>
                </a:lnTo>
                <a:lnTo>
                  <a:pt x="4333" y="11379"/>
                </a:lnTo>
                <a:lnTo>
                  <a:pt x="3904" y="12094"/>
                </a:lnTo>
                <a:lnTo>
                  <a:pt x="3000" y="13617"/>
                </a:lnTo>
                <a:lnTo>
                  <a:pt x="2000" y="15379"/>
                </a:lnTo>
                <a:lnTo>
                  <a:pt x="1524" y="16331"/>
                </a:lnTo>
                <a:lnTo>
                  <a:pt x="1048" y="17283"/>
                </a:lnTo>
                <a:lnTo>
                  <a:pt x="667" y="18283"/>
                </a:lnTo>
                <a:lnTo>
                  <a:pt x="334" y="19282"/>
                </a:lnTo>
                <a:lnTo>
                  <a:pt x="143" y="20282"/>
                </a:lnTo>
                <a:lnTo>
                  <a:pt x="48" y="20758"/>
                </a:lnTo>
                <a:lnTo>
                  <a:pt x="0" y="21282"/>
                </a:lnTo>
                <a:lnTo>
                  <a:pt x="0" y="21806"/>
                </a:lnTo>
                <a:lnTo>
                  <a:pt x="0" y="22282"/>
                </a:lnTo>
                <a:lnTo>
                  <a:pt x="48" y="22806"/>
                </a:lnTo>
                <a:lnTo>
                  <a:pt x="143" y="23282"/>
                </a:lnTo>
                <a:lnTo>
                  <a:pt x="286" y="23901"/>
                </a:lnTo>
                <a:lnTo>
                  <a:pt x="524" y="24472"/>
                </a:lnTo>
                <a:lnTo>
                  <a:pt x="810" y="24996"/>
                </a:lnTo>
                <a:lnTo>
                  <a:pt x="1143" y="25519"/>
                </a:lnTo>
                <a:lnTo>
                  <a:pt x="1476" y="25995"/>
                </a:lnTo>
                <a:lnTo>
                  <a:pt x="1905" y="26424"/>
                </a:lnTo>
                <a:lnTo>
                  <a:pt x="2333" y="26852"/>
                </a:lnTo>
                <a:lnTo>
                  <a:pt x="2809" y="27233"/>
                </a:lnTo>
                <a:lnTo>
                  <a:pt x="3333" y="27566"/>
                </a:lnTo>
                <a:lnTo>
                  <a:pt x="3857" y="27900"/>
                </a:lnTo>
                <a:lnTo>
                  <a:pt x="4428" y="28185"/>
                </a:lnTo>
                <a:lnTo>
                  <a:pt x="4999" y="28471"/>
                </a:lnTo>
                <a:lnTo>
                  <a:pt x="5618" y="28661"/>
                </a:lnTo>
                <a:lnTo>
                  <a:pt x="6285" y="28852"/>
                </a:lnTo>
                <a:lnTo>
                  <a:pt x="6904" y="29042"/>
                </a:lnTo>
                <a:lnTo>
                  <a:pt x="7570" y="29137"/>
                </a:lnTo>
                <a:lnTo>
                  <a:pt x="8237" y="29233"/>
                </a:lnTo>
                <a:lnTo>
                  <a:pt x="8903" y="29328"/>
                </a:lnTo>
                <a:lnTo>
                  <a:pt x="9570" y="29376"/>
                </a:lnTo>
                <a:lnTo>
                  <a:pt x="10236" y="29376"/>
                </a:lnTo>
                <a:lnTo>
                  <a:pt x="10903" y="29328"/>
                </a:lnTo>
                <a:lnTo>
                  <a:pt x="11569" y="29280"/>
                </a:lnTo>
                <a:lnTo>
                  <a:pt x="12236" y="29185"/>
                </a:lnTo>
                <a:lnTo>
                  <a:pt x="12902" y="29042"/>
                </a:lnTo>
                <a:lnTo>
                  <a:pt x="13521" y="28899"/>
                </a:lnTo>
                <a:lnTo>
                  <a:pt x="14140" y="28709"/>
                </a:lnTo>
                <a:lnTo>
                  <a:pt x="14759" y="28519"/>
                </a:lnTo>
                <a:lnTo>
                  <a:pt x="15331" y="28233"/>
                </a:lnTo>
                <a:lnTo>
                  <a:pt x="15854" y="27995"/>
                </a:lnTo>
                <a:lnTo>
                  <a:pt x="16378" y="27662"/>
                </a:lnTo>
                <a:lnTo>
                  <a:pt x="16854" y="27328"/>
                </a:lnTo>
                <a:lnTo>
                  <a:pt x="17330" y="26947"/>
                </a:lnTo>
                <a:lnTo>
                  <a:pt x="17759" y="26519"/>
                </a:lnTo>
                <a:lnTo>
                  <a:pt x="18139" y="26043"/>
                </a:lnTo>
                <a:lnTo>
                  <a:pt x="18520" y="25614"/>
                </a:lnTo>
                <a:lnTo>
                  <a:pt x="18806" y="25138"/>
                </a:lnTo>
                <a:lnTo>
                  <a:pt x="19044" y="24662"/>
                </a:lnTo>
                <a:lnTo>
                  <a:pt x="19234" y="24186"/>
                </a:lnTo>
                <a:lnTo>
                  <a:pt x="19377" y="23662"/>
                </a:lnTo>
                <a:lnTo>
                  <a:pt x="19520" y="23186"/>
                </a:lnTo>
                <a:lnTo>
                  <a:pt x="19568" y="22663"/>
                </a:lnTo>
                <a:lnTo>
                  <a:pt x="19615" y="22187"/>
                </a:lnTo>
                <a:lnTo>
                  <a:pt x="19615" y="21663"/>
                </a:lnTo>
                <a:lnTo>
                  <a:pt x="19615" y="21139"/>
                </a:lnTo>
                <a:lnTo>
                  <a:pt x="19473" y="20139"/>
                </a:lnTo>
                <a:lnTo>
                  <a:pt x="19282" y="19140"/>
                </a:lnTo>
                <a:lnTo>
                  <a:pt x="18996" y="18140"/>
                </a:lnTo>
                <a:lnTo>
                  <a:pt x="18663" y="17188"/>
                </a:lnTo>
                <a:lnTo>
                  <a:pt x="17997" y="15426"/>
                </a:lnTo>
                <a:lnTo>
                  <a:pt x="17378" y="13807"/>
                </a:lnTo>
                <a:lnTo>
                  <a:pt x="17140" y="13141"/>
                </a:lnTo>
                <a:lnTo>
                  <a:pt x="16997" y="12522"/>
                </a:lnTo>
                <a:lnTo>
                  <a:pt x="16806" y="11379"/>
                </a:lnTo>
                <a:lnTo>
                  <a:pt x="16711" y="10284"/>
                </a:lnTo>
                <a:lnTo>
                  <a:pt x="16616" y="8094"/>
                </a:lnTo>
                <a:lnTo>
                  <a:pt x="16568" y="7047"/>
                </a:lnTo>
                <a:lnTo>
                  <a:pt x="16473" y="6000"/>
                </a:lnTo>
                <a:lnTo>
                  <a:pt x="16378" y="5000"/>
                </a:lnTo>
                <a:lnTo>
                  <a:pt x="16140" y="3952"/>
                </a:lnTo>
                <a:lnTo>
                  <a:pt x="15997" y="3381"/>
                </a:lnTo>
                <a:lnTo>
                  <a:pt x="15759" y="2857"/>
                </a:lnTo>
                <a:lnTo>
                  <a:pt x="15521" y="2381"/>
                </a:lnTo>
                <a:lnTo>
                  <a:pt x="15235" y="1953"/>
                </a:lnTo>
                <a:lnTo>
                  <a:pt x="14902" y="1572"/>
                </a:lnTo>
                <a:lnTo>
                  <a:pt x="14569" y="1286"/>
                </a:lnTo>
                <a:lnTo>
                  <a:pt x="14188" y="1001"/>
                </a:lnTo>
                <a:lnTo>
                  <a:pt x="13807" y="763"/>
                </a:lnTo>
                <a:lnTo>
                  <a:pt x="13426" y="572"/>
                </a:lnTo>
                <a:lnTo>
                  <a:pt x="12998" y="429"/>
                </a:lnTo>
                <a:lnTo>
                  <a:pt x="12569" y="287"/>
                </a:lnTo>
                <a:lnTo>
                  <a:pt x="12141" y="191"/>
                </a:lnTo>
                <a:lnTo>
                  <a:pt x="11284" y="48"/>
                </a:lnTo>
                <a:lnTo>
                  <a:pt x="1047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8" name="Google Shape;6661;p66"/>
          <p:cNvSpPr/>
          <p:nvPr/>
        </p:nvSpPr>
        <p:spPr>
          <a:xfrm flipH="1">
            <a:off x="1016222" y="2372908"/>
            <a:ext cx="99176" cy="340808"/>
          </a:xfrm>
          <a:custGeom>
            <a:avLst/>
            <a:gdLst/>
            <a:ahLst/>
            <a:cxnLst/>
            <a:rect l="l" t="t" r="r" b="b"/>
            <a:pathLst>
              <a:path w="5143" h="17569" extrusionOk="0">
                <a:moveTo>
                  <a:pt x="4952" y="1"/>
                </a:moveTo>
                <a:lnTo>
                  <a:pt x="4952" y="1144"/>
                </a:lnTo>
                <a:lnTo>
                  <a:pt x="4904" y="2286"/>
                </a:lnTo>
                <a:lnTo>
                  <a:pt x="4856" y="2857"/>
                </a:lnTo>
                <a:lnTo>
                  <a:pt x="4761" y="3429"/>
                </a:lnTo>
                <a:lnTo>
                  <a:pt x="4666" y="4000"/>
                </a:lnTo>
                <a:lnTo>
                  <a:pt x="4476" y="4571"/>
                </a:lnTo>
                <a:lnTo>
                  <a:pt x="4285" y="5095"/>
                </a:lnTo>
                <a:lnTo>
                  <a:pt x="4000" y="5619"/>
                </a:lnTo>
                <a:lnTo>
                  <a:pt x="3714" y="6095"/>
                </a:lnTo>
                <a:lnTo>
                  <a:pt x="3333" y="6571"/>
                </a:lnTo>
                <a:lnTo>
                  <a:pt x="2666" y="7571"/>
                </a:lnTo>
                <a:lnTo>
                  <a:pt x="2048" y="8570"/>
                </a:lnTo>
                <a:lnTo>
                  <a:pt x="1429" y="9618"/>
                </a:lnTo>
                <a:lnTo>
                  <a:pt x="953" y="10665"/>
                </a:lnTo>
                <a:lnTo>
                  <a:pt x="524" y="11808"/>
                </a:lnTo>
                <a:lnTo>
                  <a:pt x="238" y="12951"/>
                </a:lnTo>
                <a:lnTo>
                  <a:pt x="143" y="13522"/>
                </a:lnTo>
                <a:lnTo>
                  <a:pt x="48" y="14093"/>
                </a:lnTo>
                <a:lnTo>
                  <a:pt x="0" y="14712"/>
                </a:lnTo>
                <a:lnTo>
                  <a:pt x="0" y="15283"/>
                </a:lnTo>
                <a:lnTo>
                  <a:pt x="48" y="15855"/>
                </a:lnTo>
                <a:lnTo>
                  <a:pt x="96" y="16426"/>
                </a:lnTo>
                <a:lnTo>
                  <a:pt x="191" y="16997"/>
                </a:lnTo>
                <a:lnTo>
                  <a:pt x="334" y="17569"/>
                </a:lnTo>
                <a:lnTo>
                  <a:pt x="238" y="16426"/>
                </a:lnTo>
                <a:lnTo>
                  <a:pt x="238" y="15283"/>
                </a:lnTo>
                <a:lnTo>
                  <a:pt x="334" y="14141"/>
                </a:lnTo>
                <a:lnTo>
                  <a:pt x="572" y="13046"/>
                </a:lnTo>
                <a:lnTo>
                  <a:pt x="905" y="11903"/>
                </a:lnTo>
                <a:lnTo>
                  <a:pt x="1333" y="10856"/>
                </a:lnTo>
                <a:lnTo>
                  <a:pt x="1857" y="9808"/>
                </a:lnTo>
                <a:lnTo>
                  <a:pt x="2428" y="8809"/>
                </a:lnTo>
                <a:lnTo>
                  <a:pt x="3047" y="7809"/>
                </a:lnTo>
                <a:lnTo>
                  <a:pt x="3714" y="6809"/>
                </a:lnTo>
                <a:lnTo>
                  <a:pt x="4333" y="5762"/>
                </a:lnTo>
                <a:lnTo>
                  <a:pt x="4618" y="5238"/>
                </a:lnTo>
                <a:lnTo>
                  <a:pt x="4809" y="4667"/>
                </a:lnTo>
                <a:lnTo>
                  <a:pt x="4952" y="4095"/>
                </a:lnTo>
                <a:lnTo>
                  <a:pt x="5047" y="3524"/>
                </a:lnTo>
                <a:lnTo>
                  <a:pt x="5095" y="2905"/>
                </a:lnTo>
                <a:lnTo>
                  <a:pt x="5142" y="2334"/>
                </a:lnTo>
                <a:lnTo>
                  <a:pt x="5142" y="1762"/>
                </a:lnTo>
                <a:lnTo>
                  <a:pt x="5095" y="1191"/>
                </a:lnTo>
                <a:lnTo>
                  <a:pt x="5047" y="572"/>
                </a:lnTo>
                <a:lnTo>
                  <a:pt x="495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9" name="Google Shape;6662;p66"/>
          <p:cNvSpPr/>
          <p:nvPr/>
        </p:nvSpPr>
        <p:spPr>
          <a:xfrm flipH="1">
            <a:off x="720602" y="2388621"/>
            <a:ext cx="73471" cy="351884"/>
          </a:xfrm>
          <a:custGeom>
            <a:avLst/>
            <a:gdLst/>
            <a:ahLst/>
            <a:cxnLst/>
            <a:rect l="l" t="t" r="r" b="b"/>
            <a:pathLst>
              <a:path w="3810" h="18140" extrusionOk="0">
                <a:moveTo>
                  <a:pt x="1" y="0"/>
                </a:moveTo>
                <a:lnTo>
                  <a:pt x="48" y="1190"/>
                </a:lnTo>
                <a:lnTo>
                  <a:pt x="96" y="2333"/>
                </a:lnTo>
                <a:lnTo>
                  <a:pt x="239" y="3523"/>
                </a:lnTo>
                <a:lnTo>
                  <a:pt x="381" y="4714"/>
                </a:lnTo>
                <a:lnTo>
                  <a:pt x="619" y="5856"/>
                </a:lnTo>
                <a:lnTo>
                  <a:pt x="905" y="6999"/>
                </a:lnTo>
                <a:lnTo>
                  <a:pt x="1334" y="8141"/>
                </a:lnTo>
                <a:lnTo>
                  <a:pt x="1857" y="9236"/>
                </a:lnTo>
                <a:lnTo>
                  <a:pt x="2333" y="10284"/>
                </a:lnTo>
                <a:lnTo>
                  <a:pt x="2762" y="11379"/>
                </a:lnTo>
                <a:lnTo>
                  <a:pt x="3095" y="12474"/>
                </a:lnTo>
                <a:lnTo>
                  <a:pt x="3381" y="13616"/>
                </a:lnTo>
                <a:lnTo>
                  <a:pt x="3476" y="14188"/>
                </a:lnTo>
                <a:lnTo>
                  <a:pt x="3524" y="14759"/>
                </a:lnTo>
                <a:lnTo>
                  <a:pt x="3524" y="15330"/>
                </a:lnTo>
                <a:lnTo>
                  <a:pt x="3476" y="15949"/>
                </a:lnTo>
                <a:lnTo>
                  <a:pt x="3381" y="16521"/>
                </a:lnTo>
                <a:lnTo>
                  <a:pt x="3190" y="17092"/>
                </a:lnTo>
                <a:lnTo>
                  <a:pt x="3000" y="17616"/>
                </a:lnTo>
                <a:lnTo>
                  <a:pt x="2714" y="18139"/>
                </a:lnTo>
                <a:lnTo>
                  <a:pt x="3048" y="17663"/>
                </a:lnTo>
                <a:lnTo>
                  <a:pt x="3333" y="17092"/>
                </a:lnTo>
                <a:lnTo>
                  <a:pt x="3524" y="16521"/>
                </a:lnTo>
                <a:lnTo>
                  <a:pt x="3714" y="15949"/>
                </a:lnTo>
                <a:lnTo>
                  <a:pt x="3762" y="15378"/>
                </a:lnTo>
                <a:lnTo>
                  <a:pt x="3809" y="14759"/>
                </a:lnTo>
                <a:lnTo>
                  <a:pt x="3809" y="14188"/>
                </a:lnTo>
                <a:lnTo>
                  <a:pt x="3762" y="13569"/>
                </a:lnTo>
                <a:lnTo>
                  <a:pt x="3524" y="12379"/>
                </a:lnTo>
                <a:lnTo>
                  <a:pt x="3190" y="11236"/>
                </a:lnTo>
                <a:lnTo>
                  <a:pt x="2762" y="10141"/>
                </a:lnTo>
                <a:lnTo>
                  <a:pt x="2286" y="9046"/>
                </a:lnTo>
                <a:lnTo>
                  <a:pt x="1762" y="7951"/>
                </a:lnTo>
                <a:lnTo>
                  <a:pt x="1524" y="7427"/>
                </a:lnTo>
                <a:lnTo>
                  <a:pt x="1334" y="6904"/>
                </a:lnTo>
                <a:lnTo>
                  <a:pt x="1000" y="5761"/>
                </a:lnTo>
                <a:lnTo>
                  <a:pt x="715" y="4666"/>
                </a:lnTo>
                <a:lnTo>
                  <a:pt x="477" y="3476"/>
                </a:lnTo>
                <a:lnTo>
                  <a:pt x="334" y="2333"/>
                </a:lnTo>
                <a:lnTo>
                  <a:pt x="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0" name="Google Shape;6663;p66"/>
          <p:cNvSpPr/>
          <p:nvPr/>
        </p:nvSpPr>
        <p:spPr>
          <a:xfrm flipH="1">
            <a:off x="917084" y="2302726"/>
            <a:ext cx="470060" cy="501503"/>
          </a:xfrm>
          <a:custGeom>
            <a:avLst/>
            <a:gdLst/>
            <a:ahLst/>
            <a:cxnLst/>
            <a:rect l="l" t="t" r="r" b="b"/>
            <a:pathLst>
              <a:path w="24376" h="25853" extrusionOk="0">
                <a:moveTo>
                  <a:pt x="571" y="1"/>
                </a:moveTo>
                <a:lnTo>
                  <a:pt x="0" y="16188"/>
                </a:lnTo>
                <a:lnTo>
                  <a:pt x="333" y="17235"/>
                </a:lnTo>
                <a:lnTo>
                  <a:pt x="762" y="18616"/>
                </a:lnTo>
                <a:lnTo>
                  <a:pt x="1333" y="20139"/>
                </a:lnTo>
                <a:lnTo>
                  <a:pt x="1666" y="20901"/>
                </a:lnTo>
                <a:lnTo>
                  <a:pt x="2000" y="21710"/>
                </a:lnTo>
                <a:lnTo>
                  <a:pt x="2428" y="22472"/>
                </a:lnTo>
                <a:lnTo>
                  <a:pt x="2809" y="23186"/>
                </a:lnTo>
                <a:lnTo>
                  <a:pt x="3285" y="23853"/>
                </a:lnTo>
                <a:lnTo>
                  <a:pt x="3761" y="24424"/>
                </a:lnTo>
                <a:lnTo>
                  <a:pt x="4237" y="24948"/>
                </a:lnTo>
                <a:lnTo>
                  <a:pt x="4809" y="25329"/>
                </a:lnTo>
                <a:lnTo>
                  <a:pt x="5094" y="25519"/>
                </a:lnTo>
                <a:lnTo>
                  <a:pt x="5380" y="25614"/>
                </a:lnTo>
                <a:lnTo>
                  <a:pt x="5666" y="25709"/>
                </a:lnTo>
                <a:lnTo>
                  <a:pt x="5951" y="25805"/>
                </a:lnTo>
                <a:lnTo>
                  <a:pt x="6523" y="25852"/>
                </a:lnTo>
                <a:lnTo>
                  <a:pt x="7141" y="25852"/>
                </a:lnTo>
                <a:lnTo>
                  <a:pt x="7713" y="25805"/>
                </a:lnTo>
                <a:lnTo>
                  <a:pt x="8379" y="25709"/>
                </a:lnTo>
                <a:lnTo>
                  <a:pt x="8998" y="25567"/>
                </a:lnTo>
                <a:lnTo>
                  <a:pt x="9665" y="25424"/>
                </a:lnTo>
                <a:lnTo>
                  <a:pt x="10331" y="25186"/>
                </a:lnTo>
                <a:lnTo>
                  <a:pt x="10998" y="24948"/>
                </a:lnTo>
                <a:lnTo>
                  <a:pt x="12378" y="24376"/>
                </a:lnTo>
                <a:lnTo>
                  <a:pt x="13759" y="23710"/>
                </a:lnTo>
                <a:lnTo>
                  <a:pt x="15092" y="22948"/>
                </a:lnTo>
                <a:lnTo>
                  <a:pt x="16425" y="22139"/>
                </a:lnTo>
                <a:lnTo>
                  <a:pt x="17711" y="21282"/>
                </a:lnTo>
                <a:lnTo>
                  <a:pt x="18901" y="20425"/>
                </a:lnTo>
                <a:lnTo>
                  <a:pt x="20043" y="19568"/>
                </a:lnTo>
                <a:lnTo>
                  <a:pt x="21043" y="18759"/>
                </a:lnTo>
                <a:lnTo>
                  <a:pt x="21948" y="17949"/>
                </a:lnTo>
                <a:lnTo>
                  <a:pt x="22662" y="17235"/>
                </a:lnTo>
                <a:lnTo>
                  <a:pt x="23233" y="16664"/>
                </a:lnTo>
                <a:lnTo>
                  <a:pt x="23662" y="16140"/>
                </a:lnTo>
                <a:lnTo>
                  <a:pt x="23852" y="15854"/>
                </a:lnTo>
                <a:lnTo>
                  <a:pt x="24043" y="15521"/>
                </a:lnTo>
                <a:lnTo>
                  <a:pt x="24185" y="15188"/>
                </a:lnTo>
                <a:lnTo>
                  <a:pt x="24281" y="14902"/>
                </a:lnTo>
                <a:lnTo>
                  <a:pt x="24376" y="14617"/>
                </a:lnTo>
                <a:lnTo>
                  <a:pt x="24376" y="14378"/>
                </a:lnTo>
                <a:lnTo>
                  <a:pt x="24328" y="14093"/>
                </a:lnTo>
                <a:lnTo>
                  <a:pt x="24281" y="13902"/>
                </a:lnTo>
                <a:lnTo>
                  <a:pt x="24138" y="13712"/>
                </a:lnTo>
                <a:lnTo>
                  <a:pt x="23947" y="13522"/>
                </a:lnTo>
                <a:lnTo>
                  <a:pt x="23709" y="13379"/>
                </a:lnTo>
                <a:lnTo>
                  <a:pt x="23424" y="13283"/>
                </a:lnTo>
                <a:lnTo>
                  <a:pt x="23090" y="13236"/>
                </a:lnTo>
                <a:lnTo>
                  <a:pt x="22281" y="13236"/>
                </a:lnTo>
                <a:lnTo>
                  <a:pt x="21757" y="13331"/>
                </a:lnTo>
                <a:lnTo>
                  <a:pt x="19710" y="13760"/>
                </a:lnTo>
                <a:lnTo>
                  <a:pt x="17853" y="14236"/>
                </a:lnTo>
                <a:lnTo>
                  <a:pt x="16092" y="14759"/>
                </a:lnTo>
                <a:lnTo>
                  <a:pt x="14521" y="15235"/>
                </a:lnTo>
                <a:lnTo>
                  <a:pt x="13045" y="15664"/>
                </a:lnTo>
                <a:lnTo>
                  <a:pt x="11712" y="15997"/>
                </a:lnTo>
                <a:lnTo>
                  <a:pt x="10522" y="16235"/>
                </a:lnTo>
                <a:lnTo>
                  <a:pt x="9950" y="16283"/>
                </a:lnTo>
                <a:lnTo>
                  <a:pt x="9427" y="16330"/>
                </a:lnTo>
                <a:lnTo>
                  <a:pt x="9331" y="16283"/>
                </a:lnTo>
                <a:lnTo>
                  <a:pt x="9236" y="16140"/>
                </a:lnTo>
                <a:lnTo>
                  <a:pt x="8903" y="15712"/>
                </a:lnTo>
                <a:lnTo>
                  <a:pt x="8522" y="15045"/>
                </a:lnTo>
                <a:lnTo>
                  <a:pt x="7998" y="14140"/>
                </a:lnTo>
                <a:lnTo>
                  <a:pt x="6903" y="11855"/>
                </a:lnTo>
                <a:lnTo>
                  <a:pt x="5570" y="9189"/>
                </a:lnTo>
                <a:lnTo>
                  <a:pt x="4237" y="6333"/>
                </a:lnTo>
                <a:lnTo>
                  <a:pt x="2857" y="3714"/>
                </a:lnTo>
                <a:lnTo>
                  <a:pt x="2238" y="2524"/>
                </a:lnTo>
                <a:lnTo>
                  <a:pt x="1619" y="1476"/>
                </a:lnTo>
                <a:lnTo>
                  <a:pt x="1047" y="620"/>
                </a:lnTo>
                <a:lnTo>
                  <a:pt x="571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1" name="Google Shape;6664;p66"/>
          <p:cNvSpPr/>
          <p:nvPr/>
        </p:nvSpPr>
        <p:spPr>
          <a:xfrm flipH="1">
            <a:off x="905148" y="2553933"/>
            <a:ext cx="263493" cy="225350"/>
          </a:xfrm>
          <a:custGeom>
            <a:avLst/>
            <a:gdLst/>
            <a:ahLst/>
            <a:cxnLst/>
            <a:rect l="l" t="t" r="r" b="b"/>
            <a:pathLst>
              <a:path w="13664" h="11617" extrusionOk="0">
                <a:moveTo>
                  <a:pt x="11521" y="0"/>
                </a:moveTo>
                <a:lnTo>
                  <a:pt x="10807" y="48"/>
                </a:lnTo>
                <a:lnTo>
                  <a:pt x="10093" y="191"/>
                </a:lnTo>
                <a:lnTo>
                  <a:pt x="8522" y="524"/>
                </a:lnTo>
                <a:lnTo>
                  <a:pt x="6856" y="905"/>
                </a:lnTo>
                <a:lnTo>
                  <a:pt x="3571" y="1809"/>
                </a:lnTo>
                <a:lnTo>
                  <a:pt x="1047" y="2524"/>
                </a:lnTo>
                <a:lnTo>
                  <a:pt x="0" y="2809"/>
                </a:lnTo>
                <a:lnTo>
                  <a:pt x="2952" y="9570"/>
                </a:lnTo>
                <a:lnTo>
                  <a:pt x="3856" y="11617"/>
                </a:lnTo>
                <a:lnTo>
                  <a:pt x="4904" y="10807"/>
                </a:lnTo>
                <a:lnTo>
                  <a:pt x="6046" y="9950"/>
                </a:lnTo>
                <a:lnTo>
                  <a:pt x="7427" y="8855"/>
                </a:lnTo>
                <a:lnTo>
                  <a:pt x="8903" y="7665"/>
                </a:lnTo>
                <a:lnTo>
                  <a:pt x="10331" y="6380"/>
                </a:lnTo>
                <a:lnTo>
                  <a:pt x="10998" y="5761"/>
                </a:lnTo>
                <a:lnTo>
                  <a:pt x="11569" y="5142"/>
                </a:lnTo>
                <a:lnTo>
                  <a:pt x="12093" y="4523"/>
                </a:lnTo>
                <a:lnTo>
                  <a:pt x="12521" y="3952"/>
                </a:lnTo>
                <a:lnTo>
                  <a:pt x="13093" y="3047"/>
                </a:lnTo>
                <a:lnTo>
                  <a:pt x="13283" y="2666"/>
                </a:lnTo>
                <a:lnTo>
                  <a:pt x="13473" y="2285"/>
                </a:lnTo>
                <a:lnTo>
                  <a:pt x="13569" y="1905"/>
                </a:lnTo>
                <a:lnTo>
                  <a:pt x="13664" y="1571"/>
                </a:lnTo>
                <a:lnTo>
                  <a:pt x="13664" y="1286"/>
                </a:lnTo>
                <a:lnTo>
                  <a:pt x="13664" y="1000"/>
                </a:lnTo>
                <a:lnTo>
                  <a:pt x="13569" y="762"/>
                </a:lnTo>
                <a:lnTo>
                  <a:pt x="13426" y="524"/>
                </a:lnTo>
                <a:lnTo>
                  <a:pt x="13235" y="381"/>
                </a:lnTo>
                <a:lnTo>
                  <a:pt x="12997" y="191"/>
                </a:lnTo>
                <a:lnTo>
                  <a:pt x="12712" y="95"/>
                </a:lnTo>
                <a:lnTo>
                  <a:pt x="12378" y="48"/>
                </a:lnTo>
                <a:lnTo>
                  <a:pt x="11998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2" name="Google Shape;6665;p66"/>
          <p:cNvSpPr/>
          <p:nvPr/>
        </p:nvSpPr>
        <p:spPr>
          <a:xfrm flipH="1">
            <a:off x="1164957" y="260842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1" y="0"/>
                </a:moveTo>
                <a:lnTo>
                  <a:pt x="96" y="238"/>
                </a:lnTo>
                <a:lnTo>
                  <a:pt x="143" y="191"/>
                </a:lnTo>
                <a:lnTo>
                  <a:pt x="143" y="143"/>
                </a:lnTo>
                <a:lnTo>
                  <a:pt x="96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3" name="Google Shape;6666;p66"/>
          <p:cNvSpPr/>
          <p:nvPr/>
        </p:nvSpPr>
        <p:spPr>
          <a:xfrm flipH="1">
            <a:off x="1118136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4" name="Google Shape;6667;p66"/>
          <p:cNvSpPr/>
          <p:nvPr/>
        </p:nvSpPr>
        <p:spPr>
          <a:xfrm flipH="1">
            <a:off x="1072241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5" name="Google Shape;6668;p66"/>
          <p:cNvSpPr/>
          <p:nvPr/>
        </p:nvSpPr>
        <p:spPr>
          <a:xfrm flipH="1">
            <a:off x="1025401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8" name="Google Shape;666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9" name="Google Shape;667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0" name="Google Shape;6671;p66"/>
          <p:cNvSpPr/>
          <p:nvPr/>
        </p:nvSpPr>
        <p:spPr>
          <a:xfrm flipH="1">
            <a:off x="1048368" y="2575174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238" y="0"/>
                </a:moveTo>
                <a:lnTo>
                  <a:pt x="0" y="48"/>
                </a:lnTo>
                <a:lnTo>
                  <a:pt x="0" y="95"/>
                </a:lnTo>
                <a:lnTo>
                  <a:pt x="48" y="191"/>
                </a:lnTo>
                <a:lnTo>
                  <a:pt x="143" y="238"/>
                </a:lnTo>
                <a:lnTo>
                  <a:pt x="238" y="191"/>
                </a:lnTo>
                <a:lnTo>
                  <a:pt x="286" y="95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1" name="Google Shape;6672;p66"/>
          <p:cNvSpPr/>
          <p:nvPr/>
        </p:nvSpPr>
        <p:spPr>
          <a:xfrm flipH="1">
            <a:off x="1002453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3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2" name="Google Shape;667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3" name="Google Shape;667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4" name="Google Shape;6675;p66"/>
          <p:cNvSpPr/>
          <p:nvPr/>
        </p:nvSpPr>
        <p:spPr>
          <a:xfrm flipH="1">
            <a:off x="1118136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5" name="Google Shape;6676;p66"/>
          <p:cNvSpPr/>
          <p:nvPr/>
        </p:nvSpPr>
        <p:spPr>
          <a:xfrm flipH="1">
            <a:off x="1072241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6" name="Google Shape;6677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7" name="Google Shape;6678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8" name="Google Shape;6679;p66"/>
          <p:cNvSpPr/>
          <p:nvPr/>
        </p:nvSpPr>
        <p:spPr>
          <a:xfrm flipH="1">
            <a:off x="1142010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39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9" name="Google Shape;6680;p66"/>
          <p:cNvSpPr/>
          <p:nvPr/>
        </p:nvSpPr>
        <p:spPr>
          <a:xfrm flipH="1">
            <a:off x="1095189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191"/>
                </a:lnTo>
                <a:lnTo>
                  <a:pt x="143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0" name="Google Shape;6681;p66"/>
          <p:cNvSpPr/>
          <p:nvPr/>
        </p:nvSpPr>
        <p:spPr>
          <a:xfrm flipH="1">
            <a:off x="1048368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1" name="Google Shape;668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2" name="Google Shape;668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3" name="Google Shape;6684;p66"/>
          <p:cNvSpPr/>
          <p:nvPr/>
        </p:nvSpPr>
        <p:spPr>
          <a:xfrm flipH="1">
            <a:off x="1072241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4" name="Google Shape;6685;p66"/>
          <p:cNvSpPr/>
          <p:nvPr/>
        </p:nvSpPr>
        <p:spPr>
          <a:xfrm flipH="1">
            <a:off x="1095189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5" name="Google Shape;6686;p66"/>
          <p:cNvSpPr/>
          <p:nvPr/>
        </p:nvSpPr>
        <p:spPr>
          <a:xfrm flipH="1">
            <a:off x="1048368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6" name="Google Shape;6687;p66"/>
          <p:cNvSpPr/>
          <p:nvPr/>
        </p:nvSpPr>
        <p:spPr>
          <a:xfrm flipH="1">
            <a:off x="905148" y="2553933"/>
            <a:ext cx="206587" cy="225350"/>
          </a:xfrm>
          <a:custGeom>
            <a:avLst/>
            <a:gdLst/>
            <a:ahLst/>
            <a:cxnLst/>
            <a:rect l="l" t="t" r="r" b="b"/>
            <a:pathLst>
              <a:path w="10713" h="11617" extrusionOk="0">
                <a:moveTo>
                  <a:pt x="8570" y="0"/>
                </a:moveTo>
                <a:lnTo>
                  <a:pt x="4381" y="4618"/>
                </a:lnTo>
                <a:lnTo>
                  <a:pt x="1" y="9570"/>
                </a:lnTo>
                <a:lnTo>
                  <a:pt x="905" y="11617"/>
                </a:lnTo>
                <a:lnTo>
                  <a:pt x="1953" y="10807"/>
                </a:lnTo>
                <a:lnTo>
                  <a:pt x="3095" y="9950"/>
                </a:lnTo>
                <a:lnTo>
                  <a:pt x="4476" y="8855"/>
                </a:lnTo>
                <a:lnTo>
                  <a:pt x="5952" y="7665"/>
                </a:lnTo>
                <a:lnTo>
                  <a:pt x="7380" y="6380"/>
                </a:lnTo>
                <a:lnTo>
                  <a:pt x="8047" y="5761"/>
                </a:lnTo>
                <a:lnTo>
                  <a:pt x="8618" y="5142"/>
                </a:lnTo>
                <a:lnTo>
                  <a:pt x="9142" y="4523"/>
                </a:lnTo>
                <a:lnTo>
                  <a:pt x="9570" y="3952"/>
                </a:lnTo>
                <a:lnTo>
                  <a:pt x="10142" y="3047"/>
                </a:lnTo>
                <a:lnTo>
                  <a:pt x="10332" y="2666"/>
                </a:lnTo>
                <a:lnTo>
                  <a:pt x="10522" y="2285"/>
                </a:lnTo>
                <a:lnTo>
                  <a:pt x="10618" y="1905"/>
                </a:lnTo>
                <a:lnTo>
                  <a:pt x="10713" y="1571"/>
                </a:lnTo>
                <a:lnTo>
                  <a:pt x="10713" y="1286"/>
                </a:lnTo>
                <a:lnTo>
                  <a:pt x="10713" y="1000"/>
                </a:lnTo>
                <a:lnTo>
                  <a:pt x="10618" y="762"/>
                </a:lnTo>
                <a:lnTo>
                  <a:pt x="10475" y="524"/>
                </a:lnTo>
                <a:lnTo>
                  <a:pt x="10284" y="381"/>
                </a:lnTo>
                <a:lnTo>
                  <a:pt x="10046" y="191"/>
                </a:lnTo>
                <a:lnTo>
                  <a:pt x="9761" y="95"/>
                </a:lnTo>
                <a:lnTo>
                  <a:pt x="9427" y="48"/>
                </a:lnTo>
                <a:lnTo>
                  <a:pt x="904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7" name="Google Shape;6688;p66"/>
          <p:cNvSpPr/>
          <p:nvPr/>
        </p:nvSpPr>
        <p:spPr>
          <a:xfrm flipH="1">
            <a:off x="1071316" y="2610265"/>
            <a:ext cx="62441" cy="143159"/>
          </a:xfrm>
          <a:custGeom>
            <a:avLst/>
            <a:gdLst/>
            <a:ahLst/>
            <a:cxnLst/>
            <a:rect l="l" t="t" r="r" b="b"/>
            <a:pathLst>
              <a:path w="3238" h="7380" extrusionOk="0">
                <a:moveTo>
                  <a:pt x="0" y="0"/>
                </a:moveTo>
                <a:lnTo>
                  <a:pt x="0" y="48"/>
                </a:lnTo>
                <a:lnTo>
                  <a:pt x="714" y="1905"/>
                </a:lnTo>
                <a:lnTo>
                  <a:pt x="1476" y="3761"/>
                </a:lnTo>
                <a:lnTo>
                  <a:pt x="2333" y="5571"/>
                </a:lnTo>
                <a:lnTo>
                  <a:pt x="3190" y="7332"/>
                </a:lnTo>
                <a:lnTo>
                  <a:pt x="3238" y="7380"/>
                </a:lnTo>
                <a:lnTo>
                  <a:pt x="3238" y="7332"/>
                </a:lnTo>
                <a:lnTo>
                  <a:pt x="2619" y="5856"/>
                </a:lnTo>
                <a:lnTo>
                  <a:pt x="1666" y="3619"/>
                </a:lnTo>
                <a:lnTo>
                  <a:pt x="714" y="1476"/>
                </a:lnTo>
                <a:lnTo>
                  <a:pt x="48" y="48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8" name="Google Shape;6689;p66"/>
          <p:cNvSpPr/>
          <p:nvPr/>
        </p:nvSpPr>
        <p:spPr>
          <a:xfrm flipH="1">
            <a:off x="1319189" y="2287944"/>
            <a:ext cx="213028" cy="280770"/>
          </a:xfrm>
          <a:custGeom>
            <a:avLst/>
            <a:gdLst/>
            <a:ahLst/>
            <a:cxnLst/>
            <a:rect l="l" t="t" r="r" b="b"/>
            <a:pathLst>
              <a:path w="11047" h="14474" extrusionOk="0">
                <a:moveTo>
                  <a:pt x="5762" y="1"/>
                </a:moveTo>
                <a:lnTo>
                  <a:pt x="5000" y="48"/>
                </a:lnTo>
                <a:lnTo>
                  <a:pt x="4333" y="191"/>
                </a:lnTo>
                <a:lnTo>
                  <a:pt x="3667" y="334"/>
                </a:lnTo>
                <a:lnTo>
                  <a:pt x="3095" y="572"/>
                </a:lnTo>
                <a:lnTo>
                  <a:pt x="2572" y="858"/>
                </a:lnTo>
                <a:lnTo>
                  <a:pt x="2334" y="1048"/>
                </a:lnTo>
                <a:lnTo>
                  <a:pt x="2143" y="1239"/>
                </a:lnTo>
                <a:lnTo>
                  <a:pt x="2000" y="1429"/>
                </a:lnTo>
                <a:lnTo>
                  <a:pt x="1858" y="1667"/>
                </a:lnTo>
                <a:lnTo>
                  <a:pt x="1762" y="1858"/>
                </a:lnTo>
                <a:lnTo>
                  <a:pt x="1715" y="2048"/>
                </a:lnTo>
                <a:lnTo>
                  <a:pt x="1715" y="2191"/>
                </a:lnTo>
                <a:lnTo>
                  <a:pt x="1762" y="2334"/>
                </a:lnTo>
                <a:lnTo>
                  <a:pt x="1858" y="2429"/>
                </a:lnTo>
                <a:lnTo>
                  <a:pt x="1953" y="2524"/>
                </a:lnTo>
                <a:lnTo>
                  <a:pt x="2191" y="2667"/>
                </a:lnTo>
                <a:lnTo>
                  <a:pt x="2429" y="2762"/>
                </a:lnTo>
                <a:lnTo>
                  <a:pt x="2667" y="2810"/>
                </a:lnTo>
                <a:lnTo>
                  <a:pt x="2953" y="2810"/>
                </a:lnTo>
                <a:lnTo>
                  <a:pt x="2572" y="2953"/>
                </a:lnTo>
                <a:lnTo>
                  <a:pt x="2143" y="3048"/>
                </a:lnTo>
                <a:lnTo>
                  <a:pt x="1715" y="3286"/>
                </a:lnTo>
                <a:lnTo>
                  <a:pt x="1239" y="3524"/>
                </a:lnTo>
                <a:lnTo>
                  <a:pt x="810" y="3857"/>
                </a:lnTo>
                <a:lnTo>
                  <a:pt x="620" y="4048"/>
                </a:lnTo>
                <a:lnTo>
                  <a:pt x="525" y="4286"/>
                </a:lnTo>
                <a:lnTo>
                  <a:pt x="382" y="4524"/>
                </a:lnTo>
                <a:lnTo>
                  <a:pt x="334" y="4762"/>
                </a:lnTo>
                <a:lnTo>
                  <a:pt x="334" y="5000"/>
                </a:lnTo>
                <a:lnTo>
                  <a:pt x="382" y="5238"/>
                </a:lnTo>
                <a:lnTo>
                  <a:pt x="477" y="5428"/>
                </a:lnTo>
                <a:lnTo>
                  <a:pt x="572" y="5571"/>
                </a:lnTo>
                <a:lnTo>
                  <a:pt x="715" y="5714"/>
                </a:lnTo>
                <a:lnTo>
                  <a:pt x="905" y="5809"/>
                </a:lnTo>
                <a:lnTo>
                  <a:pt x="1239" y="5952"/>
                </a:lnTo>
                <a:lnTo>
                  <a:pt x="1620" y="6047"/>
                </a:lnTo>
                <a:lnTo>
                  <a:pt x="2000" y="6095"/>
                </a:lnTo>
                <a:lnTo>
                  <a:pt x="2381" y="6095"/>
                </a:lnTo>
                <a:lnTo>
                  <a:pt x="1953" y="6238"/>
                </a:lnTo>
                <a:lnTo>
                  <a:pt x="1572" y="6380"/>
                </a:lnTo>
                <a:lnTo>
                  <a:pt x="1143" y="6571"/>
                </a:lnTo>
                <a:lnTo>
                  <a:pt x="715" y="6857"/>
                </a:lnTo>
                <a:lnTo>
                  <a:pt x="525" y="6999"/>
                </a:lnTo>
                <a:lnTo>
                  <a:pt x="382" y="7190"/>
                </a:lnTo>
                <a:lnTo>
                  <a:pt x="239" y="7380"/>
                </a:lnTo>
                <a:lnTo>
                  <a:pt x="144" y="7618"/>
                </a:lnTo>
                <a:lnTo>
                  <a:pt x="48" y="7856"/>
                </a:lnTo>
                <a:lnTo>
                  <a:pt x="1" y="8094"/>
                </a:lnTo>
                <a:lnTo>
                  <a:pt x="48" y="8380"/>
                </a:lnTo>
                <a:lnTo>
                  <a:pt x="96" y="8570"/>
                </a:lnTo>
                <a:lnTo>
                  <a:pt x="191" y="8761"/>
                </a:lnTo>
                <a:lnTo>
                  <a:pt x="334" y="8904"/>
                </a:lnTo>
                <a:lnTo>
                  <a:pt x="477" y="8999"/>
                </a:lnTo>
                <a:lnTo>
                  <a:pt x="667" y="9094"/>
                </a:lnTo>
                <a:lnTo>
                  <a:pt x="1048" y="9189"/>
                </a:lnTo>
                <a:lnTo>
                  <a:pt x="1429" y="9237"/>
                </a:lnTo>
                <a:lnTo>
                  <a:pt x="1810" y="9237"/>
                </a:lnTo>
                <a:lnTo>
                  <a:pt x="2191" y="9189"/>
                </a:lnTo>
                <a:lnTo>
                  <a:pt x="1905" y="9380"/>
                </a:lnTo>
                <a:lnTo>
                  <a:pt x="1667" y="9618"/>
                </a:lnTo>
                <a:lnTo>
                  <a:pt x="1381" y="9856"/>
                </a:lnTo>
                <a:lnTo>
                  <a:pt x="1143" y="10142"/>
                </a:lnTo>
                <a:lnTo>
                  <a:pt x="905" y="10475"/>
                </a:lnTo>
                <a:lnTo>
                  <a:pt x="858" y="10665"/>
                </a:lnTo>
                <a:lnTo>
                  <a:pt x="810" y="10856"/>
                </a:lnTo>
                <a:lnTo>
                  <a:pt x="810" y="11046"/>
                </a:lnTo>
                <a:lnTo>
                  <a:pt x="810" y="11237"/>
                </a:lnTo>
                <a:lnTo>
                  <a:pt x="953" y="11570"/>
                </a:lnTo>
                <a:lnTo>
                  <a:pt x="1143" y="11760"/>
                </a:lnTo>
                <a:lnTo>
                  <a:pt x="1381" y="11951"/>
                </a:lnTo>
                <a:lnTo>
                  <a:pt x="1715" y="11998"/>
                </a:lnTo>
                <a:lnTo>
                  <a:pt x="2048" y="12046"/>
                </a:lnTo>
                <a:lnTo>
                  <a:pt x="2429" y="11998"/>
                </a:lnTo>
                <a:lnTo>
                  <a:pt x="3286" y="11855"/>
                </a:lnTo>
                <a:lnTo>
                  <a:pt x="4238" y="11665"/>
                </a:lnTo>
                <a:lnTo>
                  <a:pt x="5095" y="11475"/>
                </a:lnTo>
                <a:lnTo>
                  <a:pt x="5523" y="11427"/>
                </a:lnTo>
                <a:lnTo>
                  <a:pt x="5904" y="11379"/>
                </a:lnTo>
                <a:lnTo>
                  <a:pt x="6285" y="11379"/>
                </a:lnTo>
                <a:lnTo>
                  <a:pt x="6571" y="11427"/>
                </a:lnTo>
                <a:lnTo>
                  <a:pt x="6047" y="13903"/>
                </a:lnTo>
                <a:lnTo>
                  <a:pt x="6047" y="14141"/>
                </a:lnTo>
                <a:lnTo>
                  <a:pt x="7285" y="14474"/>
                </a:lnTo>
                <a:lnTo>
                  <a:pt x="8047" y="13379"/>
                </a:lnTo>
                <a:lnTo>
                  <a:pt x="8856" y="12427"/>
                </a:lnTo>
                <a:lnTo>
                  <a:pt x="9380" y="11808"/>
                </a:lnTo>
                <a:lnTo>
                  <a:pt x="9808" y="11189"/>
                </a:lnTo>
                <a:lnTo>
                  <a:pt x="10142" y="10618"/>
                </a:lnTo>
                <a:lnTo>
                  <a:pt x="10237" y="10380"/>
                </a:lnTo>
                <a:lnTo>
                  <a:pt x="10332" y="10094"/>
                </a:lnTo>
                <a:lnTo>
                  <a:pt x="10380" y="9904"/>
                </a:lnTo>
                <a:lnTo>
                  <a:pt x="10332" y="9665"/>
                </a:lnTo>
                <a:lnTo>
                  <a:pt x="10332" y="9427"/>
                </a:lnTo>
                <a:lnTo>
                  <a:pt x="10237" y="9237"/>
                </a:lnTo>
                <a:lnTo>
                  <a:pt x="10142" y="9047"/>
                </a:lnTo>
                <a:lnTo>
                  <a:pt x="9999" y="8856"/>
                </a:lnTo>
                <a:lnTo>
                  <a:pt x="9856" y="8713"/>
                </a:lnTo>
                <a:lnTo>
                  <a:pt x="9665" y="8570"/>
                </a:lnTo>
                <a:lnTo>
                  <a:pt x="9856" y="8475"/>
                </a:lnTo>
                <a:lnTo>
                  <a:pt x="10046" y="8332"/>
                </a:lnTo>
                <a:lnTo>
                  <a:pt x="10284" y="8190"/>
                </a:lnTo>
                <a:lnTo>
                  <a:pt x="10522" y="7952"/>
                </a:lnTo>
                <a:lnTo>
                  <a:pt x="10760" y="7666"/>
                </a:lnTo>
                <a:lnTo>
                  <a:pt x="10903" y="7333"/>
                </a:lnTo>
                <a:lnTo>
                  <a:pt x="10951" y="6904"/>
                </a:lnTo>
                <a:lnTo>
                  <a:pt x="10951" y="6714"/>
                </a:lnTo>
                <a:lnTo>
                  <a:pt x="10856" y="6523"/>
                </a:lnTo>
                <a:lnTo>
                  <a:pt x="10713" y="6333"/>
                </a:lnTo>
                <a:lnTo>
                  <a:pt x="10522" y="6142"/>
                </a:lnTo>
                <a:lnTo>
                  <a:pt x="10237" y="5904"/>
                </a:lnTo>
                <a:lnTo>
                  <a:pt x="10094" y="5809"/>
                </a:lnTo>
                <a:lnTo>
                  <a:pt x="10284" y="5666"/>
                </a:lnTo>
                <a:lnTo>
                  <a:pt x="10475" y="5524"/>
                </a:lnTo>
                <a:lnTo>
                  <a:pt x="10618" y="5381"/>
                </a:lnTo>
                <a:lnTo>
                  <a:pt x="10760" y="5190"/>
                </a:lnTo>
                <a:lnTo>
                  <a:pt x="10903" y="5000"/>
                </a:lnTo>
                <a:lnTo>
                  <a:pt x="10999" y="4809"/>
                </a:lnTo>
                <a:lnTo>
                  <a:pt x="11046" y="4571"/>
                </a:lnTo>
                <a:lnTo>
                  <a:pt x="11046" y="4333"/>
                </a:lnTo>
                <a:lnTo>
                  <a:pt x="10999" y="4048"/>
                </a:lnTo>
                <a:lnTo>
                  <a:pt x="10903" y="3810"/>
                </a:lnTo>
                <a:lnTo>
                  <a:pt x="10760" y="3572"/>
                </a:lnTo>
                <a:lnTo>
                  <a:pt x="10618" y="3429"/>
                </a:lnTo>
                <a:lnTo>
                  <a:pt x="10284" y="3191"/>
                </a:lnTo>
                <a:lnTo>
                  <a:pt x="10142" y="3095"/>
                </a:lnTo>
                <a:lnTo>
                  <a:pt x="10237" y="2953"/>
                </a:lnTo>
                <a:lnTo>
                  <a:pt x="10475" y="2572"/>
                </a:lnTo>
                <a:lnTo>
                  <a:pt x="10570" y="2286"/>
                </a:lnTo>
                <a:lnTo>
                  <a:pt x="10665" y="2000"/>
                </a:lnTo>
                <a:lnTo>
                  <a:pt x="10665" y="1715"/>
                </a:lnTo>
                <a:lnTo>
                  <a:pt x="10618" y="1429"/>
                </a:lnTo>
                <a:lnTo>
                  <a:pt x="10522" y="1286"/>
                </a:lnTo>
                <a:lnTo>
                  <a:pt x="10427" y="1096"/>
                </a:lnTo>
                <a:lnTo>
                  <a:pt x="10094" y="858"/>
                </a:lnTo>
                <a:lnTo>
                  <a:pt x="9665" y="620"/>
                </a:lnTo>
                <a:lnTo>
                  <a:pt x="9142" y="429"/>
                </a:lnTo>
                <a:lnTo>
                  <a:pt x="8570" y="239"/>
                </a:lnTo>
                <a:lnTo>
                  <a:pt x="7904" y="96"/>
                </a:lnTo>
                <a:lnTo>
                  <a:pt x="7190" y="48"/>
                </a:lnTo>
                <a:lnTo>
                  <a:pt x="647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9" name="Google Shape;6690;p66"/>
          <p:cNvSpPr/>
          <p:nvPr/>
        </p:nvSpPr>
        <p:spPr>
          <a:xfrm flipH="1">
            <a:off x="1349483" y="2516979"/>
            <a:ext cx="66124" cy="119164"/>
          </a:xfrm>
          <a:custGeom>
            <a:avLst/>
            <a:gdLst/>
            <a:ahLst/>
            <a:cxnLst/>
            <a:rect l="l" t="t" r="r" b="b"/>
            <a:pathLst>
              <a:path w="3429" h="6143" extrusionOk="0">
                <a:moveTo>
                  <a:pt x="619" y="1"/>
                </a:moveTo>
                <a:lnTo>
                  <a:pt x="0" y="2096"/>
                </a:lnTo>
                <a:lnTo>
                  <a:pt x="0" y="2334"/>
                </a:lnTo>
                <a:lnTo>
                  <a:pt x="48" y="2857"/>
                </a:lnTo>
                <a:lnTo>
                  <a:pt x="143" y="3333"/>
                </a:lnTo>
                <a:lnTo>
                  <a:pt x="286" y="3810"/>
                </a:lnTo>
                <a:lnTo>
                  <a:pt x="429" y="4286"/>
                </a:lnTo>
                <a:lnTo>
                  <a:pt x="667" y="4667"/>
                </a:lnTo>
                <a:lnTo>
                  <a:pt x="905" y="5047"/>
                </a:lnTo>
                <a:lnTo>
                  <a:pt x="1190" y="5381"/>
                </a:lnTo>
                <a:lnTo>
                  <a:pt x="1476" y="5666"/>
                </a:lnTo>
                <a:lnTo>
                  <a:pt x="1762" y="5857"/>
                </a:lnTo>
                <a:lnTo>
                  <a:pt x="2047" y="6047"/>
                </a:lnTo>
                <a:lnTo>
                  <a:pt x="2333" y="6142"/>
                </a:lnTo>
                <a:lnTo>
                  <a:pt x="2571" y="6142"/>
                </a:lnTo>
                <a:lnTo>
                  <a:pt x="2809" y="6095"/>
                </a:lnTo>
                <a:lnTo>
                  <a:pt x="3047" y="6000"/>
                </a:lnTo>
                <a:lnTo>
                  <a:pt x="3238" y="5762"/>
                </a:lnTo>
                <a:lnTo>
                  <a:pt x="3333" y="5428"/>
                </a:lnTo>
                <a:lnTo>
                  <a:pt x="3428" y="5190"/>
                </a:lnTo>
                <a:lnTo>
                  <a:pt x="3428" y="4905"/>
                </a:lnTo>
                <a:lnTo>
                  <a:pt x="3428" y="4571"/>
                </a:lnTo>
                <a:lnTo>
                  <a:pt x="3380" y="4286"/>
                </a:lnTo>
                <a:lnTo>
                  <a:pt x="3190" y="3667"/>
                </a:lnTo>
                <a:lnTo>
                  <a:pt x="3000" y="3000"/>
                </a:lnTo>
                <a:lnTo>
                  <a:pt x="2809" y="2381"/>
                </a:lnTo>
                <a:lnTo>
                  <a:pt x="2666" y="1762"/>
                </a:lnTo>
                <a:lnTo>
                  <a:pt x="2619" y="1477"/>
                </a:lnTo>
                <a:lnTo>
                  <a:pt x="2666" y="1143"/>
                </a:lnTo>
                <a:lnTo>
                  <a:pt x="2714" y="858"/>
                </a:lnTo>
                <a:lnTo>
                  <a:pt x="2809" y="620"/>
                </a:lnTo>
                <a:lnTo>
                  <a:pt x="619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0" name="Google Shape;6691;p66"/>
          <p:cNvSpPr/>
          <p:nvPr/>
        </p:nvSpPr>
        <p:spPr>
          <a:xfrm flipH="1">
            <a:off x="1340304" y="2334131"/>
            <a:ext cx="137744" cy="12027"/>
          </a:xfrm>
          <a:custGeom>
            <a:avLst/>
            <a:gdLst/>
            <a:ahLst/>
            <a:cxnLst/>
            <a:rect l="l" t="t" r="r" b="b"/>
            <a:pathLst>
              <a:path w="7143" h="620" extrusionOk="0">
                <a:moveTo>
                  <a:pt x="2714" y="0"/>
                </a:moveTo>
                <a:lnTo>
                  <a:pt x="1810" y="96"/>
                </a:lnTo>
                <a:lnTo>
                  <a:pt x="905" y="238"/>
                </a:lnTo>
                <a:lnTo>
                  <a:pt x="48" y="429"/>
                </a:lnTo>
                <a:lnTo>
                  <a:pt x="1" y="476"/>
                </a:lnTo>
                <a:lnTo>
                  <a:pt x="1" y="524"/>
                </a:lnTo>
                <a:lnTo>
                  <a:pt x="1" y="572"/>
                </a:lnTo>
                <a:lnTo>
                  <a:pt x="48" y="572"/>
                </a:lnTo>
                <a:lnTo>
                  <a:pt x="953" y="476"/>
                </a:lnTo>
                <a:lnTo>
                  <a:pt x="1810" y="381"/>
                </a:lnTo>
                <a:lnTo>
                  <a:pt x="2714" y="381"/>
                </a:lnTo>
                <a:lnTo>
                  <a:pt x="3619" y="334"/>
                </a:lnTo>
                <a:lnTo>
                  <a:pt x="4476" y="381"/>
                </a:lnTo>
                <a:lnTo>
                  <a:pt x="5381" y="429"/>
                </a:lnTo>
                <a:lnTo>
                  <a:pt x="6285" y="524"/>
                </a:lnTo>
                <a:lnTo>
                  <a:pt x="7142" y="619"/>
                </a:lnTo>
                <a:lnTo>
                  <a:pt x="6285" y="334"/>
                </a:lnTo>
                <a:lnTo>
                  <a:pt x="5381" y="143"/>
                </a:lnTo>
                <a:lnTo>
                  <a:pt x="4524" y="48"/>
                </a:lnTo>
                <a:lnTo>
                  <a:pt x="361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1" name="Google Shape;6692;p66"/>
          <p:cNvSpPr/>
          <p:nvPr/>
        </p:nvSpPr>
        <p:spPr>
          <a:xfrm flipH="1">
            <a:off x="1337566" y="2388621"/>
            <a:ext cx="151493" cy="19418"/>
          </a:xfrm>
          <a:custGeom>
            <a:avLst/>
            <a:gdLst/>
            <a:ahLst/>
            <a:cxnLst/>
            <a:rect l="l" t="t" r="r" b="b"/>
            <a:pathLst>
              <a:path w="7856" h="1001" extrusionOk="0">
                <a:moveTo>
                  <a:pt x="3952" y="0"/>
                </a:moveTo>
                <a:lnTo>
                  <a:pt x="2952" y="95"/>
                </a:lnTo>
                <a:lnTo>
                  <a:pt x="1952" y="238"/>
                </a:lnTo>
                <a:lnTo>
                  <a:pt x="1000" y="524"/>
                </a:lnTo>
                <a:lnTo>
                  <a:pt x="48" y="857"/>
                </a:lnTo>
                <a:lnTo>
                  <a:pt x="0" y="952"/>
                </a:lnTo>
                <a:lnTo>
                  <a:pt x="0" y="1000"/>
                </a:lnTo>
                <a:lnTo>
                  <a:pt x="48" y="952"/>
                </a:lnTo>
                <a:lnTo>
                  <a:pt x="762" y="762"/>
                </a:lnTo>
                <a:lnTo>
                  <a:pt x="1667" y="619"/>
                </a:lnTo>
                <a:lnTo>
                  <a:pt x="2667" y="476"/>
                </a:lnTo>
                <a:lnTo>
                  <a:pt x="3762" y="429"/>
                </a:lnTo>
                <a:lnTo>
                  <a:pt x="4857" y="381"/>
                </a:lnTo>
                <a:lnTo>
                  <a:pt x="5952" y="429"/>
                </a:lnTo>
                <a:lnTo>
                  <a:pt x="6951" y="476"/>
                </a:lnTo>
                <a:lnTo>
                  <a:pt x="7856" y="619"/>
                </a:lnTo>
                <a:lnTo>
                  <a:pt x="7856" y="572"/>
                </a:lnTo>
                <a:lnTo>
                  <a:pt x="6904" y="286"/>
                </a:lnTo>
                <a:lnTo>
                  <a:pt x="5904" y="95"/>
                </a:lnTo>
                <a:lnTo>
                  <a:pt x="4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2" name="Google Shape;6693;p66"/>
          <p:cNvSpPr/>
          <p:nvPr/>
        </p:nvSpPr>
        <p:spPr>
          <a:xfrm flipH="1">
            <a:off x="1347652" y="2444022"/>
            <a:ext cx="145997" cy="24965"/>
          </a:xfrm>
          <a:custGeom>
            <a:avLst/>
            <a:gdLst/>
            <a:ahLst/>
            <a:cxnLst/>
            <a:rect l="l" t="t" r="r" b="b"/>
            <a:pathLst>
              <a:path w="7571" h="1287" extrusionOk="0">
                <a:moveTo>
                  <a:pt x="4380" y="1"/>
                </a:moveTo>
                <a:lnTo>
                  <a:pt x="3333" y="96"/>
                </a:lnTo>
                <a:lnTo>
                  <a:pt x="2905" y="144"/>
                </a:lnTo>
                <a:lnTo>
                  <a:pt x="2476" y="191"/>
                </a:lnTo>
                <a:lnTo>
                  <a:pt x="2000" y="286"/>
                </a:lnTo>
                <a:lnTo>
                  <a:pt x="1571" y="429"/>
                </a:lnTo>
                <a:lnTo>
                  <a:pt x="1191" y="572"/>
                </a:lnTo>
                <a:lnTo>
                  <a:pt x="762" y="763"/>
                </a:lnTo>
                <a:lnTo>
                  <a:pt x="381" y="1001"/>
                </a:lnTo>
                <a:lnTo>
                  <a:pt x="0" y="1239"/>
                </a:lnTo>
                <a:lnTo>
                  <a:pt x="0" y="1286"/>
                </a:lnTo>
                <a:lnTo>
                  <a:pt x="48" y="1286"/>
                </a:lnTo>
                <a:lnTo>
                  <a:pt x="953" y="1001"/>
                </a:lnTo>
                <a:lnTo>
                  <a:pt x="1857" y="715"/>
                </a:lnTo>
                <a:lnTo>
                  <a:pt x="2809" y="572"/>
                </a:lnTo>
                <a:lnTo>
                  <a:pt x="3714" y="429"/>
                </a:lnTo>
                <a:lnTo>
                  <a:pt x="4666" y="382"/>
                </a:lnTo>
                <a:lnTo>
                  <a:pt x="5618" y="382"/>
                </a:lnTo>
                <a:lnTo>
                  <a:pt x="6570" y="429"/>
                </a:lnTo>
                <a:lnTo>
                  <a:pt x="7523" y="477"/>
                </a:lnTo>
                <a:lnTo>
                  <a:pt x="7570" y="477"/>
                </a:lnTo>
                <a:lnTo>
                  <a:pt x="7523" y="429"/>
                </a:lnTo>
                <a:lnTo>
                  <a:pt x="7047" y="286"/>
                </a:lnTo>
                <a:lnTo>
                  <a:pt x="6523" y="144"/>
                </a:lnTo>
                <a:lnTo>
                  <a:pt x="5999" y="96"/>
                </a:lnTo>
                <a:lnTo>
                  <a:pt x="5475" y="48"/>
                </a:lnTo>
                <a:lnTo>
                  <a:pt x="438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3" name="Google Shape;6694;p66"/>
          <p:cNvSpPr/>
          <p:nvPr/>
        </p:nvSpPr>
        <p:spPr>
          <a:xfrm flipH="1">
            <a:off x="1329293" y="2453256"/>
            <a:ext cx="88166" cy="187504"/>
          </a:xfrm>
          <a:custGeom>
            <a:avLst/>
            <a:gdLst/>
            <a:ahLst/>
            <a:cxnLst/>
            <a:rect l="l" t="t" r="r" b="b"/>
            <a:pathLst>
              <a:path w="4572" h="9666" extrusionOk="0">
                <a:moveTo>
                  <a:pt x="3619" y="1"/>
                </a:moveTo>
                <a:lnTo>
                  <a:pt x="3619" y="48"/>
                </a:lnTo>
                <a:lnTo>
                  <a:pt x="3810" y="239"/>
                </a:lnTo>
                <a:lnTo>
                  <a:pt x="3953" y="382"/>
                </a:lnTo>
                <a:lnTo>
                  <a:pt x="4048" y="620"/>
                </a:lnTo>
                <a:lnTo>
                  <a:pt x="4143" y="810"/>
                </a:lnTo>
                <a:lnTo>
                  <a:pt x="4191" y="1048"/>
                </a:lnTo>
                <a:lnTo>
                  <a:pt x="4191" y="1286"/>
                </a:lnTo>
                <a:lnTo>
                  <a:pt x="4191" y="1524"/>
                </a:lnTo>
                <a:lnTo>
                  <a:pt x="4095" y="1762"/>
                </a:lnTo>
                <a:lnTo>
                  <a:pt x="3905" y="2143"/>
                </a:lnTo>
                <a:lnTo>
                  <a:pt x="3619" y="2524"/>
                </a:lnTo>
                <a:lnTo>
                  <a:pt x="3000" y="3429"/>
                </a:lnTo>
                <a:lnTo>
                  <a:pt x="2810" y="3762"/>
                </a:lnTo>
                <a:lnTo>
                  <a:pt x="2667" y="4143"/>
                </a:lnTo>
                <a:lnTo>
                  <a:pt x="2572" y="4524"/>
                </a:lnTo>
                <a:lnTo>
                  <a:pt x="2524" y="4905"/>
                </a:lnTo>
                <a:lnTo>
                  <a:pt x="2619" y="5333"/>
                </a:lnTo>
                <a:lnTo>
                  <a:pt x="2715" y="5809"/>
                </a:lnTo>
                <a:lnTo>
                  <a:pt x="2810" y="6238"/>
                </a:lnTo>
                <a:lnTo>
                  <a:pt x="3000" y="6666"/>
                </a:lnTo>
                <a:lnTo>
                  <a:pt x="3286" y="7428"/>
                </a:lnTo>
                <a:lnTo>
                  <a:pt x="3429" y="7856"/>
                </a:lnTo>
                <a:lnTo>
                  <a:pt x="3429" y="8047"/>
                </a:lnTo>
                <a:lnTo>
                  <a:pt x="3429" y="8285"/>
                </a:lnTo>
                <a:lnTo>
                  <a:pt x="3381" y="8475"/>
                </a:lnTo>
                <a:lnTo>
                  <a:pt x="3334" y="8666"/>
                </a:lnTo>
                <a:lnTo>
                  <a:pt x="3238" y="8856"/>
                </a:lnTo>
                <a:lnTo>
                  <a:pt x="3096" y="8999"/>
                </a:lnTo>
                <a:lnTo>
                  <a:pt x="2953" y="9142"/>
                </a:lnTo>
                <a:lnTo>
                  <a:pt x="2762" y="9189"/>
                </a:lnTo>
                <a:lnTo>
                  <a:pt x="2572" y="9237"/>
                </a:lnTo>
                <a:lnTo>
                  <a:pt x="2381" y="9237"/>
                </a:lnTo>
                <a:lnTo>
                  <a:pt x="2143" y="9189"/>
                </a:lnTo>
                <a:lnTo>
                  <a:pt x="1953" y="9094"/>
                </a:lnTo>
                <a:lnTo>
                  <a:pt x="1620" y="8809"/>
                </a:lnTo>
                <a:lnTo>
                  <a:pt x="1286" y="8475"/>
                </a:lnTo>
                <a:lnTo>
                  <a:pt x="1048" y="8094"/>
                </a:lnTo>
                <a:lnTo>
                  <a:pt x="810" y="7761"/>
                </a:lnTo>
                <a:lnTo>
                  <a:pt x="667" y="7380"/>
                </a:lnTo>
                <a:lnTo>
                  <a:pt x="525" y="6999"/>
                </a:lnTo>
                <a:lnTo>
                  <a:pt x="429" y="6571"/>
                </a:lnTo>
                <a:lnTo>
                  <a:pt x="334" y="6142"/>
                </a:lnTo>
                <a:lnTo>
                  <a:pt x="334" y="5666"/>
                </a:lnTo>
                <a:lnTo>
                  <a:pt x="334" y="5190"/>
                </a:lnTo>
                <a:lnTo>
                  <a:pt x="382" y="4714"/>
                </a:lnTo>
                <a:lnTo>
                  <a:pt x="525" y="3810"/>
                </a:lnTo>
                <a:lnTo>
                  <a:pt x="715" y="2905"/>
                </a:lnTo>
                <a:lnTo>
                  <a:pt x="667" y="2857"/>
                </a:lnTo>
                <a:lnTo>
                  <a:pt x="620" y="2857"/>
                </a:lnTo>
                <a:lnTo>
                  <a:pt x="239" y="4095"/>
                </a:lnTo>
                <a:lnTo>
                  <a:pt x="96" y="4619"/>
                </a:lnTo>
                <a:lnTo>
                  <a:pt x="1" y="5190"/>
                </a:lnTo>
                <a:lnTo>
                  <a:pt x="1" y="5714"/>
                </a:lnTo>
                <a:lnTo>
                  <a:pt x="1" y="6285"/>
                </a:lnTo>
                <a:lnTo>
                  <a:pt x="96" y="6809"/>
                </a:lnTo>
                <a:lnTo>
                  <a:pt x="239" y="7333"/>
                </a:lnTo>
                <a:lnTo>
                  <a:pt x="382" y="7761"/>
                </a:lnTo>
                <a:lnTo>
                  <a:pt x="620" y="8142"/>
                </a:lnTo>
                <a:lnTo>
                  <a:pt x="858" y="8570"/>
                </a:lnTo>
                <a:lnTo>
                  <a:pt x="1144" y="8951"/>
                </a:lnTo>
                <a:lnTo>
                  <a:pt x="1524" y="9237"/>
                </a:lnTo>
                <a:lnTo>
                  <a:pt x="1905" y="9475"/>
                </a:lnTo>
                <a:lnTo>
                  <a:pt x="2096" y="9570"/>
                </a:lnTo>
                <a:lnTo>
                  <a:pt x="2286" y="9618"/>
                </a:lnTo>
                <a:lnTo>
                  <a:pt x="2524" y="9665"/>
                </a:lnTo>
                <a:lnTo>
                  <a:pt x="2762" y="9618"/>
                </a:lnTo>
                <a:lnTo>
                  <a:pt x="2953" y="9570"/>
                </a:lnTo>
                <a:lnTo>
                  <a:pt x="3143" y="9523"/>
                </a:lnTo>
                <a:lnTo>
                  <a:pt x="3429" y="9285"/>
                </a:lnTo>
                <a:lnTo>
                  <a:pt x="3667" y="8999"/>
                </a:lnTo>
                <a:lnTo>
                  <a:pt x="3762" y="8809"/>
                </a:lnTo>
                <a:lnTo>
                  <a:pt x="3810" y="8618"/>
                </a:lnTo>
                <a:lnTo>
                  <a:pt x="3857" y="8190"/>
                </a:lnTo>
                <a:lnTo>
                  <a:pt x="3810" y="7714"/>
                </a:lnTo>
                <a:lnTo>
                  <a:pt x="3714" y="7285"/>
                </a:lnTo>
                <a:lnTo>
                  <a:pt x="3572" y="6857"/>
                </a:lnTo>
                <a:lnTo>
                  <a:pt x="3334" y="6333"/>
                </a:lnTo>
                <a:lnTo>
                  <a:pt x="3143" y="5809"/>
                </a:lnTo>
                <a:lnTo>
                  <a:pt x="3000" y="5238"/>
                </a:lnTo>
                <a:lnTo>
                  <a:pt x="3000" y="4952"/>
                </a:lnTo>
                <a:lnTo>
                  <a:pt x="3000" y="4714"/>
                </a:lnTo>
                <a:lnTo>
                  <a:pt x="3048" y="4428"/>
                </a:lnTo>
                <a:lnTo>
                  <a:pt x="3143" y="4143"/>
                </a:lnTo>
                <a:lnTo>
                  <a:pt x="3286" y="3905"/>
                </a:lnTo>
                <a:lnTo>
                  <a:pt x="3429" y="3667"/>
                </a:lnTo>
                <a:lnTo>
                  <a:pt x="4095" y="2762"/>
                </a:lnTo>
                <a:lnTo>
                  <a:pt x="4333" y="2429"/>
                </a:lnTo>
                <a:lnTo>
                  <a:pt x="4476" y="2048"/>
                </a:lnTo>
                <a:lnTo>
                  <a:pt x="4571" y="1620"/>
                </a:lnTo>
                <a:lnTo>
                  <a:pt x="4524" y="1239"/>
                </a:lnTo>
                <a:lnTo>
                  <a:pt x="4429" y="858"/>
                </a:lnTo>
                <a:lnTo>
                  <a:pt x="4238" y="525"/>
                </a:lnTo>
                <a:lnTo>
                  <a:pt x="3953" y="239"/>
                </a:lnTo>
                <a:lnTo>
                  <a:pt x="366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4" name="Google Shape;6695;p66"/>
          <p:cNvSpPr/>
          <p:nvPr/>
        </p:nvSpPr>
        <p:spPr>
          <a:xfrm flipH="1">
            <a:off x="1383462" y="2505902"/>
            <a:ext cx="63366" cy="14801"/>
          </a:xfrm>
          <a:custGeom>
            <a:avLst/>
            <a:gdLst/>
            <a:ahLst/>
            <a:cxnLst/>
            <a:rect l="l" t="t" r="r" b="b"/>
            <a:pathLst>
              <a:path w="3286" h="763" extrusionOk="0">
                <a:moveTo>
                  <a:pt x="1810" y="1"/>
                </a:moveTo>
                <a:lnTo>
                  <a:pt x="1381" y="48"/>
                </a:lnTo>
                <a:lnTo>
                  <a:pt x="905" y="96"/>
                </a:lnTo>
                <a:lnTo>
                  <a:pt x="477" y="191"/>
                </a:lnTo>
                <a:lnTo>
                  <a:pt x="48" y="381"/>
                </a:lnTo>
                <a:lnTo>
                  <a:pt x="0" y="381"/>
                </a:lnTo>
                <a:lnTo>
                  <a:pt x="48" y="429"/>
                </a:lnTo>
                <a:lnTo>
                  <a:pt x="477" y="381"/>
                </a:lnTo>
                <a:lnTo>
                  <a:pt x="905" y="334"/>
                </a:lnTo>
                <a:lnTo>
                  <a:pt x="1762" y="334"/>
                </a:lnTo>
                <a:lnTo>
                  <a:pt x="2143" y="429"/>
                </a:lnTo>
                <a:lnTo>
                  <a:pt x="2524" y="524"/>
                </a:lnTo>
                <a:lnTo>
                  <a:pt x="3238" y="762"/>
                </a:lnTo>
                <a:lnTo>
                  <a:pt x="3285" y="762"/>
                </a:lnTo>
                <a:lnTo>
                  <a:pt x="3285" y="715"/>
                </a:lnTo>
                <a:lnTo>
                  <a:pt x="3000" y="381"/>
                </a:lnTo>
                <a:lnTo>
                  <a:pt x="2667" y="191"/>
                </a:lnTo>
                <a:lnTo>
                  <a:pt x="2238" y="48"/>
                </a:lnTo>
                <a:lnTo>
                  <a:pt x="181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5" name="Google Shape;6696;p66"/>
          <p:cNvSpPr/>
          <p:nvPr/>
        </p:nvSpPr>
        <p:spPr>
          <a:xfrm flipH="1">
            <a:off x="1327461" y="2439405"/>
            <a:ext cx="20209" cy="15732"/>
          </a:xfrm>
          <a:custGeom>
            <a:avLst/>
            <a:gdLst/>
            <a:ahLst/>
            <a:cxnLst/>
            <a:rect l="l" t="t" r="r" b="b"/>
            <a:pathLst>
              <a:path w="1048" h="811" extrusionOk="0">
                <a:moveTo>
                  <a:pt x="1000" y="1"/>
                </a:moveTo>
                <a:lnTo>
                  <a:pt x="952" y="48"/>
                </a:lnTo>
                <a:lnTo>
                  <a:pt x="857" y="144"/>
                </a:lnTo>
                <a:lnTo>
                  <a:pt x="762" y="239"/>
                </a:lnTo>
                <a:lnTo>
                  <a:pt x="524" y="429"/>
                </a:lnTo>
                <a:lnTo>
                  <a:pt x="238" y="620"/>
                </a:lnTo>
                <a:lnTo>
                  <a:pt x="143" y="667"/>
                </a:lnTo>
                <a:lnTo>
                  <a:pt x="0" y="715"/>
                </a:lnTo>
                <a:lnTo>
                  <a:pt x="0" y="762"/>
                </a:lnTo>
                <a:lnTo>
                  <a:pt x="143" y="810"/>
                </a:lnTo>
                <a:lnTo>
                  <a:pt x="334" y="762"/>
                </a:lnTo>
                <a:lnTo>
                  <a:pt x="476" y="715"/>
                </a:lnTo>
                <a:lnTo>
                  <a:pt x="619" y="620"/>
                </a:lnTo>
                <a:lnTo>
                  <a:pt x="857" y="334"/>
                </a:lnTo>
                <a:lnTo>
                  <a:pt x="952" y="191"/>
                </a:lnTo>
                <a:lnTo>
                  <a:pt x="1000" y="96"/>
                </a:lnTo>
                <a:lnTo>
                  <a:pt x="1048" y="48"/>
                </a:lnTo>
                <a:lnTo>
                  <a:pt x="10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6" name="Google Shape;6697;p66"/>
          <p:cNvSpPr/>
          <p:nvPr/>
        </p:nvSpPr>
        <p:spPr>
          <a:xfrm flipH="1">
            <a:off x="665528" y="2540994"/>
            <a:ext cx="402124" cy="487653"/>
          </a:xfrm>
          <a:custGeom>
            <a:avLst/>
            <a:gdLst/>
            <a:ahLst/>
            <a:cxnLst/>
            <a:rect l="l" t="t" r="r" b="b"/>
            <a:pathLst>
              <a:path w="20853" h="25139" extrusionOk="0">
                <a:moveTo>
                  <a:pt x="8189" y="1"/>
                </a:moveTo>
                <a:lnTo>
                  <a:pt x="7760" y="48"/>
                </a:lnTo>
                <a:lnTo>
                  <a:pt x="7379" y="96"/>
                </a:lnTo>
                <a:lnTo>
                  <a:pt x="6999" y="239"/>
                </a:lnTo>
                <a:lnTo>
                  <a:pt x="6618" y="382"/>
                </a:lnTo>
                <a:lnTo>
                  <a:pt x="6284" y="572"/>
                </a:lnTo>
                <a:lnTo>
                  <a:pt x="5951" y="810"/>
                </a:lnTo>
                <a:lnTo>
                  <a:pt x="5618" y="1048"/>
                </a:lnTo>
                <a:lnTo>
                  <a:pt x="5332" y="1381"/>
                </a:lnTo>
                <a:lnTo>
                  <a:pt x="4999" y="1810"/>
                </a:lnTo>
                <a:lnTo>
                  <a:pt x="4380" y="2667"/>
                </a:lnTo>
                <a:lnTo>
                  <a:pt x="3571" y="3905"/>
                </a:lnTo>
                <a:lnTo>
                  <a:pt x="2666" y="5333"/>
                </a:lnTo>
                <a:lnTo>
                  <a:pt x="1809" y="6856"/>
                </a:lnTo>
                <a:lnTo>
                  <a:pt x="1000" y="8380"/>
                </a:lnTo>
                <a:lnTo>
                  <a:pt x="667" y="9094"/>
                </a:lnTo>
                <a:lnTo>
                  <a:pt x="381" y="9761"/>
                </a:lnTo>
                <a:lnTo>
                  <a:pt x="190" y="10332"/>
                </a:lnTo>
                <a:lnTo>
                  <a:pt x="48" y="10856"/>
                </a:lnTo>
                <a:lnTo>
                  <a:pt x="0" y="11236"/>
                </a:lnTo>
                <a:lnTo>
                  <a:pt x="0" y="11665"/>
                </a:lnTo>
                <a:lnTo>
                  <a:pt x="48" y="12046"/>
                </a:lnTo>
                <a:lnTo>
                  <a:pt x="95" y="12427"/>
                </a:lnTo>
                <a:lnTo>
                  <a:pt x="286" y="13188"/>
                </a:lnTo>
                <a:lnTo>
                  <a:pt x="524" y="13855"/>
                </a:lnTo>
                <a:lnTo>
                  <a:pt x="762" y="14474"/>
                </a:lnTo>
                <a:lnTo>
                  <a:pt x="1000" y="14902"/>
                </a:lnTo>
                <a:lnTo>
                  <a:pt x="1238" y="15283"/>
                </a:lnTo>
                <a:lnTo>
                  <a:pt x="286" y="25138"/>
                </a:lnTo>
                <a:lnTo>
                  <a:pt x="286" y="25138"/>
                </a:lnTo>
                <a:lnTo>
                  <a:pt x="2952" y="25043"/>
                </a:lnTo>
                <a:lnTo>
                  <a:pt x="9093" y="24805"/>
                </a:lnTo>
                <a:lnTo>
                  <a:pt x="15949" y="24472"/>
                </a:lnTo>
                <a:lnTo>
                  <a:pt x="18806" y="24281"/>
                </a:lnTo>
                <a:lnTo>
                  <a:pt x="20853" y="24091"/>
                </a:lnTo>
                <a:lnTo>
                  <a:pt x="20615" y="23329"/>
                </a:lnTo>
                <a:lnTo>
                  <a:pt x="19996" y="21187"/>
                </a:lnTo>
                <a:lnTo>
                  <a:pt x="19091" y="18140"/>
                </a:lnTo>
                <a:lnTo>
                  <a:pt x="18520" y="16378"/>
                </a:lnTo>
                <a:lnTo>
                  <a:pt x="17901" y="14521"/>
                </a:lnTo>
                <a:lnTo>
                  <a:pt x="17187" y="12569"/>
                </a:lnTo>
                <a:lnTo>
                  <a:pt x="16473" y="10665"/>
                </a:lnTo>
                <a:lnTo>
                  <a:pt x="15711" y="8761"/>
                </a:lnTo>
                <a:lnTo>
                  <a:pt x="14902" y="6952"/>
                </a:lnTo>
                <a:lnTo>
                  <a:pt x="14092" y="5285"/>
                </a:lnTo>
                <a:lnTo>
                  <a:pt x="13235" y="3809"/>
                </a:lnTo>
                <a:lnTo>
                  <a:pt x="12807" y="3143"/>
                </a:lnTo>
                <a:lnTo>
                  <a:pt x="12426" y="2572"/>
                </a:lnTo>
                <a:lnTo>
                  <a:pt x="11998" y="2048"/>
                </a:lnTo>
                <a:lnTo>
                  <a:pt x="11569" y="1572"/>
                </a:lnTo>
                <a:lnTo>
                  <a:pt x="11141" y="1191"/>
                </a:lnTo>
                <a:lnTo>
                  <a:pt x="10712" y="858"/>
                </a:lnTo>
                <a:lnTo>
                  <a:pt x="10284" y="620"/>
                </a:lnTo>
                <a:lnTo>
                  <a:pt x="9855" y="382"/>
                </a:lnTo>
                <a:lnTo>
                  <a:pt x="9427" y="239"/>
                </a:lnTo>
                <a:lnTo>
                  <a:pt x="8998" y="96"/>
                </a:lnTo>
                <a:lnTo>
                  <a:pt x="8570" y="48"/>
                </a:lnTo>
                <a:lnTo>
                  <a:pt x="8189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7" name="Google Shape;6698;p66"/>
          <p:cNvSpPr/>
          <p:nvPr/>
        </p:nvSpPr>
        <p:spPr>
          <a:xfrm flipH="1">
            <a:off x="886770" y="2543768"/>
            <a:ext cx="3702" cy="1863"/>
          </a:xfrm>
          <a:custGeom>
            <a:avLst/>
            <a:gdLst/>
            <a:ahLst/>
            <a:cxnLst/>
            <a:rect l="l" t="t" r="r" b="b"/>
            <a:pathLst>
              <a:path w="192" h="96" extrusionOk="0">
                <a:moveTo>
                  <a:pt x="1" y="1"/>
                </a:moveTo>
                <a:lnTo>
                  <a:pt x="48" y="48"/>
                </a:lnTo>
                <a:lnTo>
                  <a:pt x="96" y="96"/>
                </a:lnTo>
                <a:lnTo>
                  <a:pt x="191" y="48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8" name="Google Shape;669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9" name="Google Shape;670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0" name="Google Shape;6701;p66"/>
          <p:cNvSpPr/>
          <p:nvPr/>
        </p:nvSpPr>
        <p:spPr>
          <a:xfrm flipH="1">
            <a:off x="885864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1" name="Google Shape;6702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2" name="Google Shape;670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3" name="Google Shape;670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4" name="Google Shape;6705;p66"/>
          <p:cNvSpPr/>
          <p:nvPr/>
        </p:nvSpPr>
        <p:spPr>
          <a:xfrm flipH="1">
            <a:off x="862917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5" name="Google Shape;6706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6" name="Google Shape;6707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7" name="Google Shape;6708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8" name="Google Shape;6709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9" name="Google Shape;6710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0" name="Google Shape;6711;p66"/>
          <p:cNvSpPr/>
          <p:nvPr/>
        </p:nvSpPr>
        <p:spPr>
          <a:xfrm flipH="1">
            <a:off x="793129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48" y="48"/>
                </a:lnTo>
                <a:lnTo>
                  <a:pt x="0" y="143"/>
                </a:lnTo>
                <a:lnTo>
                  <a:pt x="0" y="239"/>
                </a:lnTo>
                <a:lnTo>
                  <a:pt x="95" y="286"/>
                </a:lnTo>
                <a:lnTo>
                  <a:pt x="191" y="239"/>
                </a:lnTo>
                <a:lnTo>
                  <a:pt x="238" y="143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1" name="Google Shape;671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2" name="Google Shape;671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3" name="Google Shape;671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4" name="Google Shape;671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5" name="Google Shape;671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6" name="Google Shape;6717;p66"/>
          <p:cNvSpPr/>
          <p:nvPr/>
        </p:nvSpPr>
        <p:spPr>
          <a:xfrm flipH="1">
            <a:off x="1025401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7" name="Google Shape;6718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8" name="Google Shape;6719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9" name="Google Shape;6720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0" name="Google Shape;6721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1" name="Google Shape;6722;p66"/>
          <p:cNvSpPr/>
          <p:nvPr/>
        </p:nvSpPr>
        <p:spPr>
          <a:xfrm flipH="1">
            <a:off x="793129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2" name="Google Shape;6723;p66"/>
          <p:cNvSpPr/>
          <p:nvPr/>
        </p:nvSpPr>
        <p:spPr>
          <a:xfrm flipH="1">
            <a:off x="749065" y="2745103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48" y="0"/>
                </a:moveTo>
                <a:lnTo>
                  <a:pt x="1" y="95"/>
                </a:lnTo>
                <a:lnTo>
                  <a:pt x="48" y="191"/>
                </a:lnTo>
                <a:lnTo>
                  <a:pt x="143" y="23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3" name="Google Shape;6724;p66"/>
          <p:cNvSpPr/>
          <p:nvPr/>
        </p:nvSpPr>
        <p:spPr>
          <a:xfrm flipH="1">
            <a:off x="1048368" y="271092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144"/>
                </a:lnTo>
                <a:lnTo>
                  <a:pt x="48" y="239"/>
                </a:lnTo>
                <a:lnTo>
                  <a:pt x="96" y="239"/>
                </a:lnTo>
                <a:lnTo>
                  <a:pt x="191" y="191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4" name="Google Shape;6725;p66"/>
          <p:cNvSpPr/>
          <p:nvPr/>
        </p:nvSpPr>
        <p:spPr>
          <a:xfrm flipH="1">
            <a:off x="1002453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5" name="Google Shape;6726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6" name="Google Shape;6727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7" name="Google Shape;6728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8" name="Google Shape;6729;p66"/>
          <p:cNvSpPr/>
          <p:nvPr/>
        </p:nvSpPr>
        <p:spPr>
          <a:xfrm flipH="1">
            <a:off x="816095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9" name="Google Shape;6730;p66"/>
          <p:cNvSpPr/>
          <p:nvPr/>
        </p:nvSpPr>
        <p:spPr>
          <a:xfrm flipH="1">
            <a:off x="769274" y="271001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0" name="Google Shape;6731;p66"/>
          <p:cNvSpPr/>
          <p:nvPr/>
        </p:nvSpPr>
        <p:spPr>
          <a:xfrm flipH="1">
            <a:off x="1025401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1" name="Google Shape;6732;p66"/>
          <p:cNvSpPr/>
          <p:nvPr/>
        </p:nvSpPr>
        <p:spPr>
          <a:xfrm flipH="1">
            <a:off x="978580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2" name="Google Shape;6733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3" name="Google Shape;6734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4" name="Google Shape;6735;p66"/>
          <p:cNvSpPr/>
          <p:nvPr/>
        </p:nvSpPr>
        <p:spPr>
          <a:xfrm flipH="1">
            <a:off x="839043" y="2812512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5" name="Google Shape;6736;p66"/>
          <p:cNvSpPr/>
          <p:nvPr/>
        </p:nvSpPr>
        <p:spPr>
          <a:xfrm flipH="1">
            <a:off x="793129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95" y="286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6" name="Google Shape;6737;p66"/>
          <p:cNvSpPr/>
          <p:nvPr/>
        </p:nvSpPr>
        <p:spPr>
          <a:xfrm flipH="1">
            <a:off x="746307" y="281251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7" name="Google Shape;6738;p66"/>
          <p:cNvSpPr/>
          <p:nvPr/>
        </p:nvSpPr>
        <p:spPr>
          <a:xfrm flipH="1">
            <a:off x="1048368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8" name="Google Shape;6739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9" name="Google Shape;6740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0" name="Google Shape;6741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1" name="Google Shape;6742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2" name="Google Shape;6743;p66"/>
          <p:cNvSpPr/>
          <p:nvPr/>
        </p:nvSpPr>
        <p:spPr>
          <a:xfrm flipH="1">
            <a:off x="816095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3" name="Google Shape;6744;p66"/>
          <p:cNvSpPr/>
          <p:nvPr/>
        </p:nvSpPr>
        <p:spPr>
          <a:xfrm flipH="1">
            <a:off x="769274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4" name="Google Shape;6745;p66"/>
          <p:cNvSpPr/>
          <p:nvPr/>
        </p:nvSpPr>
        <p:spPr>
          <a:xfrm flipH="1">
            <a:off x="1025401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5" name="Google Shape;6746;p66"/>
          <p:cNvSpPr/>
          <p:nvPr/>
        </p:nvSpPr>
        <p:spPr>
          <a:xfrm flipH="1">
            <a:off x="978580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6" name="Google Shape;6747;p66"/>
          <p:cNvSpPr/>
          <p:nvPr/>
        </p:nvSpPr>
        <p:spPr>
          <a:xfrm flipH="1">
            <a:off x="932684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7" name="Google Shape;6748;p66"/>
          <p:cNvSpPr/>
          <p:nvPr/>
        </p:nvSpPr>
        <p:spPr>
          <a:xfrm flipH="1">
            <a:off x="885864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239" y="239"/>
                </a:lnTo>
                <a:lnTo>
                  <a:pt x="287" y="144"/>
                </a:lnTo>
                <a:lnTo>
                  <a:pt x="287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8" name="Google Shape;6749;p66"/>
          <p:cNvSpPr/>
          <p:nvPr/>
        </p:nvSpPr>
        <p:spPr>
          <a:xfrm flipH="1">
            <a:off x="839043" y="288085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9" name="Google Shape;6750;p66"/>
          <p:cNvSpPr/>
          <p:nvPr/>
        </p:nvSpPr>
        <p:spPr>
          <a:xfrm flipH="1">
            <a:off x="793129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91" y="239"/>
                </a:lnTo>
                <a:lnTo>
                  <a:pt x="238" y="144"/>
                </a:lnTo>
                <a:lnTo>
                  <a:pt x="238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0" name="Google Shape;6751;p66"/>
          <p:cNvSpPr/>
          <p:nvPr/>
        </p:nvSpPr>
        <p:spPr>
          <a:xfrm flipH="1">
            <a:off x="746307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1" name="Google Shape;6752;p66"/>
          <p:cNvSpPr/>
          <p:nvPr/>
        </p:nvSpPr>
        <p:spPr>
          <a:xfrm flipH="1">
            <a:off x="702244" y="288085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96" y="1"/>
                </a:moveTo>
                <a:lnTo>
                  <a:pt x="1" y="48"/>
                </a:ln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2" name="Google Shape;6753;p66"/>
          <p:cNvSpPr/>
          <p:nvPr/>
        </p:nvSpPr>
        <p:spPr>
          <a:xfrm flipH="1">
            <a:off x="1002453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3" name="Google Shape;6754;p66"/>
          <p:cNvSpPr/>
          <p:nvPr/>
        </p:nvSpPr>
        <p:spPr>
          <a:xfrm flipH="1">
            <a:off x="955633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4" name="Google Shape;6755;p66"/>
          <p:cNvSpPr/>
          <p:nvPr/>
        </p:nvSpPr>
        <p:spPr>
          <a:xfrm flipH="1">
            <a:off x="908812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5" name="Google Shape;6756;p66"/>
          <p:cNvSpPr/>
          <p:nvPr/>
        </p:nvSpPr>
        <p:spPr>
          <a:xfrm flipH="1">
            <a:off x="862917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6" name="Google Shape;6757;p66"/>
          <p:cNvSpPr/>
          <p:nvPr/>
        </p:nvSpPr>
        <p:spPr>
          <a:xfrm flipH="1">
            <a:off x="816095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7" name="Google Shape;6758;p66"/>
          <p:cNvSpPr/>
          <p:nvPr/>
        </p:nvSpPr>
        <p:spPr>
          <a:xfrm flipH="1">
            <a:off x="769274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8" name="Google Shape;6759;p66"/>
          <p:cNvSpPr/>
          <p:nvPr/>
        </p:nvSpPr>
        <p:spPr>
          <a:xfrm flipH="1">
            <a:off x="723360" y="284669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0"/>
                </a:moveTo>
                <a:lnTo>
                  <a:pt x="96" y="48"/>
                </a:lnTo>
                <a:lnTo>
                  <a:pt x="1" y="143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9" name="Google Shape;6760;p66"/>
          <p:cNvSpPr/>
          <p:nvPr/>
        </p:nvSpPr>
        <p:spPr>
          <a:xfrm flipH="1">
            <a:off x="1025401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0" name="Google Shape;6761;p66"/>
          <p:cNvSpPr/>
          <p:nvPr/>
        </p:nvSpPr>
        <p:spPr>
          <a:xfrm flipH="1">
            <a:off x="978580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1" name="Google Shape;6762;p66"/>
          <p:cNvSpPr/>
          <p:nvPr/>
        </p:nvSpPr>
        <p:spPr>
          <a:xfrm flipH="1">
            <a:off x="932684" y="294828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239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2" name="Google Shape;6763;p66"/>
          <p:cNvSpPr/>
          <p:nvPr/>
        </p:nvSpPr>
        <p:spPr>
          <a:xfrm flipH="1">
            <a:off x="885864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238"/>
                </a:lnTo>
                <a:lnTo>
                  <a:pt x="144" y="286"/>
                </a:lnTo>
                <a:lnTo>
                  <a:pt x="239" y="238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3" name="Google Shape;6764;p66"/>
          <p:cNvSpPr/>
          <p:nvPr/>
        </p:nvSpPr>
        <p:spPr>
          <a:xfrm flipH="1">
            <a:off x="839043" y="2948280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4" name="Google Shape;6765;p66"/>
          <p:cNvSpPr/>
          <p:nvPr/>
        </p:nvSpPr>
        <p:spPr>
          <a:xfrm flipH="1">
            <a:off x="793129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5" name="Google Shape;6766;p66"/>
          <p:cNvSpPr/>
          <p:nvPr/>
        </p:nvSpPr>
        <p:spPr>
          <a:xfrm flipH="1">
            <a:off x="74630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6" name="Google Shape;6767;p66"/>
          <p:cNvSpPr/>
          <p:nvPr/>
        </p:nvSpPr>
        <p:spPr>
          <a:xfrm flipH="1">
            <a:off x="69948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1" y="48"/>
                </a:lnTo>
                <a:lnTo>
                  <a:pt x="1" y="191"/>
                </a:lnTo>
                <a:lnTo>
                  <a:pt x="48" y="286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7" name="Google Shape;6768;p66"/>
          <p:cNvSpPr/>
          <p:nvPr/>
        </p:nvSpPr>
        <p:spPr>
          <a:xfrm flipH="1">
            <a:off x="1048368" y="2915032"/>
            <a:ext cx="3683" cy="4636"/>
          </a:xfrm>
          <a:custGeom>
            <a:avLst/>
            <a:gdLst/>
            <a:ahLst/>
            <a:cxnLst/>
            <a:rect l="l" t="t" r="r" b="b"/>
            <a:pathLst>
              <a:path w="191" h="239" extrusionOk="0">
                <a:moveTo>
                  <a:pt x="48" y="0"/>
                </a:moveTo>
                <a:lnTo>
                  <a:pt x="0" y="238"/>
                </a:lnTo>
                <a:lnTo>
                  <a:pt x="143" y="238"/>
                </a:lnTo>
                <a:lnTo>
                  <a:pt x="191" y="143"/>
                </a:lnTo>
                <a:lnTo>
                  <a:pt x="143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8" name="Google Shape;6769;p66"/>
          <p:cNvSpPr/>
          <p:nvPr/>
        </p:nvSpPr>
        <p:spPr>
          <a:xfrm flipH="1">
            <a:off x="1002453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0"/>
                </a:moveTo>
                <a:lnTo>
                  <a:pt x="0" y="96"/>
                </a:lnTo>
                <a:lnTo>
                  <a:pt x="0" y="191"/>
                </a:lnTo>
                <a:lnTo>
                  <a:pt x="95" y="238"/>
                </a:lnTo>
                <a:lnTo>
                  <a:pt x="191" y="238"/>
                </a:lnTo>
                <a:lnTo>
                  <a:pt x="238" y="143"/>
                </a:lnTo>
                <a:lnTo>
                  <a:pt x="238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9" name="Google Shape;6770;p66"/>
          <p:cNvSpPr/>
          <p:nvPr/>
        </p:nvSpPr>
        <p:spPr>
          <a:xfrm flipH="1">
            <a:off x="955633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96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86" y="96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0" name="Google Shape;6771;p66"/>
          <p:cNvSpPr/>
          <p:nvPr/>
        </p:nvSpPr>
        <p:spPr>
          <a:xfrm flipH="1">
            <a:off x="908812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1" name="Google Shape;6772;p66"/>
          <p:cNvSpPr/>
          <p:nvPr/>
        </p:nvSpPr>
        <p:spPr>
          <a:xfrm flipH="1">
            <a:off x="862917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2" name="Google Shape;6773;p66"/>
          <p:cNvSpPr/>
          <p:nvPr/>
        </p:nvSpPr>
        <p:spPr>
          <a:xfrm flipH="1">
            <a:off x="816095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96"/>
                </a:lnTo>
                <a:lnTo>
                  <a:pt x="1" y="191"/>
                </a:lnTo>
                <a:lnTo>
                  <a:pt x="96" y="238"/>
                </a:lnTo>
                <a:lnTo>
                  <a:pt x="191" y="238"/>
                </a:lnTo>
                <a:lnTo>
                  <a:pt x="239" y="143"/>
                </a:lnTo>
                <a:lnTo>
                  <a:pt x="239" y="96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3" name="Google Shape;6774;p66"/>
          <p:cNvSpPr/>
          <p:nvPr/>
        </p:nvSpPr>
        <p:spPr>
          <a:xfrm flipH="1">
            <a:off x="769274" y="291503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96"/>
                </a:lnTo>
                <a:lnTo>
                  <a:pt x="48" y="191"/>
                </a:lnTo>
                <a:lnTo>
                  <a:pt x="143" y="238"/>
                </a:lnTo>
                <a:lnTo>
                  <a:pt x="238" y="238"/>
                </a:lnTo>
                <a:lnTo>
                  <a:pt x="286" y="143"/>
                </a:lnTo>
                <a:lnTo>
                  <a:pt x="286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4" name="Google Shape;6775;p66"/>
          <p:cNvSpPr/>
          <p:nvPr/>
        </p:nvSpPr>
        <p:spPr>
          <a:xfrm flipH="1">
            <a:off x="723360" y="291503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5" name="Google Shape;6776;p66"/>
          <p:cNvSpPr/>
          <p:nvPr/>
        </p:nvSpPr>
        <p:spPr>
          <a:xfrm flipH="1">
            <a:off x="1025401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6" name="Google Shape;6777;p66"/>
          <p:cNvSpPr/>
          <p:nvPr/>
        </p:nvSpPr>
        <p:spPr>
          <a:xfrm flipH="1">
            <a:off x="978580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7" name="Google Shape;6778;p66"/>
          <p:cNvSpPr/>
          <p:nvPr/>
        </p:nvSpPr>
        <p:spPr>
          <a:xfrm flipH="1">
            <a:off x="932684" y="301662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9" name="Google Shape;6779;p66"/>
          <p:cNvSpPr/>
          <p:nvPr/>
        </p:nvSpPr>
        <p:spPr>
          <a:xfrm flipH="1">
            <a:off x="885864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191"/>
                </a:lnTo>
                <a:lnTo>
                  <a:pt x="96" y="286"/>
                </a:lnTo>
                <a:lnTo>
                  <a:pt x="239" y="286"/>
                </a:lnTo>
                <a:lnTo>
                  <a:pt x="287" y="191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0" name="Google Shape;6780;p66"/>
          <p:cNvSpPr/>
          <p:nvPr/>
        </p:nvSpPr>
        <p:spPr>
          <a:xfrm flipH="1">
            <a:off x="839043" y="3016620"/>
            <a:ext cx="5515" cy="2793"/>
          </a:xfrm>
          <a:custGeom>
            <a:avLst/>
            <a:gdLst/>
            <a:ahLst/>
            <a:cxnLst/>
            <a:rect l="l" t="t" r="r" b="b"/>
            <a:pathLst>
              <a:path w="286" h="144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2" name="Google Shape;6781;p66"/>
          <p:cNvSpPr/>
          <p:nvPr/>
        </p:nvSpPr>
        <p:spPr>
          <a:xfrm flipH="1">
            <a:off x="794054" y="3016620"/>
            <a:ext cx="3683" cy="931"/>
          </a:xfrm>
          <a:custGeom>
            <a:avLst/>
            <a:gdLst/>
            <a:ahLst/>
            <a:cxnLst/>
            <a:rect l="l" t="t" r="r" b="b"/>
            <a:pathLst>
              <a:path w="191" h="48" extrusionOk="0">
                <a:moveTo>
                  <a:pt x="95" y="0"/>
                </a:moveTo>
                <a:lnTo>
                  <a:pt x="0" y="48"/>
                </a:lnTo>
                <a:lnTo>
                  <a:pt x="191" y="48"/>
                </a:lnTo>
                <a:lnTo>
                  <a:pt x="9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3" name="Google Shape;6782;p66"/>
          <p:cNvSpPr/>
          <p:nvPr/>
        </p:nvSpPr>
        <p:spPr>
          <a:xfrm flipH="1">
            <a:off x="1048368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4" name="Google Shape;6783;p66"/>
          <p:cNvSpPr/>
          <p:nvPr/>
        </p:nvSpPr>
        <p:spPr>
          <a:xfrm flipH="1">
            <a:off x="1002453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5" name="Google Shape;6784;p66"/>
          <p:cNvSpPr/>
          <p:nvPr/>
        </p:nvSpPr>
        <p:spPr>
          <a:xfrm flipH="1">
            <a:off x="955633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6" name="Google Shape;6785;p66"/>
          <p:cNvSpPr/>
          <p:nvPr/>
        </p:nvSpPr>
        <p:spPr>
          <a:xfrm flipH="1">
            <a:off x="908812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7" name="Google Shape;6786;p66"/>
          <p:cNvSpPr/>
          <p:nvPr/>
        </p:nvSpPr>
        <p:spPr>
          <a:xfrm flipH="1">
            <a:off x="862917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4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8" name="Google Shape;6787;p66"/>
          <p:cNvSpPr/>
          <p:nvPr/>
        </p:nvSpPr>
        <p:spPr>
          <a:xfrm flipH="1">
            <a:off x="816095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9" name="Google Shape;6788;p66"/>
          <p:cNvSpPr/>
          <p:nvPr/>
        </p:nvSpPr>
        <p:spPr>
          <a:xfrm flipH="1">
            <a:off x="769274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0" name="Google Shape;6789;p66"/>
          <p:cNvSpPr/>
          <p:nvPr/>
        </p:nvSpPr>
        <p:spPr>
          <a:xfrm flipH="1">
            <a:off x="723360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86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1" name="Google Shape;6790;p66"/>
          <p:cNvSpPr/>
          <p:nvPr/>
        </p:nvSpPr>
        <p:spPr>
          <a:xfrm flipH="1">
            <a:off x="676539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2" name="Google Shape;6791;p66"/>
          <p:cNvSpPr/>
          <p:nvPr/>
        </p:nvSpPr>
        <p:spPr>
          <a:xfrm flipH="1">
            <a:off x="880349" y="2447728"/>
            <a:ext cx="79893" cy="154235"/>
          </a:xfrm>
          <a:custGeom>
            <a:avLst/>
            <a:gdLst/>
            <a:ahLst/>
            <a:cxnLst/>
            <a:rect l="l" t="t" r="r" b="b"/>
            <a:pathLst>
              <a:path w="4143" h="7951" extrusionOk="0">
                <a:moveTo>
                  <a:pt x="3999" y="0"/>
                </a:moveTo>
                <a:lnTo>
                  <a:pt x="3523" y="238"/>
                </a:lnTo>
                <a:lnTo>
                  <a:pt x="0" y="2047"/>
                </a:lnTo>
                <a:lnTo>
                  <a:pt x="381" y="4952"/>
                </a:lnTo>
                <a:lnTo>
                  <a:pt x="429" y="5142"/>
                </a:lnTo>
                <a:lnTo>
                  <a:pt x="381" y="5570"/>
                </a:lnTo>
                <a:lnTo>
                  <a:pt x="334" y="6523"/>
                </a:lnTo>
                <a:lnTo>
                  <a:pt x="334" y="6999"/>
                </a:lnTo>
                <a:lnTo>
                  <a:pt x="381" y="7475"/>
                </a:lnTo>
                <a:lnTo>
                  <a:pt x="476" y="7808"/>
                </a:lnTo>
                <a:lnTo>
                  <a:pt x="572" y="7903"/>
                </a:lnTo>
                <a:lnTo>
                  <a:pt x="667" y="7951"/>
                </a:lnTo>
                <a:lnTo>
                  <a:pt x="952" y="7951"/>
                </a:lnTo>
                <a:lnTo>
                  <a:pt x="1238" y="7903"/>
                </a:lnTo>
                <a:lnTo>
                  <a:pt x="1524" y="7856"/>
                </a:lnTo>
                <a:lnTo>
                  <a:pt x="1809" y="7713"/>
                </a:lnTo>
                <a:lnTo>
                  <a:pt x="2381" y="7427"/>
                </a:lnTo>
                <a:lnTo>
                  <a:pt x="2904" y="7046"/>
                </a:lnTo>
                <a:lnTo>
                  <a:pt x="3333" y="6665"/>
                </a:lnTo>
                <a:lnTo>
                  <a:pt x="3714" y="6285"/>
                </a:lnTo>
                <a:lnTo>
                  <a:pt x="3952" y="5999"/>
                </a:lnTo>
                <a:lnTo>
                  <a:pt x="4095" y="5808"/>
                </a:lnTo>
                <a:lnTo>
                  <a:pt x="4142" y="4523"/>
                </a:lnTo>
                <a:lnTo>
                  <a:pt x="4142" y="3238"/>
                </a:lnTo>
                <a:lnTo>
                  <a:pt x="4142" y="2857"/>
                </a:lnTo>
                <a:lnTo>
                  <a:pt x="4142" y="2523"/>
                </a:lnTo>
                <a:lnTo>
                  <a:pt x="4142" y="2095"/>
                </a:lnTo>
                <a:lnTo>
                  <a:pt x="4142" y="1905"/>
                </a:lnTo>
                <a:lnTo>
                  <a:pt x="4142" y="1762"/>
                </a:lnTo>
                <a:lnTo>
                  <a:pt x="3999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3" name="Google Shape;6792;p66"/>
          <p:cNvSpPr/>
          <p:nvPr/>
        </p:nvSpPr>
        <p:spPr>
          <a:xfrm flipH="1">
            <a:off x="881275" y="2447728"/>
            <a:ext cx="78967" cy="95129"/>
          </a:xfrm>
          <a:custGeom>
            <a:avLst/>
            <a:gdLst/>
            <a:ahLst/>
            <a:cxnLst/>
            <a:rect l="l" t="t" r="r" b="b"/>
            <a:pathLst>
              <a:path w="4095" h="4904" extrusionOk="0">
                <a:moveTo>
                  <a:pt x="3999" y="0"/>
                </a:moveTo>
                <a:lnTo>
                  <a:pt x="3476" y="238"/>
                </a:lnTo>
                <a:lnTo>
                  <a:pt x="0" y="2047"/>
                </a:lnTo>
                <a:lnTo>
                  <a:pt x="381" y="4904"/>
                </a:lnTo>
                <a:lnTo>
                  <a:pt x="952" y="4713"/>
                </a:lnTo>
                <a:lnTo>
                  <a:pt x="1524" y="4475"/>
                </a:lnTo>
                <a:lnTo>
                  <a:pt x="2095" y="4142"/>
                </a:lnTo>
                <a:lnTo>
                  <a:pt x="2571" y="3761"/>
                </a:lnTo>
                <a:lnTo>
                  <a:pt x="3047" y="3333"/>
                </a:lnTo>
                <a:lnTo>
                  <a:pt x="3428" y="2857"/>
                </a:lnTo>
                <a:lnTo>
                  <a:pt x="3809" y="2333"/>
                </a:lnTo>
                <a:lnTo>
                  <a:pt x="4095" y="1762"/>
                </a:lnTo>
                <a:lnTo>
                  <a:pt x="4047" y="524"/>
                </a:lnTo>
                <a:lnTo>
                  <a:pt x="399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4" name="Google Shape;6793;p66"/>
          <p:cNvSpPr/>
          <p:nvPr/>
        </p:nvSpPr>
        <p:spPr>
          <a:xfrm flipH="1">
            <a:off x="847296" y="2287944"/>
            <a:ext cx="182713" cy="229986"/>
          </a:xfrm>
          <a:custGeom>
            <a:avLst/>
            <a:gdLst/>
            <a:ahLst/>
            <a:cxnLst/>
            <a:rect l="l" t="t" r="r" b="b"/>
            <a:pathLst>
              <a:path w="9475" h="11856" extrusionOk="0">
                <a:moveTo>
                  <a:pt x="4428" y="1"/>
                </a:moveTo>
                <a:lnTo>
                  <a:pt x="3999" y="96"/>
                </a:lnTo>
                <a:lnTo>
                  <a:pt x="3571" y="239"/>
                </a:lnTo>
                <a:lnTo>
                  <a:pt x="3142" y="429"/>
                </a:lnTo>
                <a:lnTo>
                  <a:pt x="2714" y="715"/>
                </a:lnTo>
                <a:lnTo>
                  <a:pt x="2285" y="1001"/>
                </a:lnTo>
                <a:lnTo>
                  <a:pt x="1904" y="1429"/>
                </a:lnTo>
                <a:lnTo>
                  <a:pt x="1523" y="1858"/>
                </a:lnTo>
                <a:lnTo>
                  <a:pt x="1190" y="2429"/>
                </a:lnTo>
                <a:lnTo>
                  <a:pt x="905" y="3048"/>
                </a:lnTo>
                <a:lnTo>
                  <a:pt x="619" y="3762"/>
                </a:lnTo>
                <a:lnTo>
                  <a:pt x="381" y="4524"/>
                </a:lnTo>
                <a:lnTo>
                  <a:pt x="190" y="5428"/>
                </a:lnTo>
                <a:lnTo>
                  <a:pt x="48" y="6333"/>
                </a:lnTo>
                <a:lnTo>
                  <a:pt x="0" y="7142"/>
                </a:lnTo>
                <a:lnTo>
                  <a:pt x="48" y="7856"/>
                </a:lnTo>
                <a:lnTo>
                  <a:pt x="143" y="8523"/>
                </a:lnTo>
                <a:lnTo>
                  <a:pt x="286" y="9094"/>
                </a:lnTo>
                <a:lnTo>
                  <a:pt x="476" y="9570"/>
                </a:lnTo>
                <a:lnTo>
                  <a:pt x="714" y="9999"/>
                </a:lnTo>
                <a:lnTo>
                  <a:pt x="952" y="10380"/>
                </a:lnTo>
                <a:lnTo>
                  <a:pt x="1238" y="10713"/>
                </a:lnTo>
                <a:lnTo>
                  <a:pt x="1571" y="10999"/>
                </a:lnTo>
                <a:lnTo>
                  <a:pt x="1857" y="11189"/>
                </a:lnTo>
                <a:lnTo>
                  <a:pt x="2190" y="11379"/>
                </a:lnTo>
                <a:lnTo>
                  <a:pt x="2761" y="11617"/>
                </a:lnTo>
                <a:lnTo>
                  <a:pt x="3237" y="11760"/>
                </a:lnTo>
                <a:lnTo>
                  <a:pt x="3714" y="11808"/>
                </a:lnTo>
                <a:lnTo>
                  <a:pt x="4332" y="11855"/>
                </a:lnTo>
                <a:lnTo>
                  <a:pt x="4713" y="11855"/>
                </a:lnTo>
                <a:lnTo>
                  <a:pt x="5094" y="11808"/>
                </a:lnTo>
                <a:lnTo>
                  <a:pt x="5523" y="11713"/>
                </a:lnTo>
                <a:lnTo>
                  <a:pt x="5951" y="11522"/>
                </a:lnTo>
                <a:lnTo>
                  <a:pt x="6380" y="11332"/>
                </a:lnTo>
                <a:lnTo>
                  <a:pt x="6808" y="11046"/>
                </a:lnTo>
                <a:lnTo>
                  <a:pt x="7237" y="10713"/>
                </a:lnTo>
                <a:lnTo>
                  <a:pt x="7617" y="10284"/>
                </a:lnTo>
                <a:lnTo>
                  <a:pt x="8046" y="9761"/>
                </a:lnTo>
                <a:lnTo>
                  <a:pt x="8379" y="9142"/>
                </a:lnTo>
                <a:lnTo>
                  <a:pt x="8712" y="8380"/>
                </a:lnTo>
                <a:lnTo>
                  <a:pt x="8998" y="7523"/>
                </a:lnTo>
                <a:lnTo>
                  <a:pt x="9236" y="6666"/>
                </a:lnTo>
                <a:lnTo>
                  <a:pt x="9379" y="5857"/>
                </a:lnTo>
                <a:lnTo>
                  <a:pt x="9474" y="5095"/>
                </a:lnTo>
                <a:lnTo>
                  <a:pt x="9474" y="4381"/>
                </a:lnTo>
                <a:lnTo>
                  <a:pt x="9427" y="3762"/>
                </a:lnTo>
                <a:lnTo>
                  <a:pt x="9331" y="3191"/>
                </a:lnTo>
                <a:lnTo>
                  <a:pt x="9189" y="2667"/>
                </a:lnTo>
                <a:lnTo>
                  <a:pt x="8998" y="2191"/>
                </a:lnTo>
                <a:lnTo>
                  <a:pt x="8712" y="1762"/>
                </a:lnTo>
                <a:lnTo>
                  <a:pt x="8427" y="1382"/>
                </a:lnTo>
                <a:lnTo>
                  <a:pt x="8141" y="1096"/>
                </a:lnTo>
                <a:lnTo>
                  <a:pt x="7760" y="810"/>
                </a:lnTo>
                <a:lnTo>
                  <a:pt x="7379" y="572"/>
                </a:lnTo>
                <a:lnTo>
                  <a:pt x="6999" y="382"/>
                </a:lnTo>
                <a:lnTo>
                  <a:pt x="6618" y="239"/>
                </a:lnTo>
                <a:lnTo>
                  <a:pt x="6189" y="96"/>
                </a:lnTo>
                <a:lnTo>
                  <a:pt x="5761" y="48"/>
                </a:lnTo>
                <a:lnTo>
                  <a:pt x="5332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5" name="Google Shape;6794;p66"/>
          <p:cNvSpPr/>
          <p:nvPr/>
        </p:nvSpPr>
        <p:spPr>
          <a:xfrm flipH="1">
            <a:off x="995107" y="2368292"/>
            <a:ext cx="17471" cy="10184"/>
          </a:xfrm>
          <a:custGeom>
            <a:avLst/>
            <a:gdLst/>
            <a:ahLst/>
            <a:cxnLst/>
            <a:rect l="l" t="t" r="r" b="b"/>
            <a:pathLst>
              <a:path w="906" h="525" extrusionOk="0">
                <a:moveTo>
                  <a:pt x="477" y="1"/>
                </a:moveTo>
                <a:lnTo>
                  <a:pt x="239" y="48"/>
                </a:lnTo>
                <a:lnTo>
                  <a:pt x="48" y="191"/>
                </a:lnTo>
                <a:lnTo>
                  <a:pt x="1" y="239"/>
                </a:lnTo>
                <a:lnTo>
                  <a:pt x="1" y="334"/>
                </a:lnTo>
                <a:lnTo>
                  <a:pt x="1" y="382"/>
                </a:lnTo>
                <a:lnTo>
                  <a:pt x="48" y="477"/>
                </a:lnTo>
                <a:lnTo>
                  <a:pt x="191" y="525"/>
                </a:lnTo>
                <a:lnTo>
                  <a:pt x="524" y="477"/>
                </a:lnTo>
                <a:lnTo>
                  <a:pt x="715" y="429"/>
                </a:lnTo>
                <a:lnTo>
                  <a:pt x="858" y="382"/>
                </a:lnTo>
                <a:lnTo>
                  <a:pt x="905" y="287"/>
                </a:lnTo>
                <a:lnTo>
                  <a:pt x="905" y="144"/>
                </a:lnTo>
                <a:lnTo>
                  <a:pt x="810" y="96"/>
                </a:lnTo>
                <a:lnTo>
                  <a:pt x="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6" name="Google Shape;6795;p66"/>
          <p:cNvSpPr/>
          <p:nvPr/>
        </p:nvSpPr>
        <p:spPr>
          <a:xfrm flipH="1">
            <a:off x="940032" y="2376613"/>
            <a:ext cx="17452" cy="11096"/>
          </a:xfrm>
          <a:custGeom>
            <a:avLst/>
            <a:gdLst/>
            <a:ahLst/>
            <a:cxnLst/>
            <a:rect l="l" t="t" r="r" b="b"/>
            <a:pathLst>
              <a:path w="905" h="572" extrusionOk="0">
                <a:moveTo>
                  <a:pt x="143" y="0"/>
                </a:moveTo>
                <a:lnTo>
                  <a:pt x="48" y="48"/>
                </a:lnTo>
                <a:lnTo>
                  <a:pt x="0" y="191"/>
                </a:lnTo>
                <a:lnTo>
                  <a:pt x="0" y="286"/>
                </a:lnTo>
                <a:lnTo>
                  <a:pt x="191" y="381"/>
                </a:lnTo>
                <a:lnTo>
                  <a:pt x="333" y="476"/>
                </a:lnTo>
                <a:lnTo>
                  <a:pt x="667" y="572"/>
                </a:lnTo>
                <a:lnTo>
                  <a:pt x="809" y="572"/>
                </a:lnTo>
                <a:lnTo>
                  <a:pt x="857" y="524"/>
                </a:lnTo>
                <a:lnTo>
                  <a:pt x="905" y="429"/>
                </a:lnTo>
                <a:lnTo>
                  <a:pt x="905" y="381"/>
                </a:lnTo>
                <a:lnTo>
                  <a:pt x="905" y="286"/>
                </a:lnTo>
                <a:lnTo>
                  <a:pt x="714" y="96"/>
                </a:lnTo>
                <a:lnTo>
                  <a:pt x="52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7" name="Google Shape;6796;p66"/>
          <p:cNvSpPr/>
          <p:nvPr/>
        </p:nvSpPr>
        <p:spPr>
          <a:xfrm flipH="1">
            <a:off x="956558" y="2408019"/>
            <a:ext cx="5515" cy="18486"/>
          </a:xfrm>
          <a:custGeom>
            <a:avLst/>
            <a:gdLst/>
            <a:ahLst/>
            <a:cxnLst/>
            <a:rect l="l" t="t" r="r" b="b"/>
            <a:pathLst>
              <a:path w="286" h="953" extrusionOk="0">
                <a:moveTo>
                  <a:pt x="48" y="0"/>
                </a:moveTo>
                <a:lnTo>
                  <a:pt x="0" y="286"/>
                </a:lnTo>
                <a:lnTo>
                  <a:pt x="0" y="571"/>
                </a:lnTo>
                <a:lnTo>
                  <a:pt x="0" y="714"/>
                </a:lnTo>
                <a:lnTo>
                  <a:pt x="95" y="809"/>
                </a:lnTo>
                <a:lnTo>
                  <a:pt x="191" y="905"/>
                </a:lnTo>
                <a:lnTo>
                  <a:pt x="286" y="952"/>
                </a:lnTo>
                <a:lnTo>
                  <a:pt x="286" y="952"/>
                </a:lnTo>
                <a:lnTo>
                  <a:pt x="191" y="857"/>
                </a:lnTo>
                <a:lnTo>
                  <a:pt x="143" y="762"/>
                </a:lnTo>
                <a:lnTo>
                  <a:pt x="48" y="571"/>
                </a:lnTo>
                <a:lnTo>
                  <a:pt x="48" y="286"/>
                </a:lnTo>
                <a:lnTo>
                  <a:pt x="48" y="48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8" name="Google Shape;6797;p66"/>
          <p:cNvSpPr/>
          <p:nvPr/>
        </p:nvSpPr>
        <p:spPr>
          <a:xfrm flipH="1">
            <a:off x="947379" y="2401540"/>
            <a:ext cx="14694" cy="22192"/>
          </a:xfrm>
          <a:custGeom>
            <a:avLst/>
            <a:gdLst/>
            <a:ahLst/>
            <a:cxnLst/>
            <a:rect l="l" t="t" r="r" b="b"/>
            <a:pathLst>
              <a:path w="762" h="1144" extrusionOk="0">
                <a:moveTo>
                  <a:pt x="381" y="1"/>
                </a:moveTo>
                <a:lnTo>
                  <a:pt x="238" y="48"/>
                </a:lnTo>
                <a:lnTo>
                  <a:pt x="95" y="191"/>
                </a:lnTo>
                <a:lnTo>
                  <a:pt x="48" y="334"/>
                </a:lnTo>
                <a:lnTo>
                  <a:pt x="0" y="572"/>
                </a:lnTo>
                <a:lnTo>
                  <a:pt x="0" y="763"/>
                </a:lnTo>
                <a:lnTo>
                  <a:pt x="48" y="953"/>
                </a:lnTo>
                <a:lnTo>
                  <a:pt x="143" y="1096"/>
                </a:lnTo>
                <a:lnTo>
                  <a:pt x="333" y="1143"/>
                </a:lnTo>
                <a:lnTo>
                  <a:pt x="524" y="1096"/>
                </a:lnTo>
                <a:lnTo>
                  <a:pt x="619" y="953"/>
                </a:lnTo>
                <a:lnTo>
                  <a:pt x="714" y="810"/>
                </a:lnTo>
                <a:lnTo>
                  <a:pt x="762" y="572"/>
                </a:lnTo>
                <a:lnTo>
                  <a:pt x="762" y="382"/>
                </a:lnTo>
                <a:lnTo>
                  <a:pt x="714" y="191"/>
                </a:lnTo>
                <a:lnTo>
                  <a:pt x="571" y="48"/>
                </a:lnTo>
                <a:lnTo>
                  <a:pt x="38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9" name="Google Shape;6798;p66"/>
          <p:cNvSpPr/>
          <p:nvPr/>
        </p:nvSpPr>
        <p:spPr>
          <a:xfrm flipH="1">
            <a:off x="937275" y="2403383"/>
            <a:ext cx="14713" cy="9273"/>
          </a:xfrm>
          <a:custGeom>
            <a:avLst/>
            <a:gdLst/>
            <a:ahLst/>
            <a:cxnLst/>
            <a:rect l="l" t="t" r="r" b="b"/>
            <a:pathLst>
              <a:path w="763" h="478" extrusionOk="0">
                <a:moveTo>
                  <a:pt x="48" y="1"/>
                </a:moveTo>
                <a:lnTo>
                  <a:pt x="1" y="49"/>
                </a:lnTo>
                <a:lnTo>
                  <a:pt x="48" y="239"/>
                </a:lnTo>
                <a:lnTo>
                  <a:pt x="144" y="334"/>
                </a:lnTo>
                <a:lnTo>
                  <a:pt x="239" y="429"/>
                </a:lnTo>
                <a:lnTo>
                  <a:pt x="382" y="477"/>
                </a:lnTo>
                <a:lnTo>
                  <a:pt x="524" y="429"/>
                </a:lnTo>
                <a:lnTo>
                  <a:pt x="667" y="334"/>
                </a:lnTo>
                <a:lnTo>
                  <a:pt x="715" y="191"/>
                </a:lnTo>
                <a:lnTo>
                  <a:pt x="763" y="49"/>
                </a:lnTo>
                <a:lnTo>
                  <a:pt x="715" y="49"/>
                </a:lnTo>
                <a:lnTo>
                  <a:pt x="572" y="191"/>
                </a:lnTo>
                <a:lnTo>
                  <a:pt x="477" y="239"/>
                </a:lnTo>
                <a:lnTo>
                  <a:pt x="382" y="239"/>
                </a:lnTo>
                <a:lnTo>
                  <a:pt x="286" y="191"/>
                </a:lnTo>
                <a:lnTo>
                  <a:pt x="239" y="144"/>
                </a:lnTo>
                <a:lnTo>
                  <a:pt x="9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0" name="Google Shape;6799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close/>
                <a:moveTo>
                  <a:pt x="476" y="1"/>
                </a:moveTo>
                <a:lnTo>
                  <a:pt x="429" y="48"/>
                </a:lnTo>
                <a:lnTo>
                  <a:pt x="429" y="86"/>
                </a:lnTo>
                <a:lnTo>
                  <a:pt x="476" y="1"/>
                </a:lnTo>
                <a:close/>
                <a:moveTo>
                  <a:pt x="429" y="86"/>
                </a:moveTo>
                <a:lnTo>
                  <a:pt x="0" y="858"/>
                </a:lnTo>
                <a:lnTo>
                  <a:pt x="31" y="848"/>
                </a:lnTo>
                <a:lnTo>
                  <a:pt x="31" y="848"/>
                </a:lnTo>
                <a:lnTo>
                  <a:pt x="429" y="91"/>
                </a:lnTo>
                <a:lnTo>
                  <a:pt x="429" y="86"/>
                </a:lnTo>
                <a:close/>
                <a:moveTo>
                  <a:pt x="476" y="1"/>
                </a:moveTo>
                <a:lnTo>
                  <a:pt x="429" y="91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31" y="848"/>
                </a:lnTo>
                <a:lnTo>
                  <a:pt x="31" y="848"/>
                </a:ln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1" name="Google Shape;6800;p66"/>
          <p:cNvSpPr/>
          <p:nvPr/>
        </p:nvSpPr>
        <p:spPr>
          <a:xfrm flipH="1">
            <a:off x="997864" y="2401540"/>
            <a:ext cx="9198" cy="16644"/>
          </a:xfrm>
          <a:custGeom>
            <a:avLst/>
            <a:gdLst/>
            <a:ahLst/>
            <a:cxnLst/>
            <a:rect l="l" t="t" r="r" b="b"/>
            <a:pathLst>
              <a:path w="477" h="858" fill="none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lnTo>
                  <a:pt x="429" y="48"/>
                </a:lnTo>
                <a:lnTo>
                  <a:pt x="429" y="48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0" y="8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2" name="Google Shape;6801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fill="none" extrusionOk="0">
                <a:moveTo>
                  <a:pt x="0" y="905"/>
                </a:move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lnTo>
                  <a:pt x="0" y="9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3" name="Google Shape;6802;p66"/>
          <p:cNvSpPr/>
          <p:nvPr/>
        </p:nvSpPr>
        <p:spPr>
          <a:xfrm flipH="1">
            <a:off x="997864" y="2394150"/>
            <a:ext cx="14713" cy="22192"/>
          </a:xfrm>
          <a:custGeom>
            <a:avLst/>
            <a:gdLst/>
            <a:ahLst/>
            <a:cxnLst/>
            <a:rect l="l" t="t" r="r" b="b"/>
            <a:pathLst>
              <a:path w="763" h="1144" extrusionOk="0">
                <a:moveTo>
                  <a:pt x="477" y="1"/>
                </a:moveTo>
                <a:lnTo>
                  <a:pt x="286" y="49"/>
                </a:lnTo>
                <a:lnTo>
                  <a:pt x="143" y="144"/>
                </a:lnTo>
                <a:lnTo>
                  <a:pt x="48" y="287"/>
                </a:lnTo>
                <a:lnTo>
                  <a:pt x="1" y="525"/>
                </a:lnTo>
                <a:lnTo>
                  <a:pt x="1" y="715"/>
                </a:lnTo>
                <a:lnTo>
                  <a:pt x="48" y="905"/>
                </a:lnTo>
                <a:lnTo>
                  <a:pt x="143" y="1048"/>
                </a:lnTo>
                <a:lnTo>
                  <a:pt x="286" y="1144"/>
                </a:lnTo>
                <a:lnTo>
                  <a:pt x="477" y="1096"/>
                </a:lnTo>
                <a:lnTo>
                  <a:pt x="619" y="1001"/>
                </a:lnTo>
                <a:lnTo>
                  <a:pt x="715" y="810"/>
                </a:lnTo>
                <a:lnTo>
                  <a:pt x="762" y="620"/>
                </a:lnTo>
                <a:lnTo>
                  <a:pt x="762" y="429"/>
                </a:lnTo>
                <a:lnTo>
                  <a:pt x="715" y="239"/>
                </a:lnTo>
                <a:lnTo>
                  <a:pt x="619" y="96"/>
                </a:lnTo>
                <a:lnTo>
                  <a:pt x="47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4" name="Google Shape;6803;p66"/>
          <p:cNvSpPr/>
          <p:nvPr/>
        </p:nvSpPr>
        <p:spPr>
          <a:xfrm flipH="1">
            <a:off x="1007043" y="2393237"/>
            <a:ext cx="11956" cy="10165"/>
          </a:xfrm>
          <a:custGeom>
            <a:avLst/>
            <a:gdLst/>
            <a:ahLst/>
            <a:cxnLst/>
            <a:rect l="l" t="t" r="r" b="b"/>
            <a:pathLst>
              <a:path w="620" h="524" extrusionOk="0">
                <a:moveTo>
                  <a:pt x="0" y="0"/>
                </a:moveTo>
                <a:lnTo>
                  <a:pt x="0" y="143"/>
                </a:lnTo>
                <a:lnTo>
                  <a:pt x="0" y="286"/>
                </a:lnTo>
                <a:lnTo>
                  <a:pt x="96" y="429"/>
                </a:lnTo>
                <a:lnTo>
                  <a:pt x="191" y="476"/>
                </a:lnTo>
                <a:lnTo>
                  <a:pt x="334" y="524"/>
                </a:lnTo>
                <a:lnTo>
                  <a:pt x="476" y="429"/>
                </a:lnTo>
                <a:lnTo>
                  <a:pt x="572" y="334"/>
                </a:lnTo>
                <a:lnTo>
                  <a:pt x="619" y="191"/>
                </a:lnTo>
                <a:lnTo>
                  <a:pt x="619" y="143"/>
                </a:lnTo>
                <a:lnTo>
                  <a:pt x="572" y="96"/>
                </a:lnTo>
                <a:lnTo>
                  <a:pt x="429" y="191"/>
                </a:lnTo>
                <a:lnTo>
                  <a:pt x="334" y="238"/>
                </a:lnTo>
                <a:lnTo>
                  <a:pt x="191" y="238"/>
                </a:lnTo>
                <a:lnTo>
                  <a:pt x="143" y="143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5" name="Google Shape;6804;p66"/>
          <p:cNvSpPr/>
          <p:nvPr/>
        </p:nvSpPr>
        <p:spPr>
          <a:xfrm flipH="1">
            <a:off x="963905" y="2459735"/>
            <a:ext cx="13788" cy="6479"/>
          </a:xfrm>
          <a:custGeom>
            <a:avLst/>
            <a:gdLst/>
            <a:ahLst/>
            <a:cxnLst/>
            <a:rect l="l" t="t" r="r" b="b"/>
            <a:pathLst>
              <a:path w="715" h="334" extrusionOk="0">
                <a:moveTo>
                  <a:pt x="667" y="0"/>
                </a:moveTo>
                <a:lnTo>
                  <a:pt x="524" y="143"/>
                </a:lnTo>
                <a:lnTo>
                  <a:pt x="429" y="191"/>
                </a:lnTo>
                <a:lnTo>
                  <a:pt x="191" y="191"/>
                </a:lnTo>
                <a:lnTo>
                  <a:pt x="1" y="95"/>
                </a:lnTo>
                <a:lnTo>
                  <a:pt x="96" y="191"/>
                </a:lnTo>
                <a:lnTo>
                  <a:pt x="191" y="286"/>
                </a:lnTo>
                <a:lnTo>
                  <a:pt x="286" y="286"/>
                </a:lnTo>
                <a:lnTo>
                  <a:pt x="429" y="333"/>
                </a:lnTo>
                <a:lnTo>
                  <a:pt x="524" y="286"/>
                </a:lnTo>
                <a:lnTo>
                  <a:pt x="620" y="238"/>
                </a:lnTo>
                <a:lnTo>
                  <a:pt x="667" y="143"/>
                </a:lnTo>
                <a:lnTo>
                  <a:pt x="715" y="48"/>
                </a:lnTo>
                <a:lnTo>
                  <a:pt x="66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6" name="Google Shape;6805;p66"/>
          <p:cNvSpPr/>
          <p:nvPr/>
        </p:nvSpPr>
        <p:spPr>
          <a:xfrm flipH="1">
            <a:off x="967569" y="2368292"/>
            <a:ext cx="33997" cy="81298"/>
          </a:xfrm>
          <a:custGeom>
            <a:avLst/>
            <a:gdLst/>
            <a:ahLst/>
            <a:cxnLst/>
            <a:rect l="l" t="t" r="r" b="b"/>
            <a:pathLst>
              <a:path w="1763" h="4191" extrusionOk="0">
                <a:moveTo>
                  <a:pt x="1096" y="1"/>
                </a:moveTo>
                <a:lnTo>
                  <a:pt x="763" y="810"/>
                </a:lnTo>
                <a:lnTo>
                  <a:pt x="477" y="1667"/>
                </a:lnTo>
                <a:lnTo>
                  <a:pt x="239" y="2524"/>
                </a:lnTo>
                <a:lnTo>
                  <a:pt x="1" y="3381"/>
                </a:lnTo>
                <a:lnTo>
                  <a:pt x="48" y="3381"/>
                </a:lnTo>
                <a:lnTo>
                  <a:pt x="96" y="3429"/>
                </a:lnTo>
                <a:lnTo>
                  <a:pt x="239" y="3429"/>
                </a:lnTo>
                <a:lnTo>
                  <a:pt x="620" y="3333"/>
                </a:lnTo>
                <a:lnTo>
                  <a:pt x="429" y="4095"/>
                </a:lnTo>
                <a:lnTo>
                  <a:pt x="477" y="4095"/>
                </a:lnTo>
                <a:lnTo>
                  <a:pt x="572" y="4143"/>
                </a:lnTo>
                <a:lnTo>
                  <a:pt x="905" y="4190"/>
                </a:lnTo>
                <a:lnTo>
                  <a:pt x="1239" y="4143"/>
                </a:lnTo>
                <a:lnTo>
                  <a:pt x="1524" y="4048"/>
                </a:lnTo>
                <a:lnTo>
                  <a:pt x="1762" y="3810"/>
                </a:lnTo>
                <a:lnTo>
                  <a:pt x="1715" y="3810"/>
                </a:lnTo>
                <a:lnTo>
                  <a:pt x="1477" y="3905"/>
                </a:lnTo>
                <a:lnTo>
                  <a:pt x="1191" y="3952"/>
                </a:lnTo>
                <a:lnTo>
                  <a:pt x="905" y="4000"/>
                </a:lnTo>
                <a:lnTo>
                  <a:pt x="667" y="4000"/>
                </a:lnTo>
                <a:lnTo>
                  <a:pt x="763" y="3524"/>
                </a:lnTo>
                <a:lnTo>
                  <a:pt x="858" y="3238"/>
                </a:lnTo>
                <a:lnTo>
                  <a:pt x="858" y="3095"/>
                </a:lnTo>
                <a:lnTo>
                  <a:pt x="572" y="3143"/>
                </a:lnTo>
                <a:lnTo>
                  <a:pt x="287" y="3191"/>
                </a:lnTo>
                <a:lnTo>
                  <a:pt x="477" y="2381"/>
                </a:lnTo>
                <a:lnTo>
                  <a:pt x="715" y="1620"/>
                </a:lnTo>
                <a:lnTo>
                  <a:pt x="953" y="810"/>
                </a:lnTo>
                <a:lnTo>
                  <a:pt x="1144" y="48"/>
                </a:lnTo>
                <a:lnTo>
                  <a:pt x="114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7" name="Google Shape;6806;p66"/>
          <p:cNvSpPr/>
          <p:nvPr/>
        </p:nvSpPr>
        <p:spPr>
          <a:xfrm flipH="1">
            <a:off x="966643" y="2441248"/>
            <a:ext cx="22986" cy="16644"/>
          </a:xfrm>
          <a:custGeom>
            <a:avLst/>
            <a:gdLst/>
            <a:ahLst/>
            <a:cxnLst/>
            <a:rect l="l" t="t" r="r" b="b"/>
            <a:pathLst>
              <a:path w="1192" h="858" extrusionOk="0">
                <a:moveTo>
                  <a:pt x="1143" y="1"/>
                </a:moveTo>
                <a:lnTo>
                  <a:pt x="858" y="144"/>
                </a:lnTo>
                <a:lnTo>
                  <a:pt x="572" y="191"/>
                </a:lnTo>
                <a:lnTo>
                  <a:pt x="286" y="239"/>
                </a:lnTo>
                <a:lnTo>
                  <a:pt x="1" y="191"/>
                </a:lnTo>
                <a:lnTo>
                  <a:pt x="191" y="477"/>
                </a:lnTo>
                <a:lnTo>
                  <a:pt x="477" y="763"/>
                </a:lnTo>
                <a:lnTo>
                  <a:pt x="620" y="810"/>
                </a:lnTo>
                <a:lnTo>
                  <a:pt x="810" y="858"/>
                </a:lnTo>
                <a:lnTo>
                  <a:pt x="1001" y="810"/>
                </a:lnTo>
                <a:lnTo>
                  <a:pt x="1143" y="715"/>
                </a:lnTo>
                <a:lnTo>
                  <a:pt x="1191" y="525"/>
                </a:lnTo>
                <a:lnTo>
                  <a:pt x="1191" y="382"/>
                </a:lnTo>
                <a:lnTo>
                  <a:pt x="114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8" name="Google Shape;6807;p66"/>
          <p:cNvSpPr/>
          <p:nvPr/>
        </p:nvSpPr>
        <p:spPr>
          <a:xfrm flipH="1">
            <a:off x="966643" y="2448639"/>
            <a:ext cx="13807" cy="9253"/>
          </a:xfrm>
          <a:custGeom>
            <a:avLst/>
            <a:gdLst/>
            <a:ahLst/>
            <a:cxnLst/>
            <a:rect l="l" t="t" r="r" b="b"/>
            <a:pathLst>
              <a:path w="716" h="477" extrusionOk="0">
                <a:moveTo>
                  <a:pt x="477" y="1"/>
                </a:moveTo>
                <a:lnTo>
                  <a:pt x="287" y="48"/>
                </a:lnTo>
                <a:lnTo>
                  <a:pt x="96" y="191"/>
                </a:lnTo>
                <a:lnTo>
                  <a:pt x="1" y="382"/>
                </a:lnTo>
                <a:lnTo>
                  <a:pt x="144" y="429"/>
                </a:lnTo>
                <a:lnTo>
                  <a:pt x="334" y="477"/>
                </a:lnTo>
                <a:lnTo>
                  <a:pt x="525" y="429"/>
                </a:lnTo>
                <a:lnTo>
                  <a:pt x="667" y="334"/>
                </a:lnTo>
                <a:lnTo>
                  <a:pt x="715" y="144"/>
                </a:lnTo>
                <a:lnTo>
                  <a:pt x="715" y="1"/>
                </a:lnTo>
                <a:close/>
              </a:path>
            </a:pathLst>
          </a:custGeom>
          <a:solidFill>
            <a:srgbClr val="FF9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9" name="Google Shape;6808;p66"/>
          <p:cNvSpPr/>
          <p:nvPr/>
        </p:nvSpPr>
        <p:spPr>
          <a:xfrm flipH="1">
            <a:off x="829864" y="2274093"/>
            <a:ext cx="144146" cy="139473"/>
          </a:xfrm>
          <a:custGeom>
            <a:avLst/>
            <a:gdLst/>
            <a:ahLst/>
            <a:cxnLst/>
            <a:rect l="l" t="t" r="r" b="b"/>
            <a:pathLst>
              <a:path w="7475" h="7190" extrusionOk="0">
                <a:moveTo>
                  <a:pt x="2857" y="1"/>
                </a:moveTo>
                <a:lnTo>
                  <a:pt x="2381" y="48"/>
                </a:lnTo>
                <a:lnTo>
                  <a:pt x="1428" y="191"/>
                </a:lnTo>
                <a:lnTo>
                  <a:pt x="714" y="382"/>
                </a:lnTo>
                <a:lnTo>
                  <a:pt x="191" y="572"/>
                </a:lnTo>
                <a:lnTo>
                  <a:pt x="0" y="667"/>
                </a:lnTo>
                <a:lnTo>
                  <a:pt x="524" y="620"/>
                </a:lnTo>
                <a:lnTo>
                  <a:pt x="1095" y="572"/>
                </a:lnTo>
                <a:lnTo>
                  <a:pt x="1809" y="572"/>
                </a:lnTo>
                <a:lnTo>
                  <a:pt x="2666" y="620"/>
                </a:lnTo>
                <a:lnTo>
                  <a:pt x="3523" y="810"/>
                </a:lnTo>
                <a:lnTo>
                  <a:pt x="3952" y="905"/>
                </a:lnTo>
                <a:lnTo>
                  <a:pt x="4428" y="1048"/>
                </a:lnTo>
                <a:lnTo>
                  <a:pt x="4856" y="1239"/>
                </a:lnTo>
                <a:lnTo>
                  <a:pt x="5285" y="1429"/>
                </a:lnTo>
                <a:lnTo>
                  <a:pt x="5666" y="1715"/>
                </a:lnTo>
                <a:lnTo>
                  <a:pt x="5951" y="2048"/>
                </a:lnTo>
                <a:lnTo>
                  <a:pt x="6189" y="2429"/>
                </a:lnTo>
                <a:lnTo>
                  <a:pt x="6380" y="2857"/>
                </a:lnTo>
                <a:lnTo>
                  <a:pt x="6523" y="3333"/>
                </a:lnTo>
                <a:lnTo>
                  <a:pt x="6618" y="3809"/>
                </a:lnTo>
                <a:lnTo>
                  <a:pt x="6665" y="4286"/>
                </a:lnTo>
                <a:lnTo>
                  <a:pt x="6665" y="4809"/>
                </a:lnTo>
                <a:lnTo>
                  <a:pt x="6665" y="5714"/>
                </a:lnTo>
                <a:lnTo>
                  <a:pt x="6570" y="6476"/>
                </a:lnTo>
                <a:lnTo>
                  <a:pt x="6475" y="7190"/>
                </a:lnTo>
                <a:lnTo>
                  <a:pt x="6523" y="7047"/>
                </a:lnTo>
                <a:lnTo>
                  <a:pt x="6761" y="6618"/>
                </a:lnTo>
                <a:lnTo>
                  <a:pt x="7046" y="5952"/>
                </a:lnTo>
                <a:lnTo>
                  <a:pt x="7189" y="5523"/>
                </a:lnTo>
                <a:lnTo>
                  <a:pt x="7332" y="5095"/>
                </a:lnTo>
                <a:lnTo>
                  <a:pt x="7427" y="4666"/>
                </a:lnTo>
                <a:lnTo>
                  <a:pt x="7475" y="4190"/>
                </a:lnTo>
                <a:lnTo>
                  <a:pt x="7475" y="3667"/>
                </a:lnTo>
                <a:lnTo>
                  <a:pt x="7427" y="3191"/>
                </a:lnTo>
                <a:lnTo>
                  <a:pt x="7332" y="2667"/>
                </a:lnTo>
                <a:lnTo>
                  <a:pt x="7094" y="2191"/>
                </a:lnTo>
                <a:lnTo>
                  <a:pt x="6856" y="1667"/>
                </a:lnTo>
                <a:lnTo>
                  <a:pt x="6475" y="1239"/>
                </a:lnTo>
                <a:lnTo>
                  <a:pt x="5999" y="810"/>
                </a:lnTo>
                <a:lnTo>
                  <a:pt x="5523" y="524"/>
                </a:lnTo>
                <a:lnTo>
                  <a:pt x="4999" y="286"/>
                </a:lnTo>
                <a:lnTo>
                  <a:pt x="4475" y="96"/>
                </a:lnTo>
                <a:lnTo>
                  <a:pt x="3952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0" name="Google Shape;6809;p66"/>
          <p:cNvSpPr/>
          <p:nvPr/>
        </p:nvSpPr>
        <p:spPr>
          <a:xfrm flipH="1">
            <a:off x="839950" y="2278710"/>
            <a:ext cx="179049" cy="156098"/>
          </a:xfrm>
          <a:custGeom>
            <a:avLst/>
            <a:gdLst/>
            <a:ahLst/>
            <a:cxnLst/>
            <a:rect l="l" t="t" r="r" b="b"/>
            <a:pathLst>
              <a:path w="9285" h="8047" extrusionOk="0">
                <a:moveTo>
                  <a:pt x="4523" y="1"/>
                </a:moveTo>
                <a:lnTo>
                  <a:pt x="3999" y="48"/>
                </a:lnTo>
                <a:lnTo>
                  <a:pt x="3476" y="96"/>
                </a:lnTo>
                <a:lnTo>
                  <a:pt x="2952" y="191"/>
                </a:lnTo>
                <a:lnTo>
                  <a:pt x="2524" y="334"/>
                </a:lnTo>
                <a:lnTo>
                  <a:pt x="2095" y="524"/>
                </a:lnTo>
                <a:lnTo>
                  <a:pt x="1667" y="715"/>
                </a:lnTo>
                <a:lnTo>
                  <a:pt x="1333" y="1001"/>
                </a:lnTo>
                <a:lnTo>
                  <a:pt x="1095" y="1239"/>
                </a:lnTo>
                <a:lnTo>
                  <a:pt x="714" y="1762"/>
                </a:lnTo>
                <a:lnTo>
                  <a:pt x="476" y="2286"/>
                </a:lnTo>
                <a:lnTo>
                  <a:pt x="286" y="2857"/>
                </a:lnTo>
                <a:lnTo>
                  <a:pt x="143" y="3333"/>
                </a:lnTo>
                <a:lnTo>
                  <a:pt x="48" y="3810"/>
                </a:lnTo>
                <a:lnTo>
                  <a:pt x="0" y="4190"/>
                </a:lnTo>
                <a:lnTo>
                  <a:pt x="0" y="4476"/>
                </a:lnTo>
                <a:lnTo>
                  <a:pt x="238" y="3952"/>
                </a:lnTo>
                <a:lnTo>
                  <a:pt x="619" y="3429"/>
                </a:lnTo>
                <a:lnTo>
                  <a:pt x="1000" y="2953"/>
                </a:lnTo>
                <a:lnTo>
                  <a:pt x="1429" y="2524"/>
                </a:lnTo>
                <a:lnTo>
                  <a:pt x="1619" y="2953"/>
                </a:lnTo>
                <a:lnTo>
                  <a:pt x="1905" y="3333"/>
                </a:lnTo>
                <a:lnTo>
                  <a:pt x="2286" y="3857"/>
                </a:lnTo>
                <a:lnTo>
                  <a:pt x="2857" y="4381"/>
                </a:lnTo>
                <a:lnTo>
                  <a:pt x="3190" y="4666"/>
                </a:lnTo>
                <a:lnTo>
                  <a:pt x="3523" y="4905"/>
                </a:lnTo>
                <a:lnTo>
                  <a:pt x="3952" y="5143"/>
                </a:lnTo>
                <a:lnTo>
                  <a:pt x="4428" y="5381"/>
                </a:lnTo>
                <a:lnTo>
                  <a:pt x="4952" y="5571"/>
                </a:lnTo>
                <a:lnTo>
                  <a:pt x="5523" y="5714"/>
                </a:lnTo>
                <a:lnTo>
                  <a:pt x="5142" y="4476"/>
                </a:lnTo>
                <a:lnTo>
                  <a:pt x="5571" y="5047"/>
                </a:lnTo>
                <a:lnTo>
                  <a:pt x="6094" y="5523"/>
                </a:lnTo>
                <a:lnTo>
                  <a:pt x="6666" y="5952"/>
                </a:lnTo>
                <a:lnTo>
                  <a:pt x="7285" y="6333"/>
                </a:lnTo>
                <a:lnTo>
                  <a:pt x="7332" y="6571"/>
                </a:lnTo>
                <a:lnTo>
                  <a:pt x="7380" y="6856"/>
                </a:lnTo>
                <a:lnTo>
                  <a:pt x="7475" y="7095"/>
                </a:lnTo>
                <a:lnTo>
                  <a:pt x="7618" y="7333"/>
                </a:lnTo>
                <a:lnTo>
                  <a:pt x="7761" y="7523"/>
                </a:lnTo>
                <a:lnTo>
                  <a:pt x="7951" y="7761"/>
                </a:lnTo>
                <a:lnTo>
                  <a:pt x="8141" y="7904"/>
                </a:lnTo>
                <a:lnTo>
                  <a:pt x="8380" y="8047"/>
                </a:lnTo>
                <a:lnTo>
                  <a:pt x="8665" y="7380"/>
                </a:lnTo>
                <a:lnTo>
                  <a:pt x="8903" y="6618"/>
                </a:lnTo>
                <a:lnTo>
                  <a:pt x="9141" y="5666"/>
                </a:lnTo>
                <a:lnTo>
                  <a:pt x="9236" y="5190"/>
                </a:lnTo>
                <a:lnTo>
                  <a:pt x="9284" y="4666"/>
                </a:lnTo>
                <a:lnTo>
                  <a:pt x="9284" y="4095"/>
                </a:lnTo>
                <a:lnTo>
                  <a:pt x="9236" y="3571"/>
                </a:lnTo>
                <a:lnTo>
                  <a:pt x="9141" y="3048"/>
                </a:lnTo>
                <a:lnTo>
                  <a:pt x="8951" y="2524"/>
                </a:lnTo>
                <a:lnTo>
                  <a:pt x="8713" y="2000"/>
                </a:lnTo>
                <a:lnTo>
                  <a:pt x="8380" y="1572"/>
                </a:lnTo>
                <a:lnTo>
                  <a:pt x="7999" y="1191"/>
                </a:lnTo>
                <a:lnTo>
                  <a:pt x="7618" y="858"/>
                </a:lnTo>
                <a:lnTo>
                  <a:pt x="7142" y="620"/>
                </a:lnTo>
                <a:lnTo>
                  <a:pt x="6666" y="382"/>
                </a:lnTo>
                <a:lnTo>
                  <a:pt x="6142" y="239"/>
                </a:lnTo>
                <a:lnTo>
                  <a:pt x="5618" y="96"/>
                </a:lnTo>
                <a:lnTo>
                  <a:pt x="5047" y="48"/>
                </a:lnTo>
                <a:lnTo>
                  <a:pt x="452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1" name="Google Shape;6810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extrusionOk="0">
                <a:moveTo>
                  <a:pt x="0" y="1"/>
                </a:moveTo>
                <a:lnTo>
                  <a:pt x="48" y="620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2" name="Google Shape;6811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fill="none" extrusionOk="0">
                <a:moveTo>
                  <a:pt x="1762" y="3048"/>
                </a:move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0" y="1"/>
                </a:lnTo>
                <a:lnTo>
                  <a:pt x="0" y="1"/>
                </a:lnTo>
                <a:lnTo>
                  <a:pt x="48" y="620"/>
                </a:lnTo>
                <a:lnTo>
                  <a:pt x="238" y="1286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3" name="Google Shape;6812;p66"/>
          <p:cNvSpPr/>
          <p:nvPr/>
        </p:nvSpPr>
        <p:spPr>
          <a:xfrm flipH="1">
            <a:off x="831696" y="2408931"/>
            <a:ext cx="48672" cy="59126"/>
          </a:xfrm>
          <a:custGeom>
            <a:avLst/>
            <a:gdLst/>
            <a:ahLst/>
            <a:cxnLst/>
            <a:rect l="l" t="t" r="r" b="b"/>
            <a:pathLst>
              <a:path w="2524" h="3048" extrusionOk="0">
                <a:moveTo>
                  <a:pt x="1905" y="1"/>
                </a:moveTo>
                <a:lnTo>
                  <a:pt x="1714" y="48"/>
                </a:lnTo>
                <a:lnTo>
                  <a:pt x="1429" y="191"/>
                </a:lnTo>
                <a:lnTo>
                  <a:pt x="1095" y="429"/>
                </a:lnTo>
                <a:lnTo>
                  <a:pt x="619" y="858"/>
                </a:lnTo>
                <a:lnTo>
                  <a:pt x="381" y="1096"/>
                </a:lnTo>
                <a:lnTo>
                  <a:pt x="0" y="2429"/>
                </a:lnTo>
                <a:lnTo>
                  <a:pt x="0" y="2476"/>
                </a:lnTo>
                <a:lnTo>
                  <a:pt x="48" y="2619"/>
                </a:lnTo>
                <a:lnTo>
                  <a:pt x="143" y="2762"/>
                </a:lnTo>
                <a:lnTo>
                  <a:pt x="286" y="2857"/>
                </a:lnTo>
                <a:lnTo>
                  <a:pt x="429" y="2952"/>
                </a:lnTo>
                <a:lnTo>
                  <a:pt x="572" y="3000"/>
                </a:lnTo>
                <a:lnTo>
                  <a:pt x="762" y="3048"/>
                </a:lnTo>
                <a:lnTo>
                  <a:pt x="905" y="3048"/>
                </a:lnTo>
                <a:lnTo>
                  <a:pt x="1095" y="3000"/>
                </a:lnTo>
                <a:lnTo>
                  <a:pt x="1238" y="2905"/>
                </a:lnTo>
                <a:lnTo>
                  <a:pt x="1429" y="2810"/>
                </a:lnTo>
                <a:lnTo>
                  <a:pt x="1762" y="2524"/>
                </a:lnTo>
                <a:lnTo>
                  <a:pt x="2047" y="2095"/>
                </a:lnTo>
                <a:lnTo>
                  <a:pt x="2286" y="1619"/>
                </a:lnTo>
                <a:lnTo>
                  <a:pt x="2476" y="1143"/>
                </a:lnTo>
                <a:lnTo>
                  <a:pt x="2524" y="715"/>
                </a:lnTo>
                <a:lnTo>
                  <a:pt x="2524" y="524"/>
                </a:lnTo>
                <a:lnTo>
                  <a:pt x="2524" y="334"/>
                </a:lnTo>
                <a:lnTo>
                  <a:pt x="2428" y="191"/>
                </a:lnTo>
                <a:lnTo>
                  <a:pt x="2333" y="96"/>
                </a:lnTo>
                <a:lnTo>
                  <a:pt x="2190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4" name="Google Shape;6813;p66"/>
          <p:cNvSpPr/>
          <p:nvPr/>
        </p:nvSpPr>
        <p:spPr>
          <a:xfrm flipH="1">
            <a:off x="841801" y="2422781"/>
            <a:ext cx="30314" cy="35111"/>
          </a:xfrm>
          <a:custGeom>
            <a:avLst/>
            <a:gdLst/>
            <a:ahLst/>
            <a:cxnLst/>
            <a:rect l="l" t="t" r="r" b="b"/>
            <a:pathLst>
              <a:path w="1572" h="1810" extrusionOk="0">
                <a:moveTo>
                  <a:pt x="1572" y="1"/>
                </a:moveTo>
                <a:lnTo>
                  <a:pt x="1286" y="48"/>
                </a:lnTo>
                <a:lnTo>
                  <a:pt x="1001" y="144"/>
                </a:lnTo>
                <a:lnTo>
                  <a:pt x="763" y="334"/>
                </a:lnTo>
                <a:lnTo>
                  <a:pt x="524" y="572"/>
                </a:lnTo>
                <a:lnTo>
                  <a:pt x="334" y="858"/>
                </a:lnTo>
                <a:lnTo>
                  <a:pt x="191" y="1143"/>
                </a:lnTo>
                <a:lnTo>
                  <a:pt x="48" y="1477"/>
                </a:lnTo>
                <a:lnTo>
                  <a:pt x="1" y="1762"/>
                </a:lnTo>
                <a:lnTo>
                  <a:pt x="1" y="1810"/>
                </a:lnTo>
                <a:lnTo>
                  <a:pt x="96" y="1810"/>
                </a:lnTo>
                <a:lnTo>
                  <a:pt x="239" y="1572"/>
                </a:lnTo>
                <a:lnTo>
                  <a:pt x="429" y="1381"/>
                </a:lnTo>
                <a:lnTo>
                  <a:pt x="572" y="1286"/>
                </a:lnTo>
                <a:lnTo>
                  <a:pt x="715" y="1191"/>
                </a:lnTo>
                <a:lnTo>
                  <a:pt x="858" y="1191"/>
                </a:lnTo>
                <a:lnTo>
                  <a:pt x="1048" y="1239"/>
                </a:lnTo>
                <a:lnTo>
                  <a:pt x="1048" y="1191"/>
                </a:lnTo>
                <a:lnTo>
                  <a:pt x="1001" y="1143"/>
                </a:lnTo>
                <a:lnTo>
                  <a:pt x="810" y="1096"/>
                </a:lnTo>
                <a:lnTo>
                  <a:pt x="620" y="1096"/>
                </a:lnTo>
                <a:lnTo>
                  <a:pt x="477" y="1143"/>
                </a:lnTo>
                <a:lnTo>
                  <a:pt x="334" y="1286"/>
                </a:lnTo>
                <a:lnTo>
                  <a:pt x="524" y="858"/>
                </a:lnTo>
                <a:lnTo>
                  <a:pt x="810" y="524"/>
                </a:lnTo>
                <a:lnTo>
                  <a:pt x="1191" y="239"/>
                </a:lnTo>
                <a:lnTo>
                  <a:pt x="157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5" name="Google Shape;6814;p66"/>
          <p:cNvSpPr/>
          <p:nvPr/>
        </p:nvSpPr>
        <p:spPr>
          <a:xfrm flipH="1">
            <a:off x="817002" y="2595483"/>
            <a:ext cx="559131" cy="515353"/>
          </a:xfrm>
          <a:custGeom>
            <a:avLst/>
            <a:gdLst/>
            <a:ahLst/>
            <a:cxnLst/>
            <a:rect l="l" t="t" r="r" b="b"/>
            <a:pathLst>
              <a:path w="28995" h="26567" extrusionOk="0">
                <a:moveTo>
                  <a:pt x="27423" y="1"/>
                </a:moveTo>
                <a:lnTo>
                  <a:pt x="27042" y="96"/>
                </a:lnTo>
                <a:lnTo>
                  <a:pt x="26614" y="286"/>
                </a:lnTo>
                <a:lnTo>
                  <a:pt x="26138" y="572"/>
                </a:lnTo>
                <a:lnTo>
                  <a:pt x="25662" y="953"/>
                </a:lnTo>
                <a:lnTo>
                  <a:pt x="25138" y="1429"/>
                </a:lnTo>
                <a:lnTo>
                  <a:pt x="24567" y="2048"/>
                </a:lnTo>
                <a:lnTo>
                  <a:pt x="23948" y="2762"/>
                </a:lnTo>
                <a:lnTo>
                  <a:pt x="23281" y="3619"/>
                </a:lnTo>
                <a:lnTo>
                  <a:pt x="22186" y="5095"/>
                </a:lnTo>
                <a:lnTo>
                  <a:pt x="20853" y="6713"/>
                </a:lnTo>
                <a:lnTo>
                  <a:pt x="19472" y="8380"/>
                </a:lnTo>
                <a:lnTo>
                  <a:pt x="18044" y="9998"/>
                </a:lnTo>
                <a:lnTo>
                  <a:pt x="16711" y="11427"/>
                </a:lnTo>
                <a:lnTo>
                  <a:pt x="15569" y="12665"/>
                </a:lnTo>
                <a:lnTo>
                  <a:pt x="14712" y="13569"/>
                </a:lnTo>
                <a:lnTo>
                  <a:pt x="14140" y="13998"/>
                </a:lnTo>
                <a:lnTo>
                  <a:pt x="13902" y="14140"/>
                </a:lnTo>
                <a:lnTo>
                  <a:pt x="13474" y="14236"/>
                </a:lnTo>
                <a:lnTo>
                  <a:pt x="12141" y="14474"/>
                </a:lnTo>
                <a:lnTo>
                  <a:pt x="10379" y="14664"/>
                </a:lnTo>
                <a:lnTo>
                  <a:pt x="8380" y="14902"/>
                </a:lnTo>
                <a:lnTo>
                  <a:pt x="4190" y="15331"/>
                </a:lnTo>
                <a:lnTo>
                  <a:pt x="2381" y="15569"/>
                </a:lnTo>
                <a:lnTo>
                  <a:pt x="1000" y="15759"/>
                </a:lnTo>
                <a:lnTo>
                  <a:pt x="905" y="15807"/>
                </a:lnTo>
                <a:lnTo>
                  <a:pt x="762" y="15902"/>
                </a:lnTo>
                <a:lnTo>
                  <a:pt x="667" y="16092"/>
                </a:lnTo>
                <a:lnTo>
                  <a:pt x="572" y="16283"/>
                </a:lnTo>
                <a:lnTo>
                  <a:pt x="381" y="16854"/>
                </a:lnTo>
                <a:lnTo>
                  <a:pt x="238" y="17568"/>
                </a:lnTo>
                <a:lnTo>
                  <a:pt x="143" y="18425"/>
                </a:lnTo>
                <a:lnTo>
                  <a:pt x="96" y="19330"/>
                </a:lnTo>
                <a:lnTo>
                  <a:pt x="48" y="20330"/>
                </a:lnTo>
                <a:lnTo>
                  <a:pt x="0" y="21329"/>
                </a:lnTo>
                <a:lnTo>
                  <a:pt x="48" y="22329"/>
                </a:lnTo>
                <a:lnTo>
                  <a:pt x="96" y="23281"/>
                </a:lnTo>
                <a:lnTo>
                  <a:pt x="191" y="24186"/>
                </a:lnTo>
                <a:lnTo>
                  <a:pt x="286" y="24995"/>
                </a:lnTo>
                <a:lnTo>
                  <a:pt x="429" y="25662"/>
                </a:lnTo>
                <a:lnTo>
                  <a:pt x="572" y="26185"/>
                </a:lnTo>
                <a:lnTo>
                  <a:pt x="667" y="26376"/>
                </a:lnTo>
                <a:lnTo>
                  <a:pt x="762" y="26519"/>
                </a:lnTo>
                <a:lnTo>
                  <a:pt x="905" y="26566"/>
                </a:lnTo>
                <a:lnTo>
                  <a:pt x="1000" y="26566"/>
                </a:lnTo>
                <a:lnTo>
                  <a:pt x="2476" y="26328"/>
                </a:lnTo>
                <a:lnTo>
                  <a:pt x="4523" y="25995"/>
                </a:lnTo>
                <a:lnTo>
                  <a:pt x="6999" y="25471"/>
                </a:lnTo>
                <a:lnTo>
                  <a:pt x="9760" y="24852"/>
                </a:lnTo>
                <a:lnTo>
                  <a:pt x="11141" y="24472"/>
                </a:lnTo>
                <a:lnTo>
                  <a:pt x="12569" y="24091"/>
                </a:lnTo>
                <a:lnTo>
                  <a:pt x="13950" y="23662"/>
                </a:lnTo>
                <a:lnTo>
                  <a:pt x="15283" y="23186"/>
                </a:lnTo>
                <a:lnTo>
                  <a:pt x="16568" y="22710"/>
                </a:lnTo>
                <a:lnTo>
                  <a:pt x="17759" y="22186"/>
                </a:lnTo>
                <a:lnTo>
                  <a:pt x="18854" y="21615"/>
                </a:lnTo>
                <a:lnTo>
                  <a:pt x="19806" y="21044"/>
                </a:lnTo>
                <a:lnTo>
                  <a:pt x="20091" y="20806"/>
                </a:lnTo>
                <a:lnTo>
                  <a:pt x="20425" y="20520"/>
                </a:lnTo>
                <a:lnTo>
                  <a:pt x="21091" y="19758"/>
                </a:lnTo>
                <a:lnTo>
                  <a:pt x="21853" y="18806"/>
                </a:lnTo>
                <a:lnTo>
                  <a:pt x="22615" y="17664"/>
                </a:lnTo>
                <a:lnTo>
                  <a:pt x="23376" y="16378"/>
                </a:lnTo>
                <a:lnTo>
                  <a:pt x="24138" y="15045"/>
                </a:lnTo>
                <a:lnTo>
                  <a:pt x="24900" y="13569"/>
                </a:lnTo>
                <a:lnTo>
                  <a:pt x="25614" y="12046"/>
                </a:lnTo>
                <a:lnTo>
                  <a:pt x="26328" y="10522"/>
                </a:lnTo>
                <a:lnTo>
                  <a:pt x="26995" y="8999"/>
                </a:lnTo>
                <a:lnTo>
                  <a:pt x="27566" y="7523"/>
                </a:lnTo>
                <a:lnTo>
                  <a:pt x="28042" y="6095"/>
                </a:lnTo>
                <a:lnTo>
                  <a:pt x="28471" y="4762"/>
                </a:lnTo>
                <a:lnTo>
                  <a:pt x="28756" y="3571"/>
                </a:lnTo>
                <a:lnTo>
                  <a:pt x="28947" y="2524"/>
                </a:lnTo>
                <a:lnTo>
                  <a:pt x="28994" y="2048"/>
                </a:lnTo>
                <a:lnTo>
                  <a:pt x="28994" y="1619"/>
                </a:lnTo>
                <a:lnTo>
                  <a:pt x="28947" y="1238"/>
                </a:lnTo>
                <a:lnTo>
                  <a:pt x="28851" y="905"/>
                </a:lnTo>
                <a:lnTo>
                  <a:pt x="28709" y="620"/>
                </a:lnTo>
                <a:lnTo>
                  <a:pt x="28566" y="382"/>
                </a:lnTo>
                <a:lnTo>
                  <a:pt x="28328" y="191"/>
                </a:lnTo>
                <a:lnTo>
                  <a:pt x="28090" y="48"/>
                </a:lnTo>
                <a:lnTo>
                  <a:pt x="2775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6" name="Google Shape;6815;p66"/>
          <p:cNvSpPr/>
          <p:nvPr/>
        </p:nvSpPr>
        <p:spPr>
          <a:xfrm flipH="1">
            <a:off x="1318282" y="2853151"/>
            <a:ext cx="216691" cy="267851"/>
          </a:xfrm>
          <a:custGeom>
            <a:avLst/>
            <a:gdLst/>
            <a:ahLst/>
            <a:cxnLst/>
            <a:rect l="l" t="t" r="r" b="b"/>
            <a:pathLst>
              <a:path w="11237" h="13808" extrusionOk="0">
                <a:moveTo>
                  <a:pt x="6761" y="0"/>
                </a:moveTo>
                <a:lnTo>
                  <a:pt x="6714" y="2333"/>
                </a:lnTo>
                <a:lnTo>
                  <a:pt x="6381" y="2429"/>
                </a:lnTo>
                <a:lnTo>
                  <a:pt x="6047" y="2476"/>
                </a:lnTo>
                <a:lnTo>
                  <a:pt x="5619" y="2476"/>
                </a:lnTo>
                <a:lnTo>
                  <a:pt x="5190" y="2429"/>
                </a:lnTo>
                <a:lnTo>
                  <a:pt x="3191" y="2191"/>
                </a:lnTo>
                <a:lnTo>
                  <a:pt x="2239" y="2095"/>
                </a:lnTo>
                <a:lnTo>
                  <a:pt x="1810" y="2143"/>
                </a:lnTo>
                <a:lnTo>
                  <a:pt x="1429" y="2191"/>
                </a:lnTo>
                <a:lnTo>
                  <a:pt x="1096" y="2286"/>
                </a:lnTo>
                <a:lnTo>
                  <a:pt x="810" y="2476"/>
                </a:lnTo>
                <a:lnTo>
                  <a:pt x="668" y="2714"/>
                </a:lnTo>
                <a:lnTo>
                  <a:pt x="572" y="2857"/>
                </a:lnTo>
                <a:lnTo>
                  <a:pt x="525" y="3000"/>
                </a:lnTo>
                <a:lnTo>
                  <a:pt x="525" y="3190"/>
                </a:lnTo>
                <a:lnTo>
                  <a:pt x="572" y="3381"/>
                </a:lnTo>
                <a:lnTo>
                  <a:pt x="620" y="3571"/>
                </a:lnTo>
                <a:lnTo>
                  <a:pt x="715" y="3762"/>
                </a:lnTo>
                <a:lnTo>
                  <a:pt x="906" y="4095"/>
                </a:lnTo>
                <a:lnTo>
                  <a:pt x="1191" y="4381"/>
                </a:lnTo>
                <a:lnTo>
                  <a:pt x="1477" y="4571"/>
                </a:lnTo>
                <a:lnTo>
                  <a:pt x="1763" y="4761"/>
                </a:lnTo>
                <a:lnTo>
                  <a:pt x="2048" y="4952"/>
                </a:lnTo>
                <a:lnTo>
                  <a:pt x="1667" y="4904"/>
                </a:lnTo>
                <a:lnTo>
                  <a:pt x="1286" y="4952"/>
                </a:lnTo>
                <a:lnTo>
                  <a:pt x="906" y="5047"/>
                </a:lnTo>
                <a:lnTo>
                  <a:pt x="572" y="5190"/>
                </a:lnTo>
                <a:lnTo>
                  <a:pt x="382" y="5285"/>
                </a:lnTo>
                <a:lnTo>
                  <a:pt x="239" y="5380"/>
                </a:lnTo>
                <a:lnTo>
                  <a:pt x="144" y="5571"/>
                </a:lnTo>
                <a:lnTo>
                  <a:pt x="49" y="5714"/>
                </a:lnTo>
                <a:lnTo>
                  <a:pt x="1" y="5952"/>
                </a:lnTo>
                <a:lnTo>
                  <a:pt x="1" y="6190"/>
                </a:lnTo>
                <a:lnTo>
                  <a:pt x="49" y="6428"/>
                </a:lnTo>
                <a:lnTo>
                  <a:pt x="144" y="6666"/>
                </a:lnTo>
                <a:lnTo>
                  <a:pt x="239" y="6904"/>
                </a:lnTo>
                <a:lnTo>
                  <a:pt x="429" y="7094"/>
                </a:lnTo>
                <a:lnTo>
                  <a:pt x="810" y="7380"/>
                </a:lnTo>
                <a:lnTo>
                  <a:pt x="1239" y="7618"/>
                </a:lnTo>
                <a:lnTo>
                  <a:pt x="1667" y="7808"/>
                </a:lnTo>
                <a:lnTo>
                  <a:pt x="2048" y="7904"/>
                </a:lnTo>
                <a:lnTo>
                  <a:pt x="2477" y="7999"/>
                </a:lnTo>
                <a:lnTo>
                  <a:pt x="2096" y="8046"/>
                </a:lnTo>
                <a:lnTo>
                  <a:pt x="1763" y="8094"/>
                </a:lnTo>
                <a:lnTo>
                  <a:pt x="1382" y="8237"/>
                </a:lnTo>
                <a:lnTo>
                  <a:pt x="1048" y="8427"/>
                </a:lnTo>
                <a:lnTo>
                  <a:pt x="858" y="8522"/>
                </a:lnTo>
                <a:lnTo>
                  <a:pt x="763" y="8665"/>
                </a:lnTo>
                <a:lnTo>
                  <a:pt x="620" y="8856"/>
                </a:lnTo>
                <a:lnTo>
                  <a:pt x="572" y="9046"/>
                </a:lnTo>
                <a:lnTo>
                  <a:pt x="572" y="9237"/>
                </a:lnTo>
                <a:lnTo>
                  <a:pt x="572" y="9475"/>
                </a:lnTo>
                <a:lnTo>
                  <a:pt x="668" y="9760"/>
                </a:lnTo>
                <a:lnTo>
                  <a:pt x="763" y="9951"/>
                </a:lnTo>
                <a:lnTo>
                  <a:pt x="906" y="10189"/>
                </a:lnTo>
                <a:lnTo>
                  <a:pt x="1096" y="10332"/>
                </a:lnTo>
                <a:lnTo>
                  <a:pt x="1572" y="10665"/>
                </a:lnTo>
                <a:lnTo>
                  <a:pt x="2048" y="10903"/>
                </a:lnTo>
                <a:lnTo>
                  <a:pt x="2524" y="11046"/>
                </a:lnTo>
                <a:lnTo>
                  <a:pt x="2905" y="11141"/>
                </a:lnTo>
                <a:lnTo>
                  <a:pt x="3286" y="11236"/>
                </a:lnTo>
                <a:lnTo>
                  <a:pt x="3048" y="11284"/>
                </a:lnTo>
                <a:lnTo>
                  <a:pt x="2810" y="11331"/>
                </a:lnTo>
                <a:lnTo>
                  <a:pt x="2572" y="11427"/>
                </a:lnTo>
                <a:lnTo>
                  <a:pt x="2334" y="11617"/>
                </a:lnTo>
                <a:lnTo>
                  <a:pt x="2239" y="11712"/>
                </a:lnTo>
                <a:lnTo>
                  <a:pt x="2191" y="11807"/>
                </a:lnTo>
                <a:lnTo>
                  <a:pt x="2143" y="11950"/>
                </a:lnTo>
                <a:lnTo>
                  <a:pt x="2143" y="12093"/>
                </a:lnTo>
                <a:lnTo>
                  <a:pt x="2191" y="12284"/>
                </a:lnTo>
                <a:lnTo>
                  <a:pt x="2334" y="12474"/>
                </a:lnTo>
                <a:lnTo>
                  <a:pt x="2477" y="12712"/>
                </a:lnTo>
                <a:lnTo>
                  <a:pt x="2667" y="12902"/>
                </a:lnTo>
                <a:lnTo>
                  <a:pt x="2858" y="13045"/>
                </a:lnTo>
                <a:lnTo>
                  <a:pt x="3096" y="13188"/>
                </a:lnTo>
                <a:lnTo>
                  <a:pt x="3619" y="13474"/>
                </a:lnTo>
                <a:lnTo>
                  <a:pt x="4238" y="13617"/>
                </a:lnTo>
                <a:lnTo>
                  <a:pt x="4857" y="13759"/>
                </a:lnTo>
                <a:lnTo>
                  <a:pt x="5571" y="13807"/>
                </a:lnTo>
                <a:lnTo>
                  <a:pt x="6285" y="13807"/>
                </a:lnTo>
                <a:lnTo>
                  <a:pt x="7047" y="13759"/>
                </a:lnTo>
                <a:lnTo>
                  <a:pt x="7761" y="13664"/>
                </a:lnTo>
                <a:lnTo>
                  <a:pt x="8428" y="13521"/>
                </a:lnTo>
                <a:lnTo>
                  <a:pt x="9094" y="13379"/>
                </a:lnTo>
                <a:lnTo>
                  <a:pt x="9666" y="13141"/>
                </a:lnTo>
                <a:lnTo>
                  <a:pt x="10142" y="12902"/>
                </a:lnTo>
                <a:lnTo>
                  <a:pt x="10570" y="12617"/>
                </a:lnTo>
                <a:lnTo>
                  <a:pt x="10856" y="12331"/>
                </a:lnTo>
                <a:lnTo>
                  <a:pt x="10951" y="12188"/>
                </a:lnTo>
                <a:lnTo>
                  <a:pt x="10999" y="12046"/>
                </a:lnTo>
                <a:lnTo>
                  <a:pt x="11046" y="11712"/>
                </a:lnTo>
                <a:lnTo>
                  <a:pt x="10999" y="11427"/>
                </a:lnTo>
                <a:lnTo>
                  <a:pt x="10903" y="11141"/>
                </a:lnTo>
                <a:lnTo>
                  <a:pt x="10761" y="10903"/>
                </a:lnTo>
                <a:lnTo>
                  <a:pt x="10523" y="10522"/>
                </a:lnTo>
                <a:lnTo>
                  <a:pt x="10380" y="10379"/>
                </a:lnTo>
                <a:lnTo>
                  <a:pt x="10523" y="10284"/>
                </a:lnTo>
                <a:lnTo>
                  <a:pt x="10808" y="10046"/>
                </a:lnTo>
                <a:lnTo>
                  <a:pt x="10999" y="9856"/>
                </a:lnTo>
                <a:lnTo>
                  <a:pt x="11094" y="9617"/>
                </a:lnTo>
                <a:lnTo>
                  <a:pt x="11189" y="9379"/>
                </a:lnTo>
                <a:lnTo>
                  <a:pt x="11237" y="9094"/>
                </a:lnTo>
                <a:lnTo>
                  <a:pt x="11189" y="8856"/>
                </a:lnTo>
                <a:lnTo>
                  <a:pt x="11094" y="8665"/>
                </a:lnTo>
                <a:lnTo>
                  <a:pt x="10999" y="8427"/>
                </a:lnTo>
                <a:lnTo>
                  <a:pt x="10856" y="8284"/>
                </a:lnTo>
                <a:lnTo>
                  <a:pt x="10713" y="8094"/>
                </a:lnTo>
                <a:lnTo>
                  <a:pt x="10523" y="7951"/>
                </a:lnTo>
                <a:lnTo>
                  <a:pt x="10332" y="7808"/>
                </a:lnTo>
                <a:lnTo>
                  <a:pt x="10142" y="7713"/>
                </a:lnTo>
                <a:lnTo>
                  <a:pt x="10285" y="7618"/>
                </a:lnTo>
                <a:lnTo>
                  <a:pt x="10570" y="7332"/>
                </a:lnTo>
                <a:lnTo>
                  <a:pt x="10713" y="7189"/>
                </a:lnTo>
                <a:lnTo>
                  <a:pt x="10808" y="6951"/>
                </a:lnTo>
                <a:lnTo>
                  <a:pt x="10903" y="6761"/>
                </a:lnTo>
                <a:lnTo>
                  <a:pt x="10903" y="6571"/>
                </a:lnTo>
                <a:lnTo>
                  <a:pt x="10808" y="6142"/>
                </a:lnTo>
                <a:lnTo>
                  <a:pt x="10665" y="5809"/>
                </a:lnTo>
                <a:lnTo>
                  <a:pt x="10427" y="5571"/>
                </a:lnTo>
                <a:lnTo>
                  <a:pt x="10142" y="5380"/>
                </a:lnTo>
                <a:lnTo>
                  <a:pt x="9904" y="5190"/>
                </a:lnTo>
                <a:lnTo>
                  <a:pt x="9713" y="5095"/>
                </a:lnTo>
                <a:lnTo>
                  <a:pt x="9475" y="4999"/>
                </a:lnTo>
                <a:lnTo>
                  <a:pt x="9666" y="4857"/>
                </a:lnTo>
                <a:lnTo>
                  <a:pt x="9808" y="4714"/>
                </a:lnTo>
                <a:lnTo>
                  <a:pt x="9951" y="4523"/>
                </a:lnTo>
                <a:lnTo>
                  <a:pt x="10047" y="4333"/>
                </a:lnTo>
                <a:lnTo>
                  <a:pt x="10094" y="4095"/>
                </a:lnTo>
                <a:lnTo>
                  <a:pt x="10094" y="3857"/>
                </a:lnTo>
                <a:lnTo>
                  <a:pt x="10094" y="3666"/>
                </a:lnTo>
                <a:lnTo>
                  <a:pt x="10047" y="3428"/>
                </a:lnTo>
                <a:lnTo>
                  <a:pt x="9951" y="3190"/>
                </a:lnTo>
                <a:lnTo>
                  <a:pt x="9808" y="2952"/>
                </a:lnTo>
                <a:lnTo>
                  <a:pt x="9475" y="2524"/>
                </a:lnTo>
                <a:lnTo>
                  <a:pt x="8475" y="1524"/>
                </a:lnTo>
                <a:lnTo>
                  <a:pt x="7999" y="1095"/>
                </a:lnTo>
                <a:lnTo>
                  <a:pt x="7523" y="715"/>
                </a:lnTo>
                <a:lnTo>
                  <a:pt x="7142" y="381"/>
                </a:lnTo>
                <a:lnTo>
                  <a:pt x="6952" y="191"/>
                </a:lnTo>
                <a:lnTo>
                  <a:pt x="6761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7" name="Google Shape;6816;p66"/>
          <p:cNvSpPr/>
          <p:nvPr/>
        </p:nvSpPr>
        <p:spPr>
          <a:xfrm flipH="1">
            <a:off x="1336640" y="3056328"/>
            <a:ext cx="137724" cy="19418"/>
          </a:xfrm>
          <a:custGeom>
            <a:avLst/>
            <a:gdLst/>
            <a:ahLst/>
            <a:cxnLst/>
            <a:rect l="l" t="t" r="r" b="b"/>
            <a:pathLst>
              <a:path w="7142" h="1001" extrusionOk="0">
                <a:moveTo>
                  <a:pt x="7142" y="0"/>
                </a:moveTo>
                <a:lnTo>
                  <a:pt x="6237" y="191"/>
                </a:lnTo>
                <a:lnTo>
                  <a:pt x="5380" y="381"/>
                </a:lnTo>
                <a:lnTo>
                  <a:pt x="4523" y="477"/>
                </a:lnTo>
                <a:lnTo>
                  <a:pt x="3618" y="572"/>
                </a:lnTo>
                <a:lnTo>
                  <a:pt x="2714" y="619"/>
                </a:lnTo>
                <a:lnTo>
                  <a:pt x="1857" y="667"/>
                </a:lnTo>
                <a:lnTo>
                  <a:pt x="952" y="667"/>
                </a:lnTo>
                <a:lnTo>
                  <a:pt x="48" y="619"/>
                </a:lnTo>
                <a:lnTo>
                  <a:pt x="0" y="667"/>
                </a:lnTo>
                <a:lnTo>
                  <a:pt x="0" y="715"/>
                </a:lnTo>
                <a:lnTo>
                  <a:pt x="0" y="762"/>
                </a:lnTo>
                <a:lnTo>
                  <a:pt x="48" y="762"/>
                </a:lnTo>
                <a:lnTo>
                  <a:pt x="952" y="905"/>
                </a:lnTo>
                <a:lnTo>
                  <a:pt x="1857" y="1000"/>
                </a:lnTo>
                <a:lnTo>
                  <a:pt x="2762" y="1000"/>
                </a:lnTo>
                <a:lnTo>
                  <a:pt x="3666" y="953"/>
                </a:lnTo>
                <a:lnTo>
                  <a:pt x="4523" y="810"/>
                </a:lnTo>
                <a:lnTo>
                  <a:pt x="5428" y="619"/>
                </a:lnTo>
                <a:lnTo>
                  <a:pt x="6285" y="381"/>
                </a:lnTo>
                <a:lnTo>
                  <a:pt x="7142" y="48"/>
                </a:lnTo>
                <a:lnTo>
                  <a:pt x="7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8" name="Google Shape;6817;p66"/>
          <p:cNvSpPr/>
          <p:nvPr/>
        </p:nvSpPr>
        <p:spPr>
          <a:xfrm flipH="1">
            <a:off x="1338472" y="3003682"/>
            <a:ext cx="151512" cy="17575"/>
          </a:xfrm>
          <a:custGeom>
            <a:avLst/>
            <a:gdLst/>
            <a:ahLst/>
            <a:cxnLst/>
            <a:rect l="l" t="t" r="r" b="b"/>
            <a:pathLst>
              <a:path w="7857" h="906" extrusionOk="0">
                <a:moveTo>
                  <a:pt x="7856" y="1"/>
                </a:moveTo>
                <a:lnTo>
                  <a:pt x="6952" y="144"/>
                </a:lnTo>
                <a:lnTo>
                  <a:pt x="5952" y="286"/>
                </a:lnTo>
                <a:lnTo>
                  <a:pt x="4905" y="429"/>
                </a:lnTo>
                <a:lnTo>
                  <a:pt x="3810" y="477"/>
                </a:lnTo>
                <a:lnTo>
                  <a:pt x="2715" y="477"/>
                </a:lnTo>
                <a:lnTo>
                  <a:pt x="1715" y="429"/>
                </a:lnTo>
                <a:lnTo>
                  <a:pt x="810" y="382"/>
                </a:lnTo>
                <a:lnTo>
                  <a:pt x="48" y="239"/>
                </a:lnTo>
                <a:lnTo>
                  <a:pt x="1" y="239"/>
                </a:lnTo>
                <a:lnTo>
                  <a:pt x="96" y="334"/>
                </a:lnTo>
                <a:lnTo>
                  <a:pt x="1048" y="620"/>
                </a:lnTo>
                <a:lnTo>
                  <a:pt x="2000" y="762"/>
                </a:lnTo>
                <a:lnTo>
                  <a:pt x="3000" y="858"/>
                </a:lnTo>
                <a:lnTo>
                  <a:pt x="4000" y="905"/>
                </a:lnTo>
                <a:lnTo>
                  <a:pt x="4952" y="810"/>
                </a:lnTo>
                <a:lnTo>
                  <a:pt x="5952" y="620"/>
                </a:lnTo>
                <a:lnTo>
                  <a:pt x="6904" y="382"/>
                </a:lnTo>
                <a:lnTo>
                  <a:pt x="7856" y="48"/>
                </a:lnTo>
                <a:lnTo>
                  <a:pt x="785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9" name="Google Shape;6818;p66"/>
          <p:cNvSpPr/>
          <p:nvPr/>
        </p:nvSpPr>
        <p:spPr>
          <a:xfrm flipH="1">
            <a:off x="1353167" y="2946418"/>
            <a:ext cx="145997" cy="18506"/>
          </a:xfrm>
          <a:custGeom>
            <a:avLst/>
            <a:gdLst/>
            <a:ahLst/>
            <a:cxnLst/>
            <a:rect l="l" t="t" r="r" b="b"/>
            <a:pathLst>
              <a:path w="7571" h="954" extrusionOk="0">
                <a:moveTo>
                  <a:pt x="1" y="1"/>
                </a:moveTo>
                <a:lnTo>
                  <a:pt x="1" y="49"/>
                </a:lnTo>
                <a:lnTo>
                  <a:pt x="1" y="96"/>
                </a:lnTo>
                <a:lnTo>
                  <a:pt x="382" y="287"/>
                </a:lnTo>
                <a:lnTo>
                  <a:pt x="810" y="477"/>
                </a:lnTo>
                <a:lnTo>
                  <a:pt x="1239" y="620"/>
                </a:lnTo>
                <a:lnTo>
                  <a:pt x="1667" y="763"/>
                </a:lnTo>
                <a:lnTo>
                  <a:pt x="2096" y="858"/>
                </a:lnTo>
                <a:lnTo>
                  <a:pt x="2524" y="906"/>
                </a:lnTo>
                <a:lnTo>
                  <a:pt x="3000" y="953"/>
                </a:lnTo>
                <a:lnTo>
                  <a:pt x="4476" y="953"/>
                </a:lnTo>
                <a:lnTo>
                  <a:pt x="5523" y="858"/>
                </a:lnTo>
                <a:lnTo>
                  <a:pt x="6095" y="763"/>
                </a:lnTo>
                <a:lnTo>
                  <a:pt x="6618" y="620"/>
                </a:lnTo>
                <a:lnTo>
                  <a:pt x="7095" y="477"/>
                </a:lnTo>
                <a:lnTo>
                  <a:pt x="7571" y="287"/>
                </a:lnTo>
                <a:lnTo>
                  <a:pt x="7571" y="239"/>
                </a:lnTo>
                <a:lnTo>
                  <a:pt x="6618" y="382"/>
                </a:lnTo>
                <a:lnTo>
                  <a:pt x="5666" y="525"/>
                </a:lnTo>
                <a:lnTo>
                  <a:pt x="4714" y="572"/>
                </a:lnTo>
                <a:lnTo>
                  <a:pt x="3762" y="572"/>
                </a:lnTo>
                <a:lnTo>
                  <a:pt x="2857" y="525"/>
                </a:lnTo>
                <a:lnTo>
                  <a:pt x="1905" y="429"/>
                </a:lnTo>
                <a:lnTo>
                  <a:pt x="953" y="239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0" name="Google Shape;6819;p66"/>
          <p:cNvSpPr/>
          <p:nvPr/>
        </p:nvSpPr>
        <p:spPr>
          <a:xfrm flipH="1">
            <a:off x="812412" y="2591799"/>
            <a:ext cx="218523" cy="277065"/>
          </a:xfrm>
          <a:custGeom>
            <a:avLst/>
            <a:gdLst/>
            <a:ahLst/>
            <a:cxnLst/>
            <a:rect l="l" t="t" r="r" b="b"/>
            <a:pathLst>
              <a:path w="11332" h="14283" extrusionOk="0">
                <a:moveTo>
                  <a:pt x="9760" y="0"/>
                </a:moveTo>
                <a:lnTo>
                  <a:pt x="9284" y="95"/>
                </a:lnTo>
                <a:lnTo>
                  <a:pt x="8760" y="286"/>
                </a:lnTo>
                <a:lnTo>
                  <a:pt x="8189" y="619"/>
                </a:lnTo>
                <a:lnTo>
                  <a:pt x="7523" y="1095"/>
                </a:lnTo>
                <a:lnTo>
                  <a:pt x="6856" y="1667"/>
                </a:lnTo>
                <a:lnTo>
                  <a:pt x="6190" y="2381"/>
                </a:lnTo>
                <a:lnTo>
                  <a:pt x="4142" y="4571"/>
                </a:lnTo>
                <a:lnTo>
                  <a:pt x="2143" y="6808"/>
                </a:lnTo>
                <a:lnTo>
                  <a:pt x="0" y="9189"/>
                </a:lnTo>
                <a:lnTo>
                  <a:pt x="7713" y="14283"/>
                </a:lnTo>
                <a:lnTo>
                  <a:pt x="8665" y="11950"/>
                </a:lnTo>
                <a:lnTo>
                  <a:pt x="9475" y="9617"/>
                </a:lnTo>
                <a:lnTo>
                  <a:pt x="10284" y="7237"/>
                </a:lnTo>
                <a:lnTo>
                  <a:pt x="10950" y="4856"/>
                </a:lnTo>
                <a:lnTo>
                  <a:pt x="11189" y="3952"/>
                </a:lnTo>
                <a:lnTo>
                  <a:pt x="11284" y="3142"/>
                </a:lnTo>
                <a:lnTo>
                  <a:pt x="11331" y="2428"/>
                </a:lnTo>
                <a:lnTo>
                  <a:pt x="11331" y="1809"/>
                </a:lnTo>
                <a:lnTo>
                  <a:pt x="11236" y="1238"/>
                </a:lnTo>
                <a:lnTo>
                  <a:pt x="11046" y="810"/>
                </a:lnTo>
                <a:lnTo>
                  <a:pt x="10808" y="429"/>
                </a:lnTo>
                <a:lnTo>
                  <a:pt x="10665" y="286"/>
                </a:lnTo>
                <a:lnTo>
                  <a:pt x="10522" y="191"/>
                </a:lnTo>
                <a:lnTo>
                  <a:pt x="10332" y="95"/>
                </a:lnTo>
                <a:lnTo>
                  <a:pt x="10141" y="48"/>
                </a:lnTo>
                <a:lnTo>
                  <a:pt x="9951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1" name="Google Shape;6820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2" name="Google Shape;6821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3" name="Google Shape;6822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4" name="Google Shape;6823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5" name="Google Shape;682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6" name="Google Shape;682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7" name="Google Shape;682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8" name="Google Shape;6827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9" name="Google Shape;6828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0" name="Google Shape;6829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1" name="Google Shape;6830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2" name="Google Shape;6831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3" name="Google Shape;6832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4" name="Google Shape;6833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5" name="Google Shape;6834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6" name="Google Shape;6835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7" name="Google Shape;6836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8" name="Google Shape;6837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9" name="Google Shape;6838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0" name="Google Shape;6839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1" name="Google Shape;6840;p66"/>
          <p:cNvSpPr/>
          <p:nvPr/>
        </p:nvSpPr>
        <p:spPr>
          <a:xfrm flipH="1">
            <a:off x="908812" y="2846692"/>
            <a:ext cx="5535" cy="3705"/>
          </a:xfrm>
          <a:custGeom>
            <a:avLst/>
            <a:gdLst/>
            <a:ahLst/>
            <a:cxnLst/>
            <a:rect l="l" t="t" r="r" b="b"/>
            <a:pathLst>
              <a:path w="287" h="191" extrusionOk="0">
                <a:moveTo>
                  <a:pt x="96" y="0"/>
                </a:moveTo>
                <a:lnTo>
                  <a:pt x="1" y="48"/>
                </a:lnTo>
                <a:lnTo>
                  <a:pt x="239" y="191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2" name="Google Shape;6841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extrusionOk="0">
                <a:moveTo>
                  <a:pt x="5856" y="0"/>
                </a:moveTo>
                <a:lnTo>
                  <a:pt x="4285" y="1619"/>
                </a:ln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2857" y="3095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08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85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3" name="Google Shape;6842;p66"/>
          <p:cNvSpPr/>
          <p:nvPr/>
        </p:nvSpPr>
        <p:spPr>
          <a:xfrm flipH="1">
            <a:off x="919823" y="2646288"/>
            <a:ext cx="30314" cy="31406"/>
          </a:xfrm>
          <a:custGeom>
            <a:avLst/>
            <a:gdLst/>
            <a:ahLst/>
            <a:cxnLst/>
            <a:rect l="l" t="t" r="r" b="b"/>
            <a:pathLst>
              <a:path w="1572" h="1619" fill="none" extrusionOk="0">
                <a:moveTo>
                  <a:pt x="1571" y="0"/>
                </a:moveTo>
                <a:lnTo>
                  <a:pt x="1571" y="0"/>
                </a:lnTo>
                <a:lnTo>
                  <a:pt x="0" y="1619"/>
                </a:lnTo>
                <a:lnTo>
                  <a:pt x="0" y="1619"/>
                </a:lnTo>
                <a:lnTo>
                  <a:pt x="428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4" name="Google Shape;6843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fill="none" extrusionOk="0">
                <a:moveTo>
                  <a:pt x="4713" y="762"/>
                </a:move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4095" y="1809"/>
                </a:lnTo>
                <a:lnTo>
                  <a:pt x="2857" y="3095"/>
                </a:lnTo>
                <a:lnTo>
                  <a:pt x="2857" y="3095"/>
                </a:lnTo>
                <a:lnTo>
                  <a:pt x="1476" y="4666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56"/>
                </a:lnTo>
                <a:lnTo>
                  <a:pt x="810" y="6808"/>
                </a:lnTo>
                <a:lnTo>
                  <a:pt x="810" y="6808"/>
                </a:lnTo>
                <a:lnTo>
                  <a:pt x="143" y="6332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1619" y="4809"/>
                </a:lnTo>
                <a:lnTo>
                  <a:pt x="3095" y="3285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904" y="48"/>
                </a:lnTo>
                <a:lnTo>
                  <a:pt x="5904" y="48"/>
                </a:lnTo>
                <a:lnTo>
                  <a:pt x="5856" y="0"/>
                </a:lnTo>
                <a:lnTo>
                  <a:pt x="4713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5" name="Google Shape;6844;p66"/>
          <p:cNvSpPr/>
          <p:nvPr/>
        </p:nvSpPr>
        <p:spPr>
          <a:xfrm flipH="1">
            <a:off x="819759" y="2707237"/>
            <a:ext cx="75303" cy="164400"/>
          </a:xfrm>
          <a:custGeom>
            <a:avLst/>
            <a:gdLst/>
            <a:ahLst/>
            <a:cxnLst/>
            <a:rect l="l" t="t" r="r" b="b"/>
            <a:pathLst>
              <a:path w="3905" h="8475" extrusionOk="0">
                <a:moveTo>
                  <a:pt x="3904" y="0"/>
                </a:moveTo>
                <a:lnTo>
                  <a:pt x="3048" y="2095"/>
                </a:lnTo>
                <a:lnTo>
                  <a:pt x="2238" y="4237"/>
                </a:lnTo>
                <a:lnTo>
                  <a:pt x="1429" y="6237"/>
                </a:lnTo>
                <a:lnTo>
                  <a:pt x="762" y="8284"/>
                </a:lnTo>
                <a:lnTo>
                  <a:pt x="381" y="8094"/>
                </a:lnTo>
                <a:lnTo>
                  <a:pt x="1" y="7951"/>
                </a:lnTo>
                <a:lnTo>
                  <a:pt x="381" y="8237"/>
                </a:lnTo>
                <a:lnTo>
                  <a:pt x="810" y="8475"/>
                </a:lnTo>
                <a:lnTo>
                  <a:pt x="1238" y="7427"/>
                </a:lnTo>
                <a:lnTo>
                  <a:pt x="1667" y="6380"/>
                </a:lnTo>
                <a:lnTo>
                  <a:pt x="2048" y="5285"/>
                </a:lnTo>
                <a:lnTo>
                  <a:pt x="2429" y="4237"/>
                </a:lnTo>
                <a:lnTo>
                  <a:pt x="2857" y="3047"/>
                </a:lnTo>
                <a:lnTo>
                  <a:pt x="3238" y="2381"/>
                </a:lnTo>
                <a:lnTo>
                  <a:pt x="3666" y="1667"/>
                </a:lnTo>
                <a:lnTo>
                  <a:pt x="3666" y="1619"/>
                </a:lnTo>
                <a:lnTo>
                  <a:pt x="3190" y="2333"/>
                </a:lnTo>
                <a:lnTo>
                  <a:pt x="3000" y="2619"/>
                </a:lnTo>
                <a:lnTo>
                  <a:pt x="3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6" name="Google Shape;6845;p66"/>
          <p:cNvSpPr/>
          <p:nvPr/>
        </p:nvSpPr>
        <p:spPr>
          <a:xfrm flipH="1">
            <a:off x="881275" y="2754336"/>
            <a:ext cx="126713" cy="87758"/>
          </a:xfrm>
          <a:custGeom>
            <a:avLst/>
            <a:gdLst/>
            <a:ahLst/>
            <a:cxnLst/>
            <a:rect l="l" t="t" r="r" b="b"/>
            <a:pathLst>
              <a:path w="6571" h="4524" extrusionOk="0">
                <a:moveTo>
                  <a:pt x="1" y="0"/>
                </a:moveTo>
                <a:lnTo>
                  <a:pt x="1" y="48"/>
                </a:lnTo>
                <a:lnTo>
                  <a:pt x="1619" y="1238"/>
                </a:lnTo>
                <a:lnTo>
                  <a:pt x="3238" y="2381"/>
                </a:lnTo>
                <a:lnTo>
                  <a:pt x="4857" y="3476"/>
                </a:lnTo>
                <a:lnTo>
                  <a:pt x="6571" y="4523"/>
                </a:lnTo>
                <a:lnTo>
                  <a:pt x="3286" y="2190"/>
                </a:lnTo>
                <a:lnTo>
                  <a:pt x="1334" y="857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849" name="Google Shape;976;p44">
            <a:hlinkClick r:id="rId3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264;p44">
            <a:hlinkClick r:id="rId4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/>
          <p:cNvGrpSpPr/>
          <p:nvPr/>
        </p:nvGrpSpPr>
        <p:grpSpPr>
          <a:xfrm>
            <a:off x="7620146" y="1703291"/>
            <a:ext cx="1169167" cy="2952833"/>
            <a:chOff x="7616744" y="1799819"/>
            <a:chExt cx="1169167" cy="2952833"/>
          </a:xfrm>
        </p:grpSpPr>
        <p:sp>
          <p:nvSpPr>
            <p:cNvPr id="1148" name="Google Shape;1279;p45"/>
            <p:cNvSpPr/>
            <p:nvPr/>
          </p:nvSpPr>
          <p:spPr>
            <a:xfrm flipH="1">
              <a:off x="7616744" y="4134625"/>
              <a:ext cx="637420" cy="531820"/>
            </a:xfrm>
            <a:custGeom>
              <a:avLst/>
              <a:gdLst/>
              <a:ahLst/>
              <a:cxnLst/>
              <a:rect l="l" t="t" r="r" b="b"/>
              <a:pathLst>
                <a:path w="16793" h="14010" extrusionOk="0">
                  <a:moveTo>
                    <a:pt x="9340" y="0"/>
                  </a:moveTo>
                  <a:lnTo>
                    <a:pt x="1" y="64"/>
                  </a:lnTo>
                  <a:lnTo>
                    <a:pt x="1120" y="7516"/>
                  </a:lnTo>
                  <a:lnTo>
                    <a:pt x="1184" y="9148"/>
                  </a:lnTo>
                  <a:lnTo>
                    <a:pt x="1248" y="10875"/>
                  </a:lnTo>
                  <a:lnTo>
                    <a:pt x="1344" y="12346"/>
                  </a:lnTo>
                  <a:lnTo>
                    <a:pt x="1376" y="12890"/>
                  </a:lnTo>
                  <a:lnTo>
                    <a:pt x="1440" y="13338"/>
                  </a:lnTo>
                  <a:lnTo>
                    <a:pt x="1504" y="13625"/>
                  </a:lnTo>
                  <a:lnTo>
                    <a:pt x="1536" y="13721"/>
                  </a:lnTo>
                  <a:lnTo>
                    <a:pt x="1600" y="13753"/>
                  </a:lnTo>
                  <a:lnTo>
                    <a:pt x="1824" y="13817"/>
                  </a:lnTo>
                  <a:lnTo>
                    <a:pt x="2367" y="13881"/>
                  </a:lnTo>
                  <a:lnTo>
                    <a:pt x="4095" y="13945"/>
                  </a:lnTo>
                  <a:lnTo>
                    <a:pt x="6430" y="14009"/>
                  </a:lnTo>
                  <a:lnTo>
                    <a:pt x="11771" y="14009"/>
                  </a:lnTo>
                  <a:lnTo>
                    <a:pt x="14106" y="13977"/>
                  </a:lnTo>
                  <a:lnTo>
                    <a:pt x="15801" y="13945"/>
                  </a:lnTo>
                  <a:lnTo>
                    <a:pt x="16345" y="13913"/>
                  </a:lnTo>
                  <a:lnTo>
                    <a:pt x="16569" y="13881"/>
                  </a:lnTo>
                  <a:lnTo>
                    <a:pt x="16665" y="13849"/>
                  </a:lnTo>
                  <a:lnTo>
                    <a:pt x="16729" y="13785"/>
                  </a:lnTo>
                  <a:lnTo>
                    <a:pt x="16761" y="13689"/>
                  </a:lnTo>
                  <a:lnTo>
                    <a:pt x="16793" y="13562"/>
                  </a:lnTo>
                  <a:lnTo>
                    <a:pt x="16793" y="13306"/>
                  </a:lnTo>
                  <a:lnTo>
                    <a:pt x="16729" y="12986"/>
                  </a:lnTo>
                  <a:lnTo>
                    <a:pt x="16601" y="12666"/>
                  </a:lnTo>
                  <a:lnTo>
                    <a:pt x="16473" y="12346"/>
                  </a:lnTo>
                  <a:lnTo>
                    <a:pt x="16281" y="12090"/>
                  </a:lnTo>
                  <a:lnTo>
                    <a:pt x="16089" y="11898"/>
                  </a:lnTo>
                  <a:lnTo>
                    <a:pt x="15673" y="11642"/>
                  </a:lnTo>
                  <a:lnTo>
                    <a:pt x="14937" y="11259"/>
                  </a:lnTo>
                  <a:lnTo>
                    <a:pt x="12922" y="10331"/>
                  </a:lnTo>
                  <a:lnTo>
                    <a:pt x="10204" y="9084"/>
                  </a:lnTo>
                  <a:lnTo>
                    <a:pt x="10236" y="7452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280;p45"/>
            <p:cNvSpPr/>
            <p:nvPr/>
          </p:nvSpPr>
          <p:spPr>
            <a:xfrm flipH="1">
              <a:off x="7616744" y="4417503"/>
              <a:ext cx="594908" cy="248942"/>
            </a:xfrm>
            <a:custGeom>
              <a:avLst/>
              <a:gdLst/>
              <a:ahLst/>
              <a:cxnLst/>
              <a:rect l="l" t="t" r="r" b="b"/>
              <a:pathLst>
                <a:path w="15673" h="6558" extrusionOk="0">
                  <a:moveTo>
                    <a:pt x="9084" y="0"/>
                  </a:moveTo>
                  <a:lnTo>
                    <a:pt x="0" y="64"/>
                  </a:lnTo>
                  <a:lnTo>
                    <a:pt x="64" y="2335"/>
                  </a:lnTo>
                  <a:lnTo>
                    <a:pt x="160" y="4286"/>
                  </a:lnTo>
                  <a:lnTo>
                    <a:pt x="224" y="5086"/>
                  </a:lnTo>
                  <a:lnTo>
                    <a:pt x="288" y="5726"/>
                  </a:lnTo>
                  <a:lnTo>
                    <a:pt x="384" y="6141"/>
                  </a:lnTo>
                  <a:lnTo>
                    <a:pt x="416" y="6237"/>
                  </a:lnTo>
                  <a:lnTo>
                    <a:pt x="480" y="6301"/>
                  </a:lnTo>
                  <a:lnTo>
                    <a:pt x="704" y="6365"/>
                  </a:lnTo>
                  <a:lnTo>
                    <a:pt x="1247" y="6429"/>
                  </a:lnTo>
                  <a:lnTo>
                    <a:pt x="2975" y="6493"/>
                  </a:lnTo>
                  <a:lnTo>
                    <a:pt x="5310" y="6557"/>
                  </a:lnTo>
                  <a:lnTo>
                    <a:pt x="10651" y="6557"/>
                  </a:lnTo>
                  <a:lnTo>
                    <a:pt x="12986" y="6525"/>
                  </a:lnTo>
                  <a:lnTo>
                    <a:pt x="14681" y="6493"/>
                  </a:lnTo>
                  <a:lnTo>
                    <a:pt x="15225" y="6461"/>
                  </a:lnTo>
                  <a:lnTo>
                    <a:pt x="15449" y="6429"/>
                  </a:lnTo>
                  <a:lnTo>
                    <a:pt x="15545" y="6397"/>
                  </a:lnTo>
                  <a:lnTo>
                    <a:pt x="15609" y="6333"/>
                  </a:lnTo>
                  <a:lnTo>
                    <a:pt x="15641" y="6237"/>
                  </a:lnTo>
                  <a:lnTo>
                    <a:pt x="15673" y="6110"/>
                  </a:lnTo>
                  <a:lnTo>
                    <a:pt x="15673" y="5854"/>
                  </a:lnTo>
                  <a:lnTo>
                    <a:pt x="15609" y="5534"/>
                  </a:lnTo>
                  <a:lnTo>
                    <a:pt x="15481" y="5214"/>
                  </a:lnTo>
                  <a:lnTo>
                    <a:pt x="15353" y="4894"/>
                  </a:lnTo>
                  <a:lnTo>
                    <a:pt x="15161" y="4638"/>
                  </a:lnTo>
                  <a:lnTo>
                    <a:pt x="14969" y="4446"/>
                  </a:lnTo>
                  <a:lnTo>
                    <a:pt x="14553" y="4190"/>
                  </a:lnTo>
                  <a:lnTo>
                    <a:pt x="13817" y="3807"/>
                  </a:lnTo>
                  <a:lnTo>
                    <a:pt x="11802" y="2879"/>
                  </a:lnTo>
                  <a:lnTo>
                    <a:pt x="9052" y="1632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281;p45"/>
            <p:cNvSpPr/>
            <p:nvPr/>
          </p:nvSpPr>
          <p:spPr>
            <a:xfrm flipH="1">
              <a:off x="7616744" y="4479416"/>
              <a:ext cx="592479" cy="187029"/>
            </a:xfrm>
            <a:custGeom>
              <a:avLst/>
              <a:gdLst/>
              <a:ahLst/>
              <a:cxnLst/>
              <a:rect l="l" t="t" r="r" b="b"/>
              <a:pathLst>
                <a:path w="15609" h="4927" extrusionOk="0">
                  <a:moveTo>
                    <a:pt x="8988" y="1"/>
                  </a:moveTo>
                  <a:lnTo>
                    <a:pt x="0" y="65"/>
                  </a:lnTo>
                  <a:lnTo>
                    <a:pt x="64" y="1792"/>
                  </a:lnTo>
                  <a:lnTo>
                    <a:pt x="160" y="3263"/>
                  </a:lnTo>
                  <a:lnTo>
                    <a:pt x="192" y="3807"/>
                  </a:lnTo>
                  <a:lnTo>
                    <a:pt x="256" y="4255"/>
                  </a:lnTo>
                  <a:lnTo>
                    <a:pt x="320" y="4542"/>
                  </a:lnTo>
                  <a:lnTo>
                    <a:pt x="352" y="4638"/>
                  </a:lnTo>
                  <a:lnTo>
                    <a:pt x="416" y="4670"/>
                  </a:lnTo>
                  <a:lnTo>
                    <a:pt x="640" y="4734"/>
                  </a:lnTo>
                  <a:lnTo>
                    <a:pt x="1183" y="4798"/>
                  </a:lnTo>
                  <a:lnTo>
                    <a:pt x="2911" y="4862"/>
                  </a:lnTo>
                  <a:lnTo>
                    <a:pt x="5246" y="4926"/>
                  </a:lnTo>
                  <a:lnTo>
                    <a:pt x="10587" y="4926"/>
                  </a:lnTo>
                  <a:lnTo>
                    <a:pt x="12922" y="4894"/>
                  </a:lnTo>
                  <a:lnTo>
                    <a:pt x="14617" y="4862"/>
                  </a:lnTo>
                  <a:lnTo>
                    <a:pt x="15161" y="4830"/>
                  </a:lnTo>
                  <a:lnTo>
                    <a:pt x="15385" y="4798"/>
                  </a:lnTo>
                  <a:lnTo>
                    <a:pt x="15481" y="4766"/>
                  </a:lnTo>
                  <a:lnTo>
                    <a:pt x="15545" y="4702"/>
                  </a:lnTo>
                  <a:lnTo>
                    <a:pt x="15577" y="4606"/>
                  </a:lnTo>
                  <a:lnTo>
                    <a:pt x="15609" y="4479"/>
                  </a:lnTo>
                  <a:lnTo>
                    <a:pt x="15609" y="4223"/>
                  </a:lnTo>
                  <a:lnTo>
                    <a:pt x="15545" y="3903"/>
                  </a:lnTo>
                  <a:lnTo>
                    <a:pt x="15417" y="3583"/>
                  </a:lnTo>
                  <a:lnTo>
                    <a:pt x="15289" y="3263"/>
                  </a:lnTo>
                  <a:lnTo>
                    <a:pt x="15097" y="3007"/>
                  </a:lnTo>
                  <a:lnTo>
                    <a:pt x="14905" y="2815"/>
                  </a:lnTo>
                  <a:lnTo>
                    <a:pt x="14489" y="2559"/>
                  </a:lnTo>
                  <a:lnTo>
                    <a:pt x="13753" y="2176"/>
                  </a:lnTo>
                  <a:lnTo>
                    <a:pt x="11738" y="1248"/>
                  </a:lnTo>
                  <a:lnTo>
                    <a:pt x="898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282;p45"/>
            <p:cNvSpPr/>
            <p:nvPr/>
          </p:nvSpPr>
          <p:spPr>
            <a:xfrm flipH="1">
              <a:off x="7631320" y="4639683"/>
              <a:ext cx="536643" cy="7326"/>
            </a:xfrm>
            <a:custGeom>
              <a:avLst/>
              <a:gdLst/>
              <a:ahLst/>
              <a:cxnLst/>
              <a:rect l="l" t="t" r="r" b="b"/>
              <a:pathLst>
                <a:path w="14138" h="193" extrusionOk="0">
                  <a:moveTo>
                    <a:pt x="7037" y="1"/>
                  </a:moveTo>
                  <a:lnTo>
                    <a:pt x="2847" y="65"/>
                  </a:lnTo>
                  <a:lnTo>
                    <a:pt x="1152" y="97"/>
                  </a:lnTo>
                  <a:lnTo>
                    <a:pt x="1" y="129"/>
                  </a:lnTo>
                  <a:lnTo>
                    <a:pt x="1184" y="161"/>
                  </a:lnTo>
                  <a:lnTo>
                    <a:pt x="2847" y="193"/>
                  </a:lnTo>
                  <a:lnTo>
                    <a:pt x="7037" y="161"/>
                  </a:lnTo>
                  <a:lnTo>
                    <a:pt x="11227" y="129"/>
                  </a:lnTo>
                  <a:lnTo>
                    <a:pt x="14106" y="65"/>
                  </a:lnTo>
                  <a:lnTo>
                    <a:pt x="14138" y="33"/>
                  </a:lnTo>
                  <a:lnTo>
                    <a:pt x="14106" y="33"/>
                  </a:lnTo>
                  <a:lnTo>
                    <a:pt x="1122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283;p45"/>
            <p:cNvSpPr/>
            <p:nvPr/>
          </p:nvSpPr>
          <p:spPr>
            <a:xfrm flipH="1">
              <a:off x="7677438" y="4566837"/>
              <a:ext cx="72878" cy="70454"/>
            </a:xfrm>
            <a:custGeom>
              <a:avLst/>
              <a:gdLst/>
              <a:ahLst/>
              <a:cxnLst/>
              <a:rect l="l" t="t" r="r" b="b"/>
              <a:pathLst>
                <a:path w="1920" h="1856" extrusionOk="0">
                  <a:moveTo>
                    <a:pt x="1727" y="1"/>
                  </a:moveTo>
                  <a:lnTo>
                    <a:pt x="1503" y="33"/>
                  </a:lnTo>
                  <a:lnTo>
                    <a:pt x="1344" y="97"/>
                  </a:lnTo>
                  <a:lnTo>
                    <a:pt x="1152" y="160"/>
                  </a:lnTo>
                  <a:lnTo>
                    <a:pt x="960" y="224"/>
                  </a:lnTo>
                  <a:lnTo>
                    <a:pt x="800" y="320"/>
                  </a:lnTo>
                  <a:lnTo>
                    <a:pt x="640" y="448"/>
                  </a:lnTo>
                  <a:lnTo>
                    <a:pt x="512" y="576"/>
                  </a:lnTo>
                  <a:lnTo>
                    <a:pt x="288" y="864"/>
                  </a:lnTo>
                  <a:lnTo>
                    <a:pt x="128" y="1152"/>
                  </a:lnTo>
                  <a:lnTo>
                    <a:pt x="32" y="1472"/>
                  </a:lnTo>
                  <a:lnTo>
                    <a:pt x="0" y="1824"/>
                  </a:lnTo>
                  <a:lnTo>
                    <a:pt x="0" y="1856"/>
                  </a:lnTo>
                  <a:lnTo>
                    <a:pt x="32" y="1824"/>
                  </a:lnTo>
                  <a:lnTo>
                    <a:pt x="96" y="1472"/>
                  </a:lnTo>
                  <a:lnTo>
                    <a:pt x="256" y="1152"/>
                  </a:lnTo>
                  <a:lnTo>
                    <a:pt x="448" y="864"/>
                  </a:lnTo>
                  <a:lnTo>
                    <a:pt x="672" y="608"/>
                  </a:lnTo>
                  <a:lnTo>
                    <a:pt x="928" y="384"/>
                  </a:lnTo>
                  <a:lnTo>
                    <a:pt x="1216" y="224"/>
                  </a:lnTo>
                  <a:lnTo>
                    <a:pt x="1567" y="97"/>
                  </a:lnTo>
                  <a:lnTo>
                    <a:pt x="1919" y="3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284;p45"/>
            <p:cNvSpPr/>
            <p:nvPr/>
          </p:nvSpPr>
          <p:spPr>
            <a:xfrm flipH="1">
              <a:off x="7831621" y="4487919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1"/>
                  </a:moveTo>
                  <a:lnTo>
                    <a:pt x="2239" y="33"/>
                  </a:lnTo>
                  <a:lnTo>
                    <a:pt x="1888" y="65"/>
                  </a:lnTo>
                  <a:lnTo>
                    <a:pt x="1536" y="160"/>
                  </a:lnTo>
                  <a:lnTo>
                    <a:pt x="1184" y="256"/>
                  </a:lnTo>
                  <a:lnTo>
                    <a:pt x="832" y="416"/>
                  </a:lnTo>
                  <a:lnTo>
                    <a:pt x="544" y="608"/>
                  </a:lnTo>
                  <a:lnTo>
                    <a:pt x="256" y="832"/>
                  </a:lnTo>
                  <a:lnTo>
                    <a:pt x="1" y="1088"/>
                  </a:lnTo>
                  <a:lnTo>
                    <a:pt x="1" y="1120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2" y="320"/>
                  </a:lnTo>
                  <a:lnTo>
                    <a:pt x="2623" y="129"/>
                  </a:lnTo>
                  <a:lnTo>
                    <a:pt x="2655" y="65"/>
                  </a:lnTo>
                  <a:lnTo>
                    <a:pt x="2655" y="33"/>
                  </a:lnTo>
                  <a:lnTo>
                    <a:pt x="262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285;p45"/>
            <p:cNvSpPr/>
            <p:nvPr/>
          </p:nvSpPr>
          <p:spPr>
            <a:xfrm flipH="1">
              <a:off x="7803723" y="4498851"/>
              <a:ext cx="100777" cy="43730"/>
            </a:xfrm>
            <a:custGeom>
              <a:avLst/>
              <a:gdLst/>
              <a:ahLst/>
              <a:cxnLst/>
              <a:rect l="l" t="t" r="r" b="b"/>
              <a:pathLst>
                <a:path w="2655" h="1152" extrusionOk="0">
                  <a:moveTo>
                    <a:pt x="2239" y="0"/>
                  </a:moveTo>
                  <a:lnTo>
                    <a:pt x="1887" y="64"/>
                  </a:lnTo>
                  <a:lnTo>
                    <a:pt x="1503" y="128"/>
                  </a:lnTo>
                  <a:lnTo>
                    <a:pt x="1152" y="256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24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32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1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286;p45"/>
            <p:cNvSpPr/>
            <p:nvPr/>
          </p:nvSpPr>
          <p:spPr>
            <a:xfrm flipH="1">
              <a:off x="7777001" y="4509784"/>
              <a:ext cx="100815" cy="42515"/>
            </a:xfrm>
            <a:custGeom>
              <a:avLst/>
              <a:gdLst/>
              <a:ahLst/>
              <a:cxnLst/>
              <a:rect l="l" t="t" r="r" b="b"/>
              <a:pathLst>
                <a:path w="2656" h="1120" extrusionOk="0">
                  <a:moveTo>
                    <a:pt x="2272" y="0"/>
                  </a:moveTo>
                  <a:lnTo>
                    <a:pt x="1888" y="64"/>
                  </a:lnTo>
                  <a:lnTo>
                    <a:pt x="1536" y="128"/>
                  </a:lnTo>
                  <a:lnTo>
                    <a:pt x="1184" y="256"/>
                  </a:lnTo>
                  <a:lnTo>
                    <a:pt x="864" y="384"/>
                  </a:lnTo>
                  <a:lnTo>
                    <a:pt x="545" y="576"/>
                  </a:lnTo>
                  <a:lnTo>
                    <a:pt x="257" y="800"/>
                  </a:lnTo>
                  <a:lnTo>
                    <a:pt x="33" y="1088"/>
                  </a:lnTo>
                  <a:lnTo>
                    <a:pt x="1" y="1088"/>
                  </a:lnTo>
                  <a:lnTo>
                    <a:pt x="33" y="1120"/>
                  </a:lnTo>
                  <a:lnTo>
                    <a:pt x="65" y="1120"/>
                  </a:lnTo>
                  <a:lnTo>
                    <a:pt x="704" y="800"/>
                  </a:lnTo>
                  <a:lnTo>
                    <a:pt x="1312" y="544"/>
                  </a:lnTo>
                  <a:lnTo>
                    <a:pt x="1984" y="288"/>
                  </a:lnTo>
                  <a:lnTo>
                    <a:pt x="2624" y="96"/>
                  </a:lnTo>
                  <a:lnTo>
                    <a:pt x="2656" y="64"/>
                  </a:lnTo>
                  <a:lnTo>
                    <a:pt x="2656" y="32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287;p45"/>
            <p:cNvSpPr/>
            <p:nvPr/>
          </p:nvSpPr>
          <p:spPr>
            <a:xfrm flipH="1">
              <a:off x="7749064" y="4519501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0"/>
                  </a:moveTo>
                  <a:lnTo>
                    <a:pt x="2239" y="32"/>
                  </a:lnTo>
                  <a:lnTo>
                    <a:pt x="1888" y="64"/>
                  </a:lnTo>
                  <a:lnTo>
                    <a:pt x="1536" y="160"/>
                  </a:lnTo>
                  <a:lnTo>
                    <a:pt x="1184" y="288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56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0" y="1152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76"/>
                  </a:lnTo>
                  <a:lnTo>
                    <a:pt x="1952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288;p45"/>
            <p:cNvSpPr/>
            <p:nvPr/>
          </p:nvSpPr>
          <p:spPr>
            <a:xfrm flipH="1">
              <a:off x="8115733" y="455954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768" y="1"/>
                  </a:moveTo>
                  <a:lnTo>
                    <a:pt x="576" y="33"/>
                  </a:lnTo>
                  <a:lnTo>
                    <a:pt x="416" y="65"/>
                  </a:lnTo>
                  <a:lnTo>
                    <a:pt x="288" y="161"/>
                  </a:lnTo>
                  <a:lnTo>
                    <a:pt x="193" y="257"/>
                  </a:lnTo>
                  <a:lnTo>
                    <a:pt x="97" y="384"/>
                  </a:lnTo>
                  <a:lnTo>
                    <a:pt x="33" y="512"/>
                  </a:lnTo>
                  <a:lnTo>
                    <a:pt x="1" y="672"/>
                  </a:lnTo>
                  <a:lnTo>
                    <a:pt x="1" y="832"/>
                  </a:lnTo>
                  <a:lnTo>
                    <a:pt x="1" y="992"/>
                  </a:lnTo>
                  <a:lnTo>
                    <a:pt x="33" y="1120"/>
                  </a:lnTo>
                  <a:lnTo>
                    <a:pt x="97" y="1280"/>
                  </a:lnTo>
                  <a:lnTo>
                    <a:pt x="193" y="1376"/>
                  </a:lnTo>
                  <a:lnTo>
                    <a:pt x="288" y="1504"/>
                  </a:lnTo>
                  <a:lnTo>
                    <a:pt x="416" y="1568"/>
                  </a:lnTo>
                  <a:lnTo>
                    <a:pt x="576" y="1632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36" y="960"/>
                  </a:lnTo>
                  <a:lnTo>
                    <a:pt x="1568" y="800"/>
                  </a:lnTo>
                  <a:lnTo>
                    <a:pt x="1536" y="672"/>
                  </a:lnTo>
                  <a:lnTo>
                    <a:pt x="1504" y="512"/>
                  </a:lnTo>
                  <a:lnTo>
                    <a:pt x="1440" y="384"/>
                  </a:lnTo>
                  <a:lnTo>
                    <a:pt x="1376" y="257"/>
                  </a:lnTo>
                  <a:lnTo>
                    <a:pt x="1248" y="161"/>
                  </a:lnTo>
                  <a:lnTo>
                    <a:pt x="1120" y="65"/>
                  </a:lnTo>
                  <a:lnTo>
                    <a:pt x="960" y="3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289;p45"/>
            <p:cNvSpPr/>
            <p:nvPr/>
          </p:nvSpPr>
          <p:spPr>
            <a:xfrm flipH="1">
              <a:off x="7785503" y="4387135"/>
              <a:ext cx="93527" cy="116613"/>
            </a:xfrm>
            <a:custGeom>
              <a:avLst/>
              <a:gdLst/>
              <a:ahLst/>
              <a:cxnLst/>
              <a:rect l="l" t="t" r="r" b="b"/>
              <a:pathLst>
                <a:path w="2464" h="3072" extrusionOk="0">
                  <a:moveTo>
                    <a:pt x="1888" y="257"/>
                  </a:moveTo>
                  <a:lnTo>
                    <a:pt x="1984" y="289"/>
                  </a:lnTo>
                  <a:lnTo>
                    <a:pt x="2048" y="353"/>
                  </a:lnTo>
                  <a:lnTo>
                    <a:pt x="2112" y="449"/>
                  </a:lnTo>
                  <a:lnTo>
                    <a:pt x="2144" y="609"/>
                  </a:lnTo>
                  <a:lnTo>
                    <a:pt x="2176" y="768"/>
                  </a:lnTo>
                  <a:lnTo>
                    <a:pt x="2176" y="960"/>
                  </a:lnTo>
                  <a:lnTo>
                    <a:pt x="2080" y="1184"/>
                  </a:lnTo>
                  <a:lnTo>
                    <a:pt x="1952" y="1376"/>
                  </a:lnTo>
                  <a:lnTo>
                    <a:pt x="1792" y="1568"/>
                  </a:lnTo>
                  <a:lnTo>
                    <a:pt x="1408" y="1888"/>
                  </a:lnTo>
                  <a:lnTo>
                    <a:pt x="1056" y="2144"/>
                  </a:lnTo>
                  <a:lnTo>
                    <a:pt x="1056" y="2176"/>
                  </a:lnTo>
                  <a:lnTo>
                    <a:pt x="577" y="2496"/>
                  </a:lnTo>
                  <a:lnTo>
                    <a:pt x="97" y="2879"/>
                  </a:lnTo>
                  <a:lnTo>
                    <a:pt x="353" y="2176"/>
                  </a:lnTo>
                  <a:lnTo>
                    <a:pt x="609" y="1472"/>
                  </a:lnTo>
                  <a:lnTo>
                    <a:pt x="768" y="1152"/>
                  </a:lnTo>
                  <a:lnTo>
                    <a:pt x="960" y="832"/>
                  </a:lnTo>
                  <a:lnTo>
                    <a:pt x="1056" y="705"/>
                  </a:lnTo>
                  <a:lnTo>
                    <a:pt x="1216" y="545"/>
                  </a:lnTo>
                  <a:lnTo>
                    <a:pt x="1408" y="417"/>
                  </a:lnTo>
                  <a:lnTo>
                    <a:pt x="1600" y="289"/>
                  </a:lnTo>
                  <a:lnTo>
                    <a:pt x="1792" y="257"/>
                  </a:lnTo>
                  <a:close/>
                  <a:moveTo>
                    <a:pt x="1632" y="1"/>
                  </a:moveTo>
                  <a:lnTo>
                    <a:pt x="1440" y="65"/>
                  </a:lnTo>
                  <a:lnTo>
                    <a:pt x="1280" y="161"/>
                  </a:lnTo>
                  <a:lnTo>
                    <a:pt x="1120" y="289"/>
                  </a:lnTo>
                  <a:lnTo>
                    <a:pt x="960" y="417"/>
                  </a:lnTo>
                  <a:lnTo>
                    <a:pt x="864" y="577"/>
                  </a:lnTo>
                  <a:lnTo>
                    <a:pt x="673" y="832"/>
                  </a:lnTo>
                  <a:lnTo>
                    <a:pt x="545" y="1120"/>
                  </a:lnTo>
                  <a:lnTo>
                    <a:pt x="385" y="1408"/>
                  </a:lnTo>
                  <a:lnTo>
                    <a:pt x="289" y="1728"/>
                  </a:lnTo>
                  <a:lnTo>
                    <a:pt x="193" y="2016"/>
                  </a:lnTo>
                  <a:lnTo>
                    <a:pt x="97" y="2336"/>
                  </a:lnTo>
                  <a:lnTo>
                    <a:pt x="33" y="2656"/>
                  </a:lnTo>
                  <a:lnTo>
                    <a:pt x="1" y="2975"/>
                  </a:lnTo>
                  <a:lnTo>
                    <a:pt x="33" y="3007"/>
                  </a:lnTo>
                  <a:lnTo>
                    <a:pt x="97" y="3071"/>
                  </a:lnTo>
                  <a:lnTo>
                    <a:pt x="225" y="3071"/>
                  </a:lnTo>
                  <a:lnTo>
                    <a:pt x="1248" y="2368"/>
                  </a:lnTo>
                  <a:lnTo>
                    <a:pt x="1728" y="1984"/>
                  </a:lnTo>
                  <a:lnTo>
                    <a:pt x="1952" y="1760"/>
                  </a:lnTo>
                  <a:lnTo>
                    <a:pt x="2144" y="1536"/>
                  </a:lnTo>
                  <a:lnTo>
                    <a:pt x="2240" y="1376"/>
                  </a:lnTo>
                  <a:lnTo>
                    <a:pt x="2336" y="1216"/>
                  </a:lnTo>
                  <a:lnTo>
                    <a:pt x="2400" y="1024"/>
                  </a:lnTo>
                  <a:lnTo>
                    <a:pt x="2464" y="832"/>
                  </a:lnTo>
                  <a:lnTo>
                    <a:pt x="2464" y="673"/>
                  </a:lnTo>
                  <a:lnTo>
                    <a:pt x="2432" y="481"/>
                  </a:lnTo>
                  <a:lnTo>
                    <a:pt x="2336" y="321"/>
                  </a:lnTo>
                  <a:lnTo>
                    <a:pt x="2208" y="161"/>
                  </a:lnTo>
                  <a:lnTo>
                    <a:pt x="2016" y="65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290;p45"/>
            <p:cNvSpPr/>
            <p:nvPr/>
          </p:nvSpPr>
          <p:spPr>
            <a:xfrm flipH="1">
              <a:off x="7870490" y="4451515"/>
              <a:ext cx="134787" cy="63165"/>
            </a:xfrm>
            <a:custGeom>
              <a:avLst/>
              <a:gdLst/>
              <a:ahLst/>
              <a:cxnLst/>
              <a:rect l="l" t="t" r="r" b="b"/>
              <a:pathLst>
                <a:path w="3551" h="1664" extrusionOk="0">
                  <a:moveTo>
                    <a:pt x="1184" y="256"/>
                  </a:moveTo>
                  <a:lnTo>
                    <a:pt x="1376" y="288"/>
                  </a:lnTo>
                  <a:lnTo>
                    <a:pt x="1696" y="384"/>
                  </a:lnTo>
                  <a:lnTo>
                    <a:pt x="2047" y="512"/>
                  </a:lnTo>
                  <a:lnTo>
                    <a:pt x="2719" y="832"/>
                  </a:lnTo>
                  <a:lnTo>
                    <a:pt x="3391" y="1151"/>
                  </a:lnTo>
                  <a:lnTo>
                    <a:pt x="2815" y="1215"/>
                  </a:lnTo>
                  <a:lnTo>
                    <a:pt x="2207" y="1311"/>
                  </a:lnTo>
                  <a:lnTo>
                    <a:pt x="1792" y="1375"/>
                  </a:lnTo>
                  <a:lnTo>
                    <a:pt x="1280" y="1407"/>
                  </a:lnTo>
                  <a:lnTo>
                    <a:pt x="1024" y="1375"/>
                  </a:lnTo>
                  <a:lnTo>
                    <a:pt x="800" y="1311"/>
                  </a:lnTo>
                  <a:lnTo>
                    <a:pt x="576" y="1247"/>
                  </a:lnTo>
                  <a:lnTo>
                    <a:pt x="416" y="1088"/>
                  </a:lnTo>
                  <a:lnTo>
                    <a:pt x="448" y="1088"/>
                  </a:lnTo>
                  <a:lnTo>
                    <a:pt x="352" y="928"/>
                  </a:lnTo>
                  <a:lnTo>
                    <a:pt x="288" y="800"/>
                  </a:lnTo>
                  <a:lnTo>
                    <a:pt x="256" y="704"/>
                  </a:lnTo>
                  <a:lnTo>
                    <a:pt x="256" y="608"/>
                  </a:lnTo>
                  <a:lnTo>
                    <a:pt x="288" y="512"/>
                  </a:lnTo>
                  <a:lnTo>
                    <a:pt x="352" y="448"/>
                  </a:lnTo>
                  <a:lnTo>
                    <a:pt x="512" y="352"/>
                  </a:lnTo>
                  <a:lnTo>
                    <a:pt x="736" y="288"/>
                  </a:lnTo>
                  <a:lnTo>
                    <a:pt x="992" y="256"/>
                  </a:lnTo>
                  <a:close/>
                  <a:moveTo>
                    <a:pt x="864" y="0"/>
                  </a:moveTo>
                  <a:lnTo>
                    <a:pt x="672" y="32"/>
                  </a:lnTo>
                  <a:lnTo>
                    <a:pt x="480" y="96"/>
                  </a:lnTo>
                  <a:lnTo>
                    <a:pt x="288" y="192"/>
                  </a:lnTo>
                  <a:lnTo>
                    <a:pt x="160" y="320"/>
                  </a:lnTo>
                  <a:lnTo>
                    <a:pt x="64" y="480"/>
                  </a:lnTo>
                  <a:lnTo>
                    <a:pt x="0" y="672"/>
                  </a:lnTo>
                  <a:lnTo>
                    <a:pt x="0" y="896"/>
                  </a:lnTo>
                  <a:lnTo>
                    <a:pt x="64" y="1088"/>
                  </a:lnTo>
                  <a:lnTo>
                    <a:pt x="160" y="1215"/>
                  </a:lnTo>
                  <a:lnTo>
                    <a:pt x="288" y="1343"/>
                  </a:lnTo>
                  <a:lnTo>
                    <a:pt x="448" y="1471"/>
                  </a:lnTo>
                  <a:lnTo>
                    <a:pt x="640" y="1535"/>
                  </a:lnTo>
                  <a:lnTo>
                    <a:pt x="832" y="1599"/>
                  </a:lnTo>
                  <a:lnTo>
                    <a:pt x="992" y="1631"/>
                  </a:lnTo>
                  <a:lnTo>
                    <a:pt x="1312" y="1663"/>
                  </a:lnTo>
                  <a:lnTo>
                    <a:pt x="1632" y="1663"/>
                  </a:lnTo>
                  <a:lnTo>
                    <a:pt x="2239" y="1599"/>
                  </a:lnTo>
                  <a:lnTo>
                    <a:pt x="3455" y="1375"/>
                  </a:lnTo>
                  <a:lnTo>
                    <a:pt x="3519" y="1375"/>
                  </a:lnTo>
                  <a:lnTo>
                    <a:pt x="3551" y="1311"/>
                  </a:lnTo>
                  <a:lnTo>
                    <a:pt x="3551" y="1279"/>
                  </a:lnTo>
                  <a:lnTo>
                    <a:pt x="3519" y="1215"/>
                  </a:lnTo>
                  <a:lnTo>
                    <a:pt x="3519" y="1183"/>
                  </a:lnTo>
                  <a:lnTo>
                    <a:pt x="3295" y="960"/>
                  </a:lnTo>
                  <a:lnTo>
                    <a:pt x="3007" y="768"/>
                  </a:lnTo>
                  <a:lnTo>
                    <a:pt x="2751" y="608"/>
                  </a:lnTo>
                  <a:lnTo>
                    <a:pt x="2463" y="448"/>
                  </a:lnTo>
                  <a:lnTo>
                    <a:pt x="2175" y="320"/>
                  </a:lnTo>
                  <a:lnTo>
                    <a:pt x="1888" y="192"/>
                  </a:lnTo>
                  <a:lnTo>
                    <a:pt x="1568" y="96"/>
                  </a:lnTo>
                  <a:lnTo>
                    <a:pt x="1248" y="3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291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7645" y="31697"/>
                  </a:lnTo>
                  <a:lnTo>
                    <a:pt x="8476" y="36974"/>
                  </a:lnTo>
                  <a:lnTo>
                    <a:pt x="9372" y="42732"/>
                  </a:lnTo>
                  <a:lnTo>
                    <a:pt x="20662" y="42540"/>
                  </a:lnTo>
                  <a:lnTo>
                    <a:pt x="20183" y="39789"/>
                  </a:lnTo>
                  <a:lnTo>
                    <a:pt x="19671" y="36847"/>
                  </a:lnTo>
                  <a:lnTo>
                    <a:pt x="19031" y="33360"/>
                  </a:lnTo>
                  <a:lnTo>
                    <a:pt x="18327" y="29650"/>
                  </a:lnTo>
                  <a:lnTo>
                    <a:pt x="17624" y="26068"/>
                  </a:lnTo>
                  <a:lnTo>
                    <a:pt x="17272" y="24437"/>
                  </a:lnTo>
                  <a:lnTo>
                    <a:pt x="16920" y="22965"/>
                  </a:lnTo>
                  <a:lnTo>
                    <a:pt x="16600" y="21686"/>
                  </a:lnTo>
                  <a:lnTo>
                    <a:pt x="16312" y="20662"/>
                  </a:lnTo>
                  <a:lnTo>
                    <a:pt x="15289" y="17432"/>
                  </a:lnTo>
                  <a:lnTo>
                    <a:pt x="13818" y="12954"/>
                  </a:lnTo>
                  <a:lnTo>
                    <a:pt x="12282" y="8092"/>
                  </a:lnTo>
                  <a:lnTo>
                    <a:pt x="11547" y="5822"/>
                  </a:lnTo>
                  <a:lnTo>
                    <a:pt x="10939" y="3807"/>
                  </a:lnTo>
                  <a:lnTo>
                    <a:pt x="10907" y="3551"/>
                  </a:lnTo>
                  <a:lnTo>
                    <a:pt x="10907" y="3071"/>
                  </a:lnTo>
                  <a:lnTo>
                    <a:pt x="10939" y="1759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292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fill="none" extrusionOk="0">
                  <a:moveTo>
                    <a:pt x="20662" y="42540"/>
                  </a:moveTo>
                  <a:lnTo>
                    <a:pt x="9372" y="42732"/>
                  </a:lnTo>
                  <a:lnTo>
                    <a:pt x="9372" y="42732"/>
                  </a:lnTo>
                  <a:lnTo>
                    <a:pt x="8476" y="36974"/>
                  </a:lnTo>
                  <a:lnTo>
                    <a:pt x="7645" y="31697"/>
                  </a:ln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  <a:lnTo>
                    <a:pt x="11003" y="0"/>
                  </a:lnTo>
                  <a:lnTo>
                    <a:pt x="11003" y="0"/>
                  </a:lnTo>
                  <a:lnTo>
                    <a:pt x="10939" y="1759"/>
                  </a:lnTo>
                  <a:lnTo>
                    <a:pt x="10907" y="3071"/>
                  </a:lnTo>
                  <a:lnTo>
                    <a:pt x="10907" y="3551"/>
                  </a:lnTo>
                  <a:lnTo>
                    <a:pt x="10939" y="3807"/>
                  </a:lnTo>
                  <a:lnTo>
                    <a:pt x="10939" y="3807"/>
                  </a:lnTo>
                  <a:lnTo>
                    <a:pt x="11547" y="5822"/>
                  </a:lnTo>
                  <a:lnTo>
                    <a:pt x="12282" y="8092"/>
                  </a:lnTo>
                  <a:lnTo>
                    <a:pt x="13818" y="12954"/>
                  </a:lnTo>
                  <a:lnTo>
                    <a:pt x="15289" y="17432"/>
                  </a:lnTo>
                  <a:lnTo>
                    <a:pt x="16312" y="20662"/>
                  </a:lnTo>
                  <a:lnTo>
                    <a:pt x="16312" y="20662"/>
                  </a:lnTo>
                  <a:lnTo>
                    <a:pt x="16600" y="21686"/>
                  </a:lnTo>
                  <a:lnTo>
                    <a:pt x="16920" y="22965"/>
                  </a:lnTo>
                  <a:lnTo>
                    <a:pt x="17272" y="24437"/>
                  </a:lnTo>
                  <a:lnTo>
                    <a:pt x="17624" y="26068"/>
                  </a:lnTo>
                  <a:lnTo>
                    <a:pt x="18327" y="29650"/>
                  </a:lnTo>
                  <a:lnTo>
                    <a:pt x="19031" y="33360"/>
                  </a:lnTo>
                  <a:lnTo>
                    <a:pt x="19671" y="36847"/>
                  </a:lnTo>
                  <a:lnTo>
                    <a:pt x="20183" y="39789"/>
                  </a:lnTo>
                  <a:lnTo>
                    <a:pt x="20662" y="425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293;p45"/>
            <p:cNvSpPr/>
            <p:nvPr/>
          </p:nvSpPr>
          <p:spPr>
            <a:xfrm flipH="1">
              <a:off x="7872919" y="4326437"/>
              <a:ext cx="361811" cy="8541"/>
            </a:xfrm>
            <a:custGeom>
              <a:avLst/>
              <a:gdLst/>
              <a:ahLst/>
              <a:cxnLst/>
              <a:rect l="l" t="t" r="r" b="b"/>
              <a:pathLst>
                <a:path w="9532" h="225" extrusionOk="0">
                  <a:moveTo>
                    <a:pt x="4958" y="1"/>
                  </a:moveTo>
                  <a:lnTo>
                    <a:pt x="2175" y="33"/>
                  </a:lnTo>
                  <a:lnTo>
                    <a:pt x="960" y="97"/>
                  </a:lnTo>
                  <a:lnTo>
                    <a:pt x="0" y="161"/>
                  </a:lnTo>
                  <a:lnTo>
                    <a:pt x="576" y="193"/>
                  </a:lnTo>
                  <a:lnTo>
                    <a:pt x="1568" y="225"/>
                  </a:lnTo>
                  <a:lnTo>
                    <a:pt x="4446" y="193"/>
                  </a:lnTo>
                  <a:lnTo>
                    <a:pt x="9532" y="65"/>
                  </a:lnTo>
                  <a:lnTo>
                    <a:pt x="9532" y="33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294;p45"/>
            <p:cNvSpPr/>
            <p:nvPr/>
          </p:nvSpPr>
          <p:spPr>
            <a:xfrm flipH="1">
              <a:off x="8216473" y="2828194"/>
              <a:ext cx="347273" cy="1473987"/>
            </a:xfrm>
            <a:custGeom>
              <a:avLst/>
              <a:gdLst/>
              <a:ahLst/>
              <a:cxnLst/>
              <a:rect l="l" t="t" r="r" b="b"/>
              <a:pathLst>
                <a:path w="9149" h="38830" extrusionOk="0">
                  <a:moveTo>
                    <a:pt x="1" y="1"/>
                  </a:moveTo>
                  <a:lnTo>
                    <a:pt x="416" y="1888"/>
                  </a:lnTo>
                  <a:lnTo>
                    <a:pt x="896" y="3775"/>
                  </a:lnTo>
                  <a:lnTo>
                    <a:pt x="1408" y="5630"/>
                  </a:lnTo>
                  <a:lnTo>
                    <a:pt x="1920" y="7485"/>
                  </a:lnTo>
                  <a:lnTo>
                    <a:pt x="2463" y="9340"/>
                  </a:lnTo>
                  <a:lnTo>
                    <a:pt x="3039" y="11195"/>
                  </a:lnTo>
                  <a:lnTo>
                    <a:pt x="3647" y="13050"/>
                  </a:lnTo>
                  <a:lnTo>
                    <a:pt x="4255" y="14874"/>
                  </a:lnTo>
                  <a:lnTo>
                    <a:pt x="4862" y="16697"/>
                  </a:lnTo>
                  <a:lnTo>
                    <a:pt x="5182" y="17624"/>
                  </a:lnTo>
                  <a:lnTo>
                    <a:pt x="5470" y="18552"/>
                  </a:lnTo>
                  <a:lnTo>
                    <a:pt x="5726" y="19479"/>
                  </a:lnTo>
                  <a:lnTo>
                    <a:pt x="5982" y="20407"/>
                  </a:lnTo>
                  <a:lnTo>
                    <a:pt x="6397" y="22294"/>
                  </a:lnTo>
                  <a:lnTo>
                    <a:pt x="6749" y="24213"/>
                  </a:lnTo>
                  <a:lnTo>
                    <a:pt x="7101" y="26132"/>
                  </a:lnTo>
                  <a:lnTo>
                    <a:pt x="7773" y="30002"/>
                  </a:lnTo>
                  <a:lnTo>
                    <a:pt x="8061" y="31921"/>
                  </a:lnTo>
                  <a:lnTo>
                    <a:pt x="8349" y="33872"/>
                  </a:lnTo>
                  <a:lnTo>
                    <a:pt x="8860" y="37774"/>
                  </a:lnTo>
                  <a:lnTo>
                    <a:pt x="8988" y="38766"/>
                  </a:lnTo>
                  <a:lnTo>
                    <a:pt x="9020" y="38830"/>
                  </a:lnTo>
                  <a:lnTo>
                    <a:pt x="9116" y="38830"/>
                  </a:lnTo>
                  <a:lnTo>
                    <a:pt x="9148" y="38766"/>
                  </a:lnTo>
                  <a:lnTo>
                    <a:pt x="8924" y="36815"/>
                  </a:lnTo>
                  <a:lnTo>
                    <a:pt x="8668" y="34864"/>
                  </a:lnTo>
                  <a:lnTo>
                    <a:pt x="8412" y="32913"/>
                  </a:lnTo>
                  <a:lnTo>
                    <a:pt x="8093" y="30994"/>
                  </a:lnTo>
                  <a:lnTo>
                    <a:pt x="7485" y="27124"/>
                  </a:lnTo>
                  <a:lnTo>
                    <a:pt x="6813" y="23253"/>
                  </a:lnTo>
                  <a:lnTo>
                    <a:pt x="6429" y="21366"/>
                  </a:lnTo>
                  <a:lnTo>
                    <a:pt x="6206" y="20439"/>
                  </a:lnTo>
                  <a:lnTo>
                    <a:pt x="5982" y="19479"/>
                  </a:lnTo>
                  <a:lnTo>
                    <a:pt x="5726" y="18552"/>
                  </a:lnTo>
                  <a:lnTo>
                    <a:pt x="5438" y="17624"/>
                  </a:lnTo>
                  <a:lnTo>
                    <a:pt x="4830" y="15769"/>
                  </a:lnTo>
                  <a:lnTo>
                    <a:pt x="3583" y="12091"/>
                  </a:lnTo>
                  <a:lnTo>
                    <a:pt x="2975" y="10236"/>
                  </a:lnTo>
                  <a:lnTo>
                    <a:pt x="2399" y="8381"/>
                  </a:lnTo>
                  <a:lnTo>
                    <a:pt x="1312" y="4670"/>
                  </a:lnTo>
                  <a:lnTo>
                    <a:pt x="800" y="2815"/>
                  </a:lnTo>
                  <a:lnTo>
                    <a:pt x="288" y="960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295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822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296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fill="none" extrusionOk="0">
                  <a:moveTo>
                    <a:pt x="8220" y="0"/>
                  </a:move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297;p45"/>
            <p:cNvSpPr/>
            <p:nvPr/>
          </p:nvSpPr>
          <p:spPr>
            <a:xfrm flipH="1">
              <a:off x="8165496" y="4217188"/>
              <a:ext cx="593693" cy="535464"/>
            </a:xfrm>
            <a:custGeom>
              <a:avLst/>
              <a:gdLst/>
              <a:ahLst/>
              <a:cxnLst/>
              <a:rect l="l" t="t" r="r" b="b"/>
              <a:pathLst>
                <a:path w="15641" h="14106" extrusionOk="0">
                  <a:moveTo>
                    <a:pt x="608" y="0"/>
                  </a:moveTo>
                  <a:lnTo>
                    <a:pt x="256" y="7197"/>
                  </a:lnTo>
                  <a:lnTo>
                    <a:pt x="160" y="8924"/>
                  </a:lnTo>
                  <a:lnTo>
                    <a:pt x="160" y="9755"/>
                  </a:lnTo>
                  <a:lnTo>
                    <a:pt x="128" y="10523"/>
                  </a:lnTo>
                  <a:lnTo>
                    <a:pt x="64" y="11866"/>
                  </a:lnTo>
                  <a:lnTo>
                    <a:pt x="0" y="12858"/>
                  </a:lnTo>
                  <a:lnTo>
                    <a:pt x="0" y="13178"/>
                  </a:lnTo>
                  <a:lnTo>
                    <a:pt x="32" y="13402"/>
                  </a:lnTo>
                  <a:lnTo>
                    <a:pt x="96" y="13497"/>
                  </a:lnTo>
                  <a:lnTo>
                    <a:pt x="192" y="13529"/>
                  </a:lnTo>
                  <a:lnTo>
                    <a:pt x="352" y="13561"/>
                  </a:lnTo>
                  <a:lnTo>
                    <a:pt x="896" y="13625"/>
                  </a:lnTo>
                  <a:lnTo>
                    <a:pt x="2655" y="13753"/>
                  </a:lnTo>
                  <a:lnTo>
                    <a:pt x="5054" y="13881"/>
                  </a:lnTo>
                  <a:lnTo>
                    <a:pt x="7772" y="13977"/>
                  </a:lnTo>
                  <a:lnTo>
                    <a:pt x="10491" y="14073"/>
                  </a:lnTo>
                  <a:lnTo>
                    <a:pt x="12890" y="14105"/>
                  </a:lnTo>
                  <a:lnTo>
                    <a:pt x="15193" y="14105"/>
                  </a:lnTo>
                  <a:lnTo>
                    <a:pt x="15449" y="14073"/>
                  </a:lnTo>
                  <a:lnTo>
                    <a:pt x="15513" y="14041"/>
                  </a:lnTo>
                  <a:lnTo>
                    <a:pt x="15577" y="13977"/>
                  </a:lnTo>
                  <a:lnTo>
                    <a:pt x="15609" y="13881"/>
                  </a:lnTo>
                  <a:lnTo>
                    <a:pt x="15640" y="13753"/>
                  </a:lnTo>
                  <a:lnTo>
                    <a:pt x="15640" y="13497"/>
                  </a:lnTo>
                  <a:lnTo>
                    <a:pt x="15609" y="13178"/>
                  </a:lnTo>
                  <a:lnTo>
                    <a:pt x="15513" y="12858"/>
                  </a:lnTo>
                  <a:lnTo>
                    <a:pt x="15353" y="12538"/>
                  </a:lnTo>
                  <a:lnTo>
                    <a:pt x="15193" y="12282"/>
                  </a:lnTo>
                  <a:lnTo>
                    <a:pt x="15001" y="12058"/>
                  </a:lnTo>
                  <a:lnTo>
                    <a:pt x="14585" y="11834"/>
                  </a:lnTo>
                  <a:lnTo>
                    <a:pt x="13849" y="11418"/>
                  </a:lnTo>
                  <a:lnTo>
                    <a:pt x="11898" y="10427"/>
                  </a:lnTo>
                  <a:lnTo>
                    <a:pt x="9180" y="9116"/>
                  </a:lnTo>
                  <a:lnTo>
                    <a:pt x="9308" y="7420"/>
                  </a:lnTo>
                  <a:lnTo>
                    <a:pt x="9947" y="192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298;p45"/>
            <p:cNvSpPr/>
            <p:nvPr/>
          </p:nvSpPr>
          <p:spPr>
            <a:xfrm flipH="1">
              <a:off x="8165496" y="4490348"/>
              <a:ext cx="593693" cy="262304"/>
            </a:xfrm>
            <a:custGeom>
              <a:avLst/>
              <a:gdLst/>
              <a:ahLst/>
              <a:cxnLst/>
              <a:rect l="l" t="t" r="r" b="b"/>
              <a:pathLst>
                <a:path w="15641" h="6910" extrusionOk="0">
                  <a:moveTo>
                    <a:pt x="256" y="1"/>
                  </a:moveTo>
                  <a:lnTo>
                    <a:pt x="160" y="1728"/>
                  </a:lnTo>
                  <a:lnTo>
                    <a:pt x="160" y="2559"/>
                  </a:lnTo>
                  <a:lnTo>
                    <a:pt x="128" y="3327"/>
                  </a:lnTo>
                  <a:lnTo>
                    <a:pt x="64" y="4670"/>
                  </a:lnTo>
                  <a:lnTo>
                    <a:pt x="0" y="5662"/>
                  </a:lnTo>
                  <a:lnTo>
                    <a:pt x="0" y="5982"/>
                  </a:lnTo>
                  <a:lnTo>
                    <a:pt x="32" y="6206"/>
                  </a:lnTo>
                  <a:lnTo>
                    <a:pt x="96" y="6301"/>
                  </a:lnTo>
                  <a:lnTo>
                    <a:pt x="192" y="6333"/>
                  </a:lnTo>
                  <a:lnTo>
                    <a:pt x="352" y="6365"/>
                  </a:lnTo>
                  <a:lnTo>
                    <a:pt x="896" y="6429"/>
                  </a:lnTo>
                  <a:lnTo>
                    <a:pt x="2655" y="6557"/>
                  </a:lnTo>
                  <a:lnTo>
                    <a:pt x="5054" y="6685"/>
                  </a:lnTo>
                  <a:lnTo>
                    <a:pt x="7772" y="6781"/>
                  </a:lnTo>
                  <a:lnTo>
                    <a:pt x="10491" y="6877"/>
                  </a:lnTo>
                  <a:lnTo>
                    <a:pt x="12890" y="6909"/>
                  </a:lnTo>
                  <a:lnTo>
                    <a:pt x="15193" y="6909"/>
                  </a:lnTo>
                  <a:lnTo>
                    <a:pt x="15449" y="6877"/>
                  </a:lnTo>
                  <a:lnTo>
                    <a:pt x="15513" y="6845"/>
                  </a:lnTo>
                  <a:lnTo>
                    <a:pt x="15577" y="6781"/>
                  </a:lnTo>
                  <a:lnTo>
                    <a:pt x="15609" y="6685"/>
                  </a:lnTo>
                  <a:lnTo>
                    <a:pt x="15640" y="6557"/>
                  </a:lnTo>
                  <a:lnTo>
                    <a:pt x="15640" y="6301"/>
                  </a:lnTo>
                  <a:lnTo>
                    <a:pt x="15609" y="5982"/>
                  </a:lnTo>
                  <a:lnTo>
                    <a:pt x="15513" y="5662"/>
                  </a:lnTo>
                  <a:lnTo>
                    <a:pt x="15353" y="5342"/>
                  </a:lnTo>
                  <a:lnTo>
                    <a:pt x="15193" y="5086"/>
                  </a:lnTo>
                  <a:lnTo>
                    <a:pt x="15001" y="4862"/>
                  </a:lnTo>
                  <a:lnTo>
                    <a:pt x="14585" y="4638"/>
                  </a:lnTo>
                  <a:lnTo>
                    <a:pt x="13849" y="4222"/>
                  </a:lnTo>
                  <a:lnTo>
                    <a:pt x="11898" y="3231"/>
                  </a:lnTo>
                  <a:lnTo>
                    <a:pt x="9180" y="1920"/>
                  </a:lnTo>
                  <a:lnTo>
                    <a:pt x="9308" y="224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299;p45"/>
            <p:cNvSpPr/>
            <p:nvPr/>
          </p:nvSpPr>
          <p:spPr>
            <a:xfrm flipH="1">
              <a:off x="8165496" y="4555905"/>
              <a:ext cx="596123" cy="196747"/>
            </a:xfrm>
            <a:custGeom>
              <a:avLst/>
              <a:gdLst/>
              <a:ahLst/>
              <a:cxnLst/>
              <a:rect l="l" t="t" r="r" b="b"/>
              <a:pathLst>
                <a:path w="15705" h="5183" extrusionOk="0">
                  <a:moveTo>
                    <a:pt x="224" y="1"/>
                  </a:moveTo>
                  <a:lnTo>
                    <a:pt x="128" y="928"/>
                  </a:lnTo>
                  <a:lnTo>
                    <a:pt x="32" y="1760"/>
                  </a:lnTo>
                  <a:lnTo>
                    <a:pt x="0" y="2527"/>
                  </a:lnTo>
                  <a:lnTo>
                    <a:pt x="0" y="3199"/>
                  </a:lnTo>
                  <a:lnTo>
                    <a:pt x="0" y="3743"/>
                  </a:lnTo>
                  <a:lnTo>
                    <a:pt x="32" y="4159"/>
                  </a:lnTo>
                  <a:lnTo>
                    <a:pt x="96" y="4447"/>
                  </a:lnTo>
                  <a:lnTo>
                    <a:pt x="128" y="4543"/>
                  </a:lnTo>
                  <a:lnTo>
                    <a:pt x="160" y="4574"/>
                  </a:lnTo>
                  <a:lnTo>
                    <a:pt x="256" y="4606"/>
                  </a:lnTo>
                  <a:lnTo>
                    <a:pt x="416" y="4638"/>
                  </a:lnTo>
                  <a:lnTo>
                    <a:pt x="960" y="4702"/>
                  </a:lnTo>
                  <a:lnTo>
                    <a:pt x="2719" y="4830"/>
                  </a:lnTo>
                  <a:lnTo>
                    <a:pt x="5118" y="4958"/>
                  </a:lnTo>
                  <a:lnTo>
                    <a:pt x="7836" y="5054"/>
                  </a:lnTo>
                  <a:lnTo>
                    <a:pt x="10555" y="5150"/>
                  </a:lnTo>
                  <a:lnTo>
                    <a:pt x="12954" y="5182"/>
                  </a:lnTo>
                  <a:lnTo>
                    <a:pt x="15257" y="5182"/>
                  </a:lnTo>
                  <a:lnTo>
                    <a:pt x="15513" y="5150"/>
                  </a:lnTo>
                  <a:lnTo>
                    <a:pt x="15577" y="5118"/>
                  </a:lnTo>
                  <a:lnTo>
                    <a:pt x="15641" y="5054"/>
                  </a:lnTo>
                  <a:lnTo>
                    <a:pt x="15673" y="4958"/>
                  </a:lnTo>
                  <a:lnTo>
                    <a:pt x="15704" y="4830"/>
                  </a:lnTo>
                  <a:lnTo>
                    <a:pt x="15704" y="4574"/>
                  </a:lnTo>
                  <a:lnTo>
                    <a:pt x="15673" y="4255"/>
                  </a:lnTo>
                  <a:lnTo>
                    <a:pt x="15577" y="3935"/>
                  </a:lnTo>
                  <a:lnTo>
                    <a:pt x="15417" y="3647"/>
                  </a:lnTo>
                  <a:lnTo>
                    <a:pt x="15257" y="3359"/>
                  </a:lnTo>
                  <a:lnTo>
                    <a:pt x="15065" y="3167"/>
                  </a:lnTo>
                  <a:lnTo>
                    <a:pt x="14649" y="2911"/>
                  </a:lnTo>
                  <a:lnTo>
                    <a:pt x="13913" y="2495"/>
                  </a:lnTo>
                  <a:lnTo>
                    <a:pt x="11962" y="1504"/>
                  </a:lnTo>
                  <a:lnTo>
                    <a:pt x="9244" y="19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00;p45"/>
            <p:cNvSpPr/>
            <p:nvPr/>
          </p:nvSpPr>
          <p:spPr>
            <a:xfrm flipH="1">
              <a:off x="8178857" y="4719816"/>
              <a:ext cx="537858" cy="12185"/>
            </a:xfrm>
            <a:custGeom>
              <a:avLst/>
              <a:gdLst/>
              <a:ahLst/>
              <a:cxnLst/>
              <a:rect l="l" t="t" r="r" b="b"/>
              <a:pathLst>
                <a:path w="14170" h="321" extrusionOk="0">
                  <a:moveTo>
                    <a:pt x="1" y="1"/>
                  </a:moveTo>
                  <a:lnTo>
                    <a:pt x="32" y="33"/>
                  </a:lnTo>
                  <a:lnTo>
                    <a:pt x="1184" y="97"/>
                  </a:lnTo>
                  <a:lnTo>
                    <a:pt x="2879" y="129"/>
                  </a:lnTo>
                  <a:lnTo>
                    <a:pt x="7069" y="225"/>
                  </a:lnTo>
                  <a:lnTo>
                    <a:pt x="11259" y="288"/>
                  </a:lnTo>
                  <a:lnTo>
                    <a:pt x="14138" y="320"/>
                  </a:lnTo>
                  <a:lnTo>
                    <a:pt x="14170" y="320"/>
                  </a:lnTo>
                  <a:lnTo>
                    <a:pt x="14170" y="288"/>
                  </a:lnTo>
                  <a:lnTo>
                    <a:pt x="14138" y="288"/>
                  </a:lnTo>
                  <a:lnTo>
                    <a:pt x="11259" y="193"/>
                  </a:lnTo>
                  <a:lnTo>
                    <a:pt x="7069" y="65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01;p45"/>
            <p:cNvSpPr/>
            <p:nvPr/>
          </p:nvSpPr>
          <p:spPr>
            <a:xfrm flipH="1">
              <a:off x="8223760" y="4655474"/>
              <a:ext cx="74093" cy="68024"/>
            </a:xfrm>
            <a:custGeom>
              <a:avLst/>
              <a:gdLst/>
              <a:ahLst/>
              <a:cxnLst/>
              <a:rect l="l" t="t" r="r" b="b"/>
              <a:pathLst>
                <a:path w="1952" h="1792" extrusionOk="0">
                  <a:moveTo>
                    <a:pt x="1759" y="0"/>
                  </a:moveTo>
                  <a:lnTo>
                    <a:pt x="1567" y="32"/>
                  </a:lnTo>
                  <a:lnTo>
                    <a:pt x="1376" y="64"/>
                  </a:lnTo>
                  <a:lnTo>
                    <a:pt x="1184" y="128"/>
                  </a:lnTo>
                  <a:lnTo>
                    <a:pt x="1024" y="192"/>
                  </a:lnTo>
                  <a:lnTo>
                    <a:pt x="864" y="288"/>
                  </a:lnTo>
                  <a:lnTo>
                    <a:pt x="704" y="416"/>
                  </a:lnTo>
                  <a:lnTo>
                    <a:pt x="544" y="544"/>
                  </a:lnTo>
                  <a:lnTo>
                    <a:pt x="320" y="800"/>
                  </a:lnTo>
                  <a:lnTo>
                    <a:pt x="160" y="1120"/>
                  </a:lnTo>
                  <a:lnTo>
                    <a:pt x="32" y="1440"/>
                  </a:lnTo>
                  <a:lnTo>
                    <a:pt x="0" y="1792"/>
                  </a:lnTo>
                  <a:lnTo>
                    <a:pt x="32" y="1792"/>
                  </a:lnTo>
                  <a:lnTo>
                    <a:pt x="128" y="1440"/>
                  </a:lnTo>
                  <a:lnTo>
                    <a:pt x="288" y="1120"/>
                  </a:lnTo>
                  <a:lnTo>
                    <a:pt x="480" y="832"/>
                  </a:lnTo>
                  <a:lnTo>
                    <a:pt x="704" y="576"/>
                  </a:lnTo>
                  <a:lnTo>
                    <a:pt x="992" y="384"/>
                  </a:lnTo>
                  <a:lnTo>
                    <a:pt x="1280" y="192"/>
                  </a:lnTo>
                  <a:lnTo>
                    <a:pt x="1599" y="96"/>
                  </a:lnTo>
                  <a:lnTo>
                    <a:pt x="1951" y="32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02;p45"/>
            <p:cNvSpPr/>
            <p:nvPr/>
          </p:nvSpPr>
          <p:spPr>
            <a:xfrm flipH="1">
              <a:off x="8374300" y="4572911"/>
              <a:ext cx="102030" cy="41300"/>
            </a:xfrm>
            <a:custGeom>
              <a:avLst/>
              <a:gdLst/>
              <a:ahLst/>
              <a:cxnLst/>
              <a:rect l="l" t="t" r="r" b="b"/>
              <a:pathLst>
                <a:path w="2688" h="1088" extrusionOk="0">
                  <a:moveTo>
                    <a:pt x="2271" y="0"/>
                  </a:moveTo>
                  <a:lnTo>
                    <a:pt x="1888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12" y="544"/>
                  </a:lnTo>
                  <a:lnTo>
                    <a:pt x="224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88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52" y="288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87" y="32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03;p45"/>
            <p:cNvSpPr/>
            <p:nvPr/>
          </p:nvSpPr>
          <p:spPr>
            <a:xfrm flipH="1">
              <a:off x="8347616" y="4583844"/>
              <a:ext cx="101992" cy="41300"/>
            </a:xfrm>
            <a:custGeom>
              <a:avLst/>
              <a:gdLst/>
              <a:ahLst/>
              <a:cxnLst/>
              <a:rect l="l" t="t" r="r" b="b"/>
              <a:pathLst>
                <a:path w="2687" h="1088" extrusionOk="0">
                  <a:moveTo>
                    <a:pt x="2271" y="0"/>
                  </a:moveTo>
                  <a:lnTo>
                    <a:pt x="1919" y="64"/>
                  </a:lnTo>
                  <a:lnTo>
                    <a:pt x="1535" y="128"/>
                  </a:lnTo>
                  <a:lnTo>
                    <a:pt x="1184" y="224"/>
                  </a:lnTo>
                  <a:lnTo>
                    <a:pt x="864" y="384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0" y="1088"/>
                  </a:lnTo>
                  <a:lnTo>
                    <a:pt x="64" y="1088"/>
                  </a:lnTo>
                  <a:lnTo>
                    <a:pt x="672" y="800"/>
                  </a:lnTo>
                  <a:lnTo>
                    <a:pt x="1311" y="544"/>
                  </a:lnTo>
                  <a:lnTo>
                    <a:pt x="1983" y="320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04;p45"/>
            <p:cNvSpPr/>
            <p:nvPr/>
          </p:nvSpPr>
          <p:spPr>
            <a:xfrm flipH="1">
              <a:off x="8320894" y="4595991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304" y="0"/>
                  </a:moveTo>
                  <a:lnTo>
                    <a:pt x="1920" y="32"/>
                  </a:lnTo>
                  <a:lnTo>
                    <a:pt x="1568" y="96"/>
                  </a:lnTo>
                  <a:lnTo>
                    <a:pt x="1216" y="192"/>
                  </a:lnTo>
                  <a:lnTo>
                    <a:pt x="864" y="352"/>
                  </a:lnTo>
                  <a:lnTo>
                    <a:pt x="545" y="544"/>
                  </a:lnTo>
                  <a:lnTo>
                    <a:pt x="257" y="736"/>
                  </a:lnTo>
                  <a:lnTo>
                    <a:pt x="33" y="1024"/>
                  </a:lnTo>
                  <a:lnTo>
                    <a:pt x="1" y="1024"/>
                  </a:lnTo>
                  <a:lnTo>
                    <a:pt x="33" y="1056"/>
                  </a:lnTo>
                  <a:lnTo>
                    <a:pt x="65" y="1056"/>
                  </a:lnTo>
                  <a:lnTo>
                    <a:pt x="704" y="768"/>
                  </a:lnTo>
                  <a:lnTo>
                    <a:pt x="1344" y="512"/>
                  </a:lnTo>
                  <a:lnTo>
                    <a:pt x="1984" y="288"/>
                  </a:lnTo>
                  <a:lnTo>
                    <a:pt x="2655" y="96"/>
                  </a:lnTo>
                  <a:lnTo>
                    <a:pt x="2687" y="64"/>
                  </a:lnTo>
                  <a:lnTo>
                    <a:pt x="2687" y="32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05;p45"/>
            <p:cNvSpPr/>
            <p:nvPr/>
          </p:nvSpPr>
          <p:spPr>
            <a:xfrm flipH="1">
              <a:off x="8292957" y="4606923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271" y="0"/>
                  </a:moveTo>
                  <a:lnTo>
                    <a:pt x="1919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56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83" y="288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06;p45"/>
            <p:cNvSpPr/>
            <p:nvPr/>
          </p:nvSpPr>
          <p:spPr>
            <a:xfrm flipH="1">
              <a:off x="8662056" y="463603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800" y="1"/>
                  </a:moveTo>
                  <a:lnTo>
                    <a:pt x="608" y="33"/>
                  </a:lnTo>
                  <a:lnTo>
                    <a:pt x="448" y="65"/>
                  </a:lnTo>
                  <a:lnTo>
                    <a:pt x="320" y="161"/>
                  </a:lnTo>
                  <a:lnTo>
                    <a:pt x="192" y="257"/>
                  </a:lnTo>
                  <a:lnTo>
                    <a:pt x="129" y="384"/>
                  </a:lnTo>
                  <a:lnTo>
                    <a:pt x="65" y="512"/>
                  </a:lnTo>
                  <a:lnTo>
                    <a:pt x="1" y="672"/>
                  </a:lnTo>
                  <a:lnTo>
                    <a:pt x="1" y="800"/>
                  </a:lnTo>
                  <a:lnTo>
                    <a:pt x="1" y="960"/>
                  </a:lnTo>
                  <a:lnTo>
                    <a:pt x="33" y="1120"/>
                  </a:lnTo>
                  <a:lnTo>
                    <a:pt x="97" y="1248"/>
                  </a:lnTo>
                  <a:lnTo>
                    <a:pt x="192" y="1376"/>
                  </a:lnTo>
                  <a:lnTo>
                    <a:pt x="288" y="1472"/>
                  </a:lnTo>
                  <a:lnTo>
                    <a:pt x="416" y="1568"/>
                  </a:lnTo>
                  <a:lnTo>
                    <a:pt x="576" y="1600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68" y="960"/>
                  </a:lnTo>
                  <a:lnTo>
                    <a:pt x="1568" y="832"/>
                  </a:lnTo>
                  <a:lnTo>
                    <a:pt x="1568" y="672"/>
                  </a:lnTo>
                  <a:lnTo>
                    <a:pt x="1536" y="512"/>
                  </a:lnTo>
                  <a:lnTo>
                    <a:pt x="1472" y="384"/>
                  </a:lnTo>
                  <a:lnTo>
                    <a:pt x="1376" y="257"/>
                  </a:lnTo>
                  <a:lnTo>
                    <a:pt x="1280" y="161"/>
                  </a:lnTo>
                  <a:lnTo>
                    <a:pt x="1152" y="97"/>
                  </a:lnTo>
                  <a:lnTo>
                    <a:pt x="992" y="3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07;p45"/>
            <p:cNvSpPr/>
            <p:nvPr/>
          </p:nvSpPr>
          <p:spPr>
            <a:xfrm flipH="1">
              <a:off x="8326967" y="4472127"/>
              <a:ext cx="95957" cy="115398"/>
            </a:xfrm>
            <a:custGeom>
              <a:avLst/>
              <a:gdLst/>
              <a:ahLst/>
              <a:cxnLst/>
              <a:rect l="l" t="t" r="r" b="b"/>
              <a:pathLst>
                <a:path w="2528" h="3040" extrusionOk="0">
                  <a:moveTo>
                    <a:pt x="1984" y="257"/>
                  </a:moveTo>
                  <a:lnTo>
                    <a:pt x="2048" y="321"/>
                  </a:lnTo>
                  <a:lnTo>
                    <a:pt x="2112" y="385"/>
                  </a:lnTo>
                  <a:lnTo>
                    <a:pt x="2176" y="481"/>
                  </a:lnTo>
                  <a:lnTo>
                    <a:pt x="2208" y="608"/>
                  </a:lnTo>
                  <a:lnTo>
                    <a:pt x="2240" y="768"/>
                  </a:lnTo>
                  <a:lnTo>
                    <a:pt x="2208" y="992"/>
                  </a:lnTo>
                  <a:lnTo>
                    <a:pt x="2144" y="1184"/>
                  </a:lnTo>
                  <a:lnTo>
                    <a:pt x="1984" y="1376"/>
                  </a:lnTo>
                  <a:lnTo>
                    <a:pt x="1824" y="1568"/>
                  </a:lnTo>
                  <a:lnTo>
                    <a:pt x="1440" y="1888"/>
                  </a:lnTo>
                  <a:lnTo>
                    <a:pt x="1088" y="2144"/>
                  </a:lnTo>
                  <a:lnTo>
                    <a:pt x="608" y="2464"/>
                  </a:lnTo>
                  <a:lnTo>
                    <a:pt x="97" y="2815"/>
                  </a:lnTo>
                  <a:lnTo>
                    <a:pt x="97" y="2815"/>
                  </a:lnTo>
                  <a:lnTo>
                    <a:pt x="353" y="2112"/>
                  </a:lnTo>
                  <a:lnTo>
                    <a:pt x="513" y="1792"/>
                  </a:lnTo>
                  <a:lnTo>
                    <a:pt x="672" y="1440"/>
                  </a:lnTo>
                  <a:lnTo>
                    <a:pt x="832" y="1120"/>
                  </a:lnTo>
                  <a:lnTo>
                    <a:pt x="1024" y="832"/>
                  </a:lnTo>
                  <a:lnTo>
                    <a:pt x="1120" y="672"/>
                  </a:lnTo>
                  <a:lnTo>
                    <a:pt x="1280" y="545"/>
                  </a:lnTo>
                  <a:lnTo>
                    <a:pt x="1472" y="417"/>
                  </a:lnTo>
                  <a:lnTo>
                    <a:pt x="1696" y="289"/>
                  </a:lnTo>
                  <a:lnTo>
                    <a:pt x="1888" y="257"/>
                  </a:lnTo>
                  <a:close/>
                  <a:moveTo>
                    <a:pt x="1728" y="1"/>
                  </a:moveTo>
                  <a:lnTo>
                    <a:pt x="1536" y="65"/>
                  </a:lnTo>
                  <a:lnTo>
                    <a:pt x="1344" y="161"/>
                  </a:lnTo>
                  <a:lnTo>
                    <a:pt x="1184" y="257"/>
                  </a:lnTo>
                  <a:lnTo>
                    <a:pt x="1024" y="385"/>
                  </a:lnTo>
                  <a:lnTo>
                    <a:pt x="896" y="545"/>
                  </a:lnTo>
                  <a:lnTo>
                    <a:pt x="736" y="800"/>
                  </a:lnTo>
                  <a:lnTo>
                    <a:pt x="576" y="1088"/>
                  </a:lnTo>
                  <a:lnTo>
                    <a:pt x="417" y="1376"/>
                  </a:lnTo>
                  <a:lnTo>
                    <a:pt x="289" y="1664"/>
                  </a:lnTo>
                  <a:lnTo>
                    <a:pt x="193" y="1984"/>
                  </a:lnTo>
                  <a:lnTo>
                    <a:pt x="129" y="2272"/>
                  </a:lnTo>
                  <a:lnTo>
                    <a:pt x="33" y="2592"/>
                  </a:lnTo>
                  <a:lnTo>
                    <a:pt x="1" y="2911"/>
                  </a:lnTo>
                  <a:lnTo>
                    <a:pt x="33" y="2943"/>
                  </a:lnTo>
                  <a:lnTo>
                    <a:pt x="97" y="3007"/>
                  </a:lnTo>
                  <a:lnTo>
                    <a:pt x="161" y="3039"/>
                  </a:lnTo>
                  <a:lnTo>
                    <a:pt x="193" y="3039"/>
                  </a:lnTo>
                  <a:lnTo>
                    <a:pt x="1248" y="2368"/>
                  </a:lnTo>
                  <a:lnTo>
                    <a:pt x="1760" y="1984"/>
                  </a:lnTo>
                  <a:lnTo>
                    <a:pt x="1984" y="1792"/>
                  </a:lnTo>
                  <a:lnTo>
                    <a:pt x="2176" y="1536"/>
                  </a:lnTo>
                  <a:lnTo>
                    <a:pt x="2304" y="1408"/>
                  </a:lnTo>
                  <a:lnTo>
                    <a:pt x="2400" y="1216"/>
                  </a:lnTo>
                  <a:lnTo>
                    <a:pt x="2464" y="1056"/>
                  </a:lnTo>
                  <a:lnTo>
                    <a:pt x="2496" y="864"/>
                  </a:lnTo>
                  <a:lnTo>
                    <a:pt x="2528" y="672"/>
                  </a:lnTo>
                  <a:lnTo>
                    <a:pt x="2496" y="513"/>
                  </a:lnTo>
                  <a:lnTo>
                    <a:pt x="2432" y="321"/>
                  </a:lnTo>
                  <a:lnTo>
                    <a:pt x="2272" y="193"/>
                  </a:lnTo>
                  <a:lnTo>
                    <a:pt x="2112" y="6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08;p45"/>
            <p:cNvSpPr/>
            <p:nvPr/>
          </p:nvSpPr>
          <p:spPr>
            <a:xfrm flipH="1">
              <a:off x="8414383" y="4532825"/>
              <a:ext cx="134787" cy="63203"/>
            </a:xfrm>
            <a:custGeom>
              <a:avLst/>
              <a:gdLst/>
              <a:ahLst/>
              <a:cxnLst/>
              <a:rect l="l" t="t" r="r" b="b"/>
              <a:pathLst>
                <a:path w="3551" h="1665" extrusionOk="0">
                  <a:moveTo>
                    <a:pt x="1248" y="289"/>
                  </a:moveTo>
                  <a:lnTo>
                    <a:pt x="1408" y="321"/>
                  </a:lnTo>
                  <a:lnTo>
                    <a:pt x="1760" y="417"/>
                  </a:lnTo>
                  <a:lnTo>
                    <a:pt x="2079" y="545"/>
                  </a:lnTo>
                  <a:lnTo>
                    <a:pt x="2751" y="865"/>
                  </a:lnTo>
                  <a:lnTo>
                    <a:pt x="3391" y="1216"/>
                  </a:lnTo>
                  <a:lnTo>
                    <a:pt x="2815" y="1280"/>
                  </a:lnTo>
                  <a:lnTo>
                    <a:pt x="2207" y="1344"/>
                  </a:lnTo>
                  <a:lnTo>
                    <a:pt x="1792" y="1408"/>
                  </a:lnTo>
                  <a:lnTo>
                    <a:pt x="1280" y="1408"/>
                  </a:lnTo>
                  <a:lnTo>
                    <a:pt x="1024" y="1376"/>
                  </a:lnTo>
                  <a:lnTo>
                    <a:pt x="800" y="1312"/>
                  </a:lnTo>
                  <a:lnTo>
                    <a:pt x="608" y="1216"/>
                  </a:lnTo>
                  <a:lnTo>
                    <a:pt x="448" y="1056"/>
                  </a:lnTo>
                  <a:lnTo>
                    <a:pt x="448" y="1088"/>
                  </a:lnTo>
                  <a:lnTo>
                    <a:pt x="352" y="929"/>
                  </a:lnTo>
                  <a:lnTo>
                    <a:pt x="288" y="801"/>
                  </a:lnTo>
                  <a:lnTo>
                    <a:pt x="288" y="705"/>
                  </a:lnTo>
                  <a:lnTo>
                    <a:pt x="288" y="609"/>
                  </a:lnTo>
                  <a:lnTo>
                    <a:pt x="320" y="513"/>
                  </a:lnTo>
                  <a:lnTo>
                    <a:pt x="384" y="449"/>
                  </a:lnTo>
                  <a:lnTo>
                    <a:pt x="576" y="353"/>
                  </a:lnTo>
                  <a:lnTo>
                    <a:pt x="768" y="289"/>
                  </a:lnTo>
                  <a:close/>
                  <a:moveTo>
                    <a:pt x="704" y="1"/>
                  </a:moveTo>
                  <a:lnTo>
                    <a:pt x="512" y="65"/>
                  </a:lnTo>
                  <a:lnTo>
                    <a:pt x="320" y="161"/>
                  </a:lnTo>
                  <a:lnTo>
                    <a:pt x="192" y="289"/>
                  </a:lnTo>
                  <a:lnTo>
                    <a:pt x="64" y="449"/>
                  </a:lnTo>
                  <a:lnTo>
                    <a:pt x="0" y="641"/>
                  </a:lnTo>
                  <a:lnTo>
                    <a:pt x="0" y="865"/>
                  </a:lnTo>
                  <a:lnTo>
                    <a:pt x="64" y="1056"/>
                  </a:lnTo>
                  <a:lnTo>
                    <a:pt x="160" y="1216"/>
                  </a:lnTo>
                  <a:lnTo>
                    <a:pt x="288" y="1344"/>
                  </a:lnTo>
                  <a:lnTo>
                    <a:pt x="448" y="1440"/>
                  </a:lnTo>
                  <a:lnTo>
                    <a:pt x="640" y="1504"/>
                  </a:lnTo>
                  <a:lnTo>
                    <a:pt x="992" y="1632"/>
                  </a:lnTo>
                  <a:lnTo>
                    <a:pt x="1312" y="1664"/>
                  </a:lnTo>
                  <a:lnTo>
                    <a:pt x="1600" y="1664"/>
                  </a:lnTo>
                  <a:lnTo>
                    <a:pt x="2239" y="1632"/>
                  </a:lnTo>
                  <a:lnTo>
                    <a:pt x="3455" y="1440"/>
                  </a:lnTo>
                  <a:lnTo>
                    <a:pt x="3519" y="1376"/>
                  </a:lnTo>
                  <a:lnTo>
                    <a:pt x="3551" y="1312"/>
                  </a:lnTo>
                  <a:lnTo>
                    <a:pt x="3519" y="1280"/>
                  </a:lnTo>
                  <a:lnTo>
                    <a:pt x="3551" y="1248"/>
                  </a:lnTo>
                  <a:lnTo>
                    <a:pt x="3519" y="1248"/>
                  </a:lnTo>
                  <a:lnTo>
                    <a:pt x="3295" y="1025"/>
                  </a:lnTo>
                  <a:lnTo>
                    <a:pt x="3039" y="833"/>
                  </a:lnTo>
                  <a:lnTo>
                    <a:pt x="2783" y="641"/>
                  </a:lnTo>
                  <a:lnTo>
                    <a:pt x="2495" y="481"/>
                  </a:lnTo>
                  <a:lnTo>
                    <a:pt x="2207" y="353"/>
                  </a:lnTo>
                  <a:lnTo>
                    <a:pt x="1919" y="225"/>
                  </a:lnTo>
                  <a:lnTo>
                    <a:pt x="1600" y="97"/>
                  </a:lnTo>
                  <a:lnTo>
                    <a:pt x="1280" y="3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09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extrusionOk="0">
                  <a:moveTo>
                    <a:pt x="3295" y="0"/>
                  </a:moveTo>
                  <a:lnTo>
                    <a:pt x="3039" y="352"/>
                  </a:lnTo>
                  <a:lnTo>
                    <a:pt x="2783" y="736"/>
                  </a:lnTo>
                  <a:lnTo>
                    <a:pt x="2591" y="1152"/>
                  </a:lnTo>
                  <a:lnTo>
                    <a:pt x="2399" y="1600"/>
                  </a:lnTo>
                  <a:lnTo>
                    <a:pt x="2207" y="2079"/>
                  </a:lnTo>
                  <a:lnTo>
                    <a:pt x="2079" y="2623"/>
                  </a:lnTo>
                  <a:lnTo>
                    <a:pt x="1951" y="3135"/>
                  </a:lnTo>
                  <a:lnTo>
                    <a:pt x="1855" y="3711"/>
                  </a:lnTo>
                  <a:lnTo>
                    <a:pt x="1792" y="4286"/>
                  </a:lnTo>
                  <a:lnTo>
                    <a:pt x="1760" y="4862"/>
                  </a:lnTo>
                  <a:lnTo>
                    <a:pt x="1728" y="5470"/>
                  </a:lnTo>
                  <a:lnTo>
                    <a:pt x="1760" y="6077"/>
                  </a:lnTo>
                  <a:lnTo>
                    <a:pt x="1792" y="6685"/>
                  </a:lnTo>
                  <a:lnTo>
                    <a:pt x="1824" y="7293"/>
                  </a:lnTo>
                  <a:lnTo>
                    <a:pt x="1919" y="7869"/>
                  </a:lnTo>
                  <a:lnTo>
                    <a:pt x="2015" y="8476"/>
                  </a:lnTo>
                  <a:lnTo>
                    <a:pt x="2047" y="8764"/>
                  </a:lnTo>
                  <a:lnTo>
                    <a:pt x="2079" y="9212"/>
                  </a:lnTo>
                  <a:lnTo>
                    <a:pt x="2047" y="10587"/>
                  </a:lnTo>
                  <a:lnTo>
                    <a:pt x="1983" y="12538"/>
                  </a:lnTo>
                  <a:lnTo>
                    <a:pt x="1887" y="14937"/>
                  </a:lnTo>
                  <a:lnTo>
                    <a:pt x="1568" y="20758"/>
                  </a:lnTo>
                  <a:lnTo>
                    <a:pt x="1152" y="27283"/>
                  </a:lnTo>
                  <a:lnTo>
                    <a:pt x="384" y="39245"/>
                  </a:lnTo>
                  <a:lnTo>
                    <a:pt x="0" y="44619"/>
                  </a:lnTo>
                  <a:lnTo>
                    <a:pt x="11067" y="44619"/>
                  </a:lnTo>
                  <a:lnTo>
                    <a:pt x="10939" y="5246"/>
                  </a:lnTo>
                  <a:lnTo>
                    <a:pt x="11803" y="4734"/>
                  </a:lnTo>
                  <a:lnTo>
                    <a:pt x="12314" y="4382"/>
                  </a:lnTo>
                  <a:lnTo>
                    <a:pt x="12474" y="4062"/>
                  </a:lnTo>
                  <a:lnTo>
                    <a:pt x="12634" y="3743"/>
                  </a:lnTo>
                  <a:lnTo>
                    <a:pt x="12762" y="3391"/>
                  </a:lnTo>
                  <a:lnTo>
                    <a:pt x="12858" y="3007"/>
                  </a:lnTo>
                  <a:lnTo>
                    <a:pt x="13018" y="2271"/>
                  </a:lnTo>
                  <a:lnTo>
                    <a:pt x="13082" y="1568"/>
                  </a:lnTo>
                  <a:lnTo>
                    <a:pt x="13146" y="960"/>
                  </a:lnTo>
                  <a:lnTo>
                    <a:pt x="13146" y="448"/>
                  </a:lnTo>
                  <a:lnTo>
                    <a:pt x="1311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10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fill="none" extrusionOk="0">
                  <a:moveTo>
                    <a:pt x="11067" y="44619"/>
                  </a:moveTo>
                  <a:lnTo>
                    <a:pt x="0" y="44619"/>
                  </a:lnTo>
                  <a:lnTo>
                    <a:pt x="0" y="44619"/>
                  </a:lnTo>
                  <a:lnTo>
                    <a:pt x="384" y="39245"/>
                  </a:lnTo>
                  <a:lnTo>
                    <a:pt x="1152" y="27283"/>
                  </a:lnTo>
                  <a:lnTo>
                    <a:pt x="1568" y="20758"/>
                  </a:lnTo>
                  <a:lnTo>
                    <a:pt x="1887" y="14937"/>
                  </a:lnTo>
                  <a:lnTo>
                    <a:pt x="1983" y="12538"/>
                  </a:lnTo>
                  <a:lnTo>
                    <a:pt x="2047" y="10587"/>
                  </a:lnTo>
                  <a:lnTo>
                    <a:pt x="2079" y="9212"/>
                  </a:lnTo>
                  <a:lnTo>
                    <a:pt x="2047" y="8764"/>
                  </a:lnTo>
                  <a:lnTo>
                    <a:pt x="2015" y="8476"/>
                  </a:lnTo>
                  <a:lnTo>
                    <a:pt x="2015" y="8476"/>
                  </a:lnTo>
                  <a:lnTo>
                    <a:pt x="1919" y="7869"/>
                  </a:lnTo>
                  <a:lnTo>
                    <a:pt x="1824" y="7293"/>
                  </a:lnTo>
                  <a:lnTo>
                    <a:pt x="1792" y="6685"/>
                  </a:lnTo>
                  <a:lnTo>
                    <a:pt x="1760" y="6077"/>
                  </a:lnTo>
                  <a:lnTo>
                    <a:pt x="1728" y="5470"/>
                  </a:lnTo>
                  <a:lnTo>
                    <a:pt x="1760" y="4862"/>
                  </a:lnTo>
                  <a:lnTo>
                    <a:pt x="1792" y="4286"/>
                  </a:lnTo>
                  <a:lnTo>
                    <a:pt x="1855" y="3711"/>
                  </a:lnTo>
                  <a:lnTo>
                    <a:pt x="1951" y="3135"/>
                  </a:lnTo>
                  <a:lnTo>
                    <a:pt x="2079" y="2623"/>
                  </a:lnTo>
                  <a:lnTo>
                    <a:pt x="2207" y="2079"/>
                  </a:lnTo>
                  <a:lnTo>
                    <a:pt x="2399" y="1600"/>
                  </a:lnTo>
                  <a:lnTo>
                    <a:pt x="2591" y="1152"/>
                  </a:lnTo>
                  <a:lnTo>
                    <a:pt x="2783" y="736"/>
                  </a:lnTo>
                  <a:lnTo>
                    <a:pt x="3039" y="352"/>
                  </a:lnTo>
                  <a:lnTo>
                    <a:pt x="3295" y="0"/>
                  </a:lnTo>
                  <a:lnTo>
                    <a:pt x="13114" y="0"/>
                  </a:lnTo>
                  <a:lnTo>
                    <a:pt x="13114" y="0"/>
                  </a:lnTo>
                  <a:lnTo>
                    <a:pt x="13146" y="448"/>
                  </a:lnTo>
                  <a:lnTo>
                    <a:pt x="13146" y="960"/>
                  </a:lnTo>
                  <a:lnTo>
                    <a:pt x="13082" y="1568"/>
                  </a:lnTo>
                  <a:lnTo>
                    <a:pt x="13018" y="2271"/>
                  </a:lnTo>
                  <a:lnTo>
                    <a:pt x="12858" y="3007"/>
                  </a:lnTo>
                  <a:lnTo>
                    <a:pt x="12762" y="3391"/>
                  </a:lnTo>
                  <a:lnTo>
                    <a:pt x="12634" y="3743"/>
                  </a:lnTo>
                  <a:lnTo>
                    <a:pt x="12474" y="4062"/>
                  </a:lnTo>
                  <a:lnTo>
                    <a:pt x="12314" y="4382"/>
                  </a:lnTo>
                  <a:lnTo>
                    <a:pt x="12314" y="4382"/>
                  </a:lnTo>
                  <a:lnTo>
                    <a:pt x="11803" y="4734"/>
                  </a:lnTo>
                  <a:lnTo>
                    <a:pt x="10939" y="5246"/>
                  </a:lnTo>
                  <a:lnTo>
                    <a:pt x="11067" y="44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11;p45"/>
            <p:cNvSpPr/>
            <p:nvPr/>
          </p:nvSpPr>
          <p:spPr>
            <a:xfrm flipH="1">
              <a:off x="8404666" y="4400497"/>
              <a:ext cx="342415" cy="7326"/>
            </a:xfrm>
            <a:custGeom>
              <a:avLst/>
              <a:gdLst/>
              <a:ahLst/>
              <a:cxnLst/>
              <a:rect l="l" t="t" r="r" b="b"/>
              <a:pathLst>
                <a:path w="9021" h="193" extrusionOk="0">
                  <a:moveTo>
                    <a:pt x="1184" y="1"/>
                  </a:moveTo>
                  <a:lnTo>
                    <a:pt x="449" y="33"/>
                  </a:lnTo>
                  <a:lnTo>
                    <a:pt x="1" y="65"/>
                  </a:lnTo>
                  <a:lnTo>
                    <a:pt x="1" y="97"/>
                  </a:lnTo>
                  <a:lnTo>
                    <a:pt x="449" y="129"/>
                  </a:lnTo>
                  <a:lnTo>
                    <a:pt x="1184" y="161"/>
                  </a:lnTo>
                  <a:lnTo>
                    <a:pt x="3167" y="193"/>
                  </a:lnTo>
                  <a:lnTo>
                    <a:pt x="7677" y="193"/>
                  </a:lnTo>
                  <a:lnTo>
                    <a:pt x="8989" y="161"/>
                  </a:lnTo>
                  <a:lnTo>
                    <a:pt x="9021" y="129"/>
                  </a:lnTo>
                  <a:lnTo>
                    <a:pt x="8989" y="97"/>
                  </a:lnTo>
                  <a:lnTo>
                    <a:pt x="7709" y="65"/>
                  </a:lnTo>
                  <a:lnTo>
                    <a:pt x="6398" y="33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12;p45"/>
            <p:cNvSpPr/>
            <p:nvPr/>
          </p:nvSpPr>
          <p:spPr>
            <a:xfrm flipH="1">
              <a:off x="8291742" y="2927763"/>
              <a:ext cx="109318" cy="64380"/>
            </a:xfrm>
            <a:custGeom>
              <a:avLst/>
              <a:gdLst/>
              <a:ahLst/>
              <a:cxnLst/>
              <a:rect l="l" t="t" r="r" b="b"/>
              <a:pathLst>
                <a:path w="2880" h="1696" extrusionOk="0">
                  <a:moveTo>
                    <a:pt x="2815" y="0"/>
                  </a:moveTo>
                  <a:lnTo>
                    <a:pt x="2783" y="32"/>
                  </a:lnTo>
                  <a:lnTo>
                    <a:pt x="2047" y="384"/>
                  </a:lnTo>
                  <a:lnTo>
                    <a:pt x="1376" y="768"/>
                  </a:lnTo>
                  <a:lnTo>
                    <a:pt x="672" y="1216"/>
                  </a:lnTo>
                  <a:lnTo>
                    <a:pt x="0" y="1664"/>
                  </a:lnTo>
                  <a:lnTo>
                    <a:pt x="0" y="1696"/>
                  </a:lnTo>
                  <a:lnTo>
                    <a:pt x="64" y="1696"/>
                  </a:lnTo>
                  <a:lnTo>
                    <a:pt x="1472" y="928"/>
                  </a:lnTo>
                  <a:lnTo>
                    <a:pt x="2143" y="544"/>
                  </a:lnTo>
                  <a:lnTo>
                    <a:pt x="2847" y="128"/>
                  </a:lnTo>
                  <a:lnTo>
                    <a:pt x="2879" y="96"/>
                  </a:lnTo>
                  <a:lnTo>
                    <a:pt x="2879" y="3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13;p45"/>
            <p:cNvSpPr/>
            <p:nvPr/>
          </p:nvSpPr>
          <p:spPr>
            <a:xfrm flipH="1">
              <a:off x="8335469" y="2920474"/>
              <a:ext cx="14614" cy="43730"/>
            </a:xfrm>
            <a:custGeom>
              <a:avLst/>
              <a:gdLst/>
              <a:ahLst/>
              <a:cxnLst/>
              <a:rect l="l" t="t" r="r" b="b"/>
              <a:pathLst>
                <a:path w="385" h="1152" extrusionOk="0">
                  <a:moveTo>
                    <a:pt x="225" y="1"/>
                  </a:moveTo>
                  <a:lnTo>
                    <a:pt x="193" y="65"/>
                  </a:lnTo>
                  <a:lnTo>
                    <a:pt x="97" y="352"/>
                  </a:lnTo>
                  <a:lnTo>
                    <a:pt x="65" y="640"/>
                  </a:lnTo>
                  <a:lnTo>
                    <a:pt x="1" y="864"/>
                  </a:lnTo>
                  <a:lnTo>
                    <a:pt x="33" y="1120"/>
                  </a:lnTo>
                  <a:lnTo>
                    <a:pt x="33" y="1152"/>
                  </a:lnTo>
                  <a:lnTo>
                    <a:pt x="97" y="1120"/>
                  </a:lnTo>
                  <a:lnTo>
                    <a:pt x="161" y="896"/>
                  </a:lnTo>
                  <a:lnTo>
                    <a:pt x="225" y="640"/>
                  </a:lnTo>
                  <a:lnTo>
                    <a:pt x="385" y="96"/>
                  </a:lnTo>
                  <a:lnTo>
                    <a:pt x="353" y="3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14;p45"/>
            <p:cNvSpPr/>
            <p:nvPr/>
          </p:nvSpPr>
          <p:spPr>
            <a:xfrm flipH="1">
              <a:off x="8308747" y="2848844"/>
              <a:ext cx="41336" cy="76527"/>
            </a:xfrm>
            <a:custGeom>
              <a:avLst/>
              <a:gdLst/>
              <a:ahLst/>
              <a:cxnLst/>
              <a:rect l="l" t="t" r="r" b="b"/>
              <a:pathLst>
                <a:path w="1089" h="2016" extrusionOk="0">
                  <a:moveTo>
                    <a:pt x="257" y="0"/>
                  </a:moveTo>
                  <a:lnTo>
                    <a:pt x="225" y="256"/>
                  </a:lnTo>
                  <a:lnTo>
                    <a:pt x="193" y="512"/>
                  </a:lnTo>
                  <a:lnTo>
                    <a:pt x="97" y="1024"/>
                  </a:lnTo>
                  <a:lnTo>
                    <a:pt x="33" y="1504"/>
                  </a:lnTo>
                  <a:lnTo>
                    <a:pt x="1" y="1983"/>
                  </a:lnTo>
                  <a:lnTo>
                    <a:pt x="33" y="1983"/>
                  </a:lnTo>
                  <a:lnTo>
                    <a:pt x="65" y="2015"/>
                  </a:lnTo>
                  <a:lnTo>
                    <a:pt x="353" y="1952"/>
                  </a:lnTo>
                  <a:lnTo>
                    <a:pt x="609" y="1824"/>
                  </a:lnTo>
                  <a:lnTo>
                    <a:pt x="704" y="1760"/>
                  </a:lnTo>
                  <a:lnTo>
                    <a:pt x="768" y="1632"/>
                  </a:lnTo>
                  <a:lnTo>
                    <a:pt x="800" y="1536"/>
                  </a:lnTo>
                  <a:lnTo>
                    <a:pt x="832" y="1408"/>
                  </a:lnTo>
                  <a:lnTo>
                    <a:pt x="992" y="736"/>
                  </a:lnTo>
                  <a:lnTo>
                    <a:pt x="1088" y="64"/>
                  </a:lnTo>
                  <a:lnTo>
                    <a:pt x="1056" y="64"/>
                  </a:lnTo>
                  <a:lnTo>
                    <a:pt x="992" y="384"/>
                  </a:lnTo>
                  <a:lnTo>
                    <a:pt x="896" y="704"/>
                  </a:lnTo>
                  <a:lnTo>
                    <a:pt x="768" y="1280"/>
                  </a:lnTo>
                  <a:lnTo>
                    <a:pt x="736" y="1408"/>
                  </a:lnTo>
                  <a:lnTo>
                    <a:pt x="673" y="1536"/>
                  </a:lnTo>
                  <a:lnTo>
                    <a:pt x="609" y="1632"/>
                  </a:lnTo>
                  <a:lnTo>
                    <a:pt x="513" y="1728"/>
                  </a:lnTo>
                  <a:lnTo>
                    <a:pt x="321" y="1856"/>
                  </a:lnTo>
                  <a:lnTo>
                    <a:pt x="65" y="1920"/>
                  </a:lnTo>
                  <a:lnTo>
                    <a:pt x="161" y="1472"/>
                  </a:lnTo>
                  <a:lnTo>
                    <a:pt x="225" y="992"/>
                  </a:lnTo>
                  <a:lnTo>
                    <a:pt x="257" y="512"/>
                  </a:lnTo>
                  <a:lnTo>
                    <a:pt x="289" y="256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15;p45"/>
            <p:cNvSpPr/>
            <p:nvPr/>
          </p:nvSpPr>
          <p:spPr>
            <a:xfrm flipH="1">
              <a:off x="8645051" y="2847629"/>
              <a:ext cx="78952" cy="1515287"/>
            </a:xfrm>
            <a:custGeom>
              <a:avLst/>
              <a:gdLst/>
              <a:ahLst/>
              <a:cxnLst/>
              <a:rect l="l" t="t" r="r" b="b"/>
              <a:pathLst>
                <a:path w="2080" h="39918" extrusionOk="0">
                  <a:moveTo>
                    <a:pt x="1984" y="0"/>
                  </a:moveTo>
                  <a:lnTo>
                    <a:pt x="1952" y="32"/>
                  </a:lnTo>
                  <a:lnTo>
                    <a:pt x="1760" y="960"/>
                  </a:lnTo>
                  <a:lnTo>
                    <a:pt x="1632" y="1920"/>
                  </a:lnTo>
                  <a:lnTo>
                    <a:pt x="1568" y="2879"/>
                  </a:lnTo>
                  <a:lnTo>
                    <a:pt x="1568" y="3807"/>
                  </a:lnTo>
                  <a:lnTo>
                    <a:pt x="1632" y="4766"/>
                  </a:lnTo>
                  <a:lnTo>
                    <a:pt x="1728" y="5726"/>
                  </a:lnTo>
                  <a:lnTo>
                    <a:pt x="1824" y="6685"/>
                  </a:lnTo>
                  <a:lnTo>
                    <a:pt x="1856" y="7613"/>
                  </a:lnTo>
                  <a:lnTo>
                    <a:pt x="1856" y="8572"/>
                  </a:lnTo>
                  <a:lnTo>
                    <a:pt x="1824" y="9564"/>
                  </a:lnTo>
                  <a:lnTo>
                    <a:pt x="1696" y="11483"/>
                  </a:lnTo>
                  <a:lnTo>
                    <a:pt x="1472" y="15385"/>
                  </a:lnTo>
                  <a:lnTo>
                    <a:pt x="960" y="23189"/>
                  </a:lnTo>
                  <a:lnTo>
                    <a:pt x="480" y="31025"/>
                  </a:lnTo>
                  <a:lnTo>
                    <a:pt x="256" y="35375"/>
                  </a:lnTo>
                  <a:lnTo>
                    <a:pt x="97" y="37614"/>
                  </a:lnTo>
                  <a:lnTo>
                    <a:pt x="1" y="39821"/>
                  </a:lnTo>
                  <a:lnTo>
                    <a:pt x="33" y="39917"/>
                  </a:lnTo>
                  <a:lnTo>
                    <a:pt x="161" y="39917"/>
                  </a:lnTo>
                  <a:lnTo>
                    <a:pt x="193" y="39821"/>
                  </a:lnTo>
                  <a:lnTo>
                    <a:pt x="352" y="37870"/>
                  </a:lnTo>
                  <a:lnTo>
                    <a:pt x="480" y="35887"/>
                  </a:lnTo>
                  <a:lnTo>
                    <a:pt x="704" y="31985"/>
                  </a:lnTo>
                  <a:lnTo>
                    <a:pt x="1184" y="24181"/>
                  </a:lnTo>
                  <a:lnTo>
                    <a:pt x="1664" y="16409"/>
                  </a:lnTo>
                  <a:lnTo>
                    <a:pt x="1888" y="12538"/>
                  </a:lnTo>
                  <a:lnTo>
                    <a:pt x="1984" y="10587"/>
                  </a:lnTo>
                  <a:lnTo>
                    <a:pt x="2048" y="9628"/>
                  </a:lnTo>
                  <a:lnTo>
                    <a:pt x="2080" y="8636"/>
                  </a:lnTo>
                  <a:lnTo>
                    <a:pt x="2048" y="7581"/>
                  </a:lnTo>
                  <a:lnTo>
                    <a:pt x="1984" y="6525"/>
                  </a:lnTo>
                  <a:lnTo>
                    <a:pt x="1856" y="5438"/>
                  </a:lnTo>
                  <a:lnTo>
                    <a:pt x="1728" y="4350"/>
                  </a:lnTo>
                  <a:lnTo>
                    <a:pt x="1664" y="3807"/>
                  </a:lnTo>
                  <a:lnTo>
                    <a:pt x="1664" y="3263"/>
                  </a:lnTo>
                  <a:lnTo>
                    <a:pt x="1664" y="2719"/>
                  </a:lnTo>
                  <a:lnTo>
                    <a:pt x="1664" y="2175"/>
                  </a:lnTo>
                  <a:lnTo>
                    <a:pt x="1728" y="1632"/>
                  </a:lnTo>
                  <a:lnTo>
                    <a:pt x="1792" y="1120"/>
                  </a:lnTo>
                  <a:lnTo>
                    <a:pt x="1888" y="576"/>
                  </a:lnTo>
                  <a:lnTo>
                    <a:pt x="1984" y="32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316;p45"/>
            <p:cNvSpPr/>
            <p:nvPr/>
          </p:nvSpPr>
          <p:spPr>
            <a:xfrm flipH="1">
              <a:off x="8515160" y="2845200"/>
              <a:ext cx="120211" cy="120219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3103" y="0"/>
                  </a:moveTo>
                  <a:lnTo>
                    <a:pt x="3039" y="288"/>
                  </a:lnTo>
                  <a:lnTo>
                    <a:pt x="3007" y="544"/>
                  </a:lnTo>
                  <a:lnTo>
                    <a:pt x="2943" y="832"/>
                  </a:lnTo>
                  <a:lnTo>
                    <a:pt x="2879" y="1120"/>
                  </a:lnTo>
                  <a:lnTo>
                    <a:pt x="2751" y="1408"/>
                  </a:lnTo>
                  <a:lnTo>
                    <a:pt x="2623" y="1664"/>
                  </a:lnTo>
                  <a:lnTo>
                    <a:pt x="2463" y="1888"/>
                  </a:lnTo>
                  <a:lnTo>
                    <a:pt x="2271" y="2111"/>
                  </a:lnTo>
                  <a:lnTo>
                    <a:pt x="2047" y="2303"/>
                  </a:lnTo>
                  <a:lnTo>
                    <a:pt x="1792" y="2495"/>
                  </a:lnTo>
                  <a:lnTo>
                    <a:pt x="1504" y="2623"/>
                  </a:lnTo>
                  <a:lnTo>
                    <a:pt x="1216" y="2751"/>
                  </a:lnTo>
                  <a:lnTo>
                    <a:pt x="640" y="2943"/>
                  </a:lnTo>
                  <a:lnTo>
                    <a:pt x="32" y="3103"/>
                  </a:lnTo>
                  <a:lnTo>
                    <a:pt x="0" y="3135"/>
                  </a:lnTo>
                  <a:lnTo>
                    <a:pt x="32" y="3167"/>
                  </a:lnTo>
                  <a:lnTo>
                    <a:pt x="384" y="3167"/>
                  </a:lnTo>
                  <a:lnTo>
                    <a:pt x="736" y="3103"/>
                  </a:lnTo>
                  <a:lnTo>
                    <a:pt x="1088" y="3039"/>
                  </a:lnTo>
                  <a:lnTo>
                    <a:pt x="1408" y="2943"/>
                  </a:lnTo>
                  <a:lnTo>
                    <a:pt x="1728" y="2847"/>
                  </a:lnTo>
                  <a:lnTo>
                    <a:pt x="1984" y="2687"/>
                  </a:lnTo>
                  <a:lnTo>
                    <a:pt x="2271" y="2527"/>
                  </a:lnTo>
                  <a:lnTo>
                    <a:pt x="2495" y="2335"/>
                  </a:lnTo>
                  <a:lnTo>
                    <a:pt x="2719" y="2111"/>
                  </a:lnTo>
                  <a:lnTo>
                    <a:pt x="2879" y="1856"/>
                  </a:lnTo>
                  <a:lnTo>
                    <a:pt x="3007" y="1568"/>
                  </a:lnTo>
                  <a:lnTo>
                    <a:pt x="3071" y="1280"/>
                  </a:lnTo>
                  <a:lnTo>
                    <a:pt x="3135" y="960"/>
                  </a:lnTo>
                  <a:lnTo>
                    <a:pt x="3167" y="640"/>
                  </a:lnTo>
                  <a:lnTo>
                    <a:pt x="3167" y="352"/>
                  </a:lnTo>
                  <a:lnTo>
                    <a:pt x="3167" y="192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317;p45"/>
            <p:cNvSpPr/>
            <p:nvPr/>
          </p:nvSpPr>
          <p:spPr>
            <a:xfrm flipH="1">
              <a:off x="7800079" y="1876309"/>
              <a:ext cx="571830" cy="564617"/>
            </a:xfrm>
            <a:custGeom>
              <a:avLst/>
              <a:gdLst/>
              <a:ahLst/>
              <a:cxnLst/>
              <a:rect l="l" t="t" r="r" b="b"/>
              <a:pathLst>
                <a:path w="15065" h="14874" extrusionOk="0">
                  <a:moveTo>
                    <a:pt x="14489" y="1"/>
                  </a:moveTo>
                  <a:lnTo>
                    <a:pt x="14361" y="65"/>
                  </a:lnTo>
                  <a:lnTo>
                    <a:pt x="14201" y="161"/>
                  </a:lnTo>
                  <a:lnTo>
                    <a:pt x="14041" y="321"/>
                  </a:lnTo>
                  <a:lnTo>
                    <a:pt x="13881" y="513"/>
                  </a:lnTo>
                  <a:lnTo>
                    <a:pt x="13562" y="1024"/>
                  </a:lnTo>
                  <a:lnTo>
                    <a:pt x="13178" y="1664"/>
                  </a:lnTo>
                  <a:lnTo>
                    <a:pt x="12794" y="2400"/>
                  </a:lnTo>
                  <a:lnTo>
                    <a:pt x="12378" y="3231"/>
                  </a:lnTo>
                  <a:lnTo>
                    <a:pt x="11547" y="4990"/>
                  </a:lnTo>
                  <a:lnTo>
                    <a:pt x="10715" y="6750"/>
                  </a:lnTo>
                  <a:lnTo>
                    <a:pt x="9979" y="8285"/>
                  </a:lnTo>
                  <a:lnTo>
                    <a:pt x="9627" y="8893"/>
                  </a:lnTo>
                  <a:lnTo>
                    <a:pt x="9340" y="9372"/>
                  </a:lnTo>
                  <a:lnTo>
                    <a:pt x="9212" y="9532"/>
                  </a:lnTo>
                  <a:lnTo>
                    <a:pt x="9084" y="9660"/>
                  </a:lnTo>
                  <a:lnTo>
                    <a:pt x="8988" y="9756"/>
                  </a:lnTo>
                  <a:lnTo>
                    <a:pt x="8892" y="9788"/>
                  </a:lnTo>
                  <a:lnTo>
                    <a:pt x="8252" y="9788"/>
                  </a:lnTo>
                  <a:lnTo>
                    <a:pt x="7548" y="9692"/>
                  </a:lnTo>
                  <a:lnTo>
                    <a:pt x="6717" y="9532"/>
                  </a:lnTo>
                  <a:lnTo>
                    <a:pt x="5821" y="9308"/>
                  </a:lnTo>
                  <a:lnTo>
                    <a:pt x="4862" y="9052"/>
                  </a:lnTo>
                  <a:lnTo>
                    <a:pt x="3806" y="8797"/>
                  </a:lnTo>
                  <a:lnTo>
                    <a:pt x="2687" y="8541"/>
                  </a:lnTo>
                  <a:lnTo>
                    <a:pt x="1503" y="8349"/>
                  </a:lnTo>
                  <a:lnTo>
                    <a:pt x="1184" y="8317"/>
                  </a:lnTo>
                  <a:lnTo>
                    <a:pt x="928" y="8317"/>
                  </a:lnTo>
                  <a:lnTo>
                    <a:pt x="704" y="8349"/>
                  </a:lnTo>
                  <a:lnTo>
                    <a:pt x="512" y="8381"/>
                  </a:lnTo>
                  <a:lnTo>
                    <a:pt x="352" y="8445"/>
                  </a:lnTo>
                  <a:lnTo>
                    <a:pt x="224" y="8541"/>
                  </a:lnTo>
                  <a:lnTo>
                    <a:pt x="128" y="8637"/>
                  </a:lnTo>
                  <a:lnTo>
                    <a:pt x="64" y="8765"/>
                  </a:lnTo>
                  <a:lnTo>
                    <a:pt x="32" y="8893"/>
                  </a:lnTo>
                  <a:lnTo>
                    <a:pt x="0" y="9020"/>
                  </a:lnTo>
                  <a:lnTo>
                    <a:pt x="32" y="9180"/>
                  </a:lnTo>
                  <a:lnTo>
                    <a:pt x="64" y="9340"/>
                  </a:lnTo>
                  <a:lnTo>
                    <a:pt x="128" y="9500"/>
                  </a:lnTo>
                  <a:lnTo>
                    <a:pt x="224" y="9692"/>
                  </a:lnTo>
                  <a:lnTo>
                    <a:pt x="480" y="10044"/>
                  </a:lnTo>
                  <a:lnTo>
                    <a:pt x="704" y="10300"/>
                  </a:lnTo>
                  <a:lnTo>
                    <a:pt x="1056" y="10620"/>
                  </a:lnTo>
                  <a:lnTo>
                    <a:pt x="1439" y="11004"/>
                  </a:lnTo>
                  <a:lnTo>
                    <a:pt x="1951" y="11387"/>
                  </a:lnTo>
                  <a:lnTo>
                    <a:pt x="2495" y="11803"/>
                  </a:lnTo>
                  <a:lnTo>
                    <a:pt x="3135" y="12251"/>
                  </a:lnTo>
                  <a:lnTo>
                    <a:pt x="3806" y="12699"/>
                  </a:lnTo>
                  <a:lnTo>
                    <a:pt x="4510" y="13114"/>
                  </a:lnTo>
                  <a:lnTo>
                    <a:pt x="5278" y="13498"/>
                  </a:lnTo>
                  <a:lnTo>
                    <a:pt x="6077" y="13882"/>
                  </a:lnTo>
                  <a:lnTo>
                    <a:pt x="6909" y="14202"/>
                  </a:lnTo>
                  <a:lnTo>
                    <a:pt x="7772" y="14490"/>
                  </a:lnTo>
                  <a:lnTo>
                    <a:pt x="8636" y="14682"/>
                  </a:lnTo>
                  <a:lnTo>
                    <a:pt x="9052" y="14778"/>
                  </a:lnTo>
                  <a:lnTo>
                    <a:pt x="9500" y="14810"/>
                  </a:lnTo>
                  <a:lnTo>
                    <a:pt x="9915" y="14842"/>
                  </a:lnTo>
                  <a:lnTo>
                    <a:pt x="10363" y="14874"/>
                  </a:lnTo>
                  <a:lnTo>
                    <a:pt x="10779" y="14842"/>
                  </a:lnTo>
                  <a:lnTo>
                    <a:pt x="11227" y="14810"/>
                  </a:lnTo>
                  <a:lnTo>
                    <a:pt x="11387" y="14778"/>
                  </a:lnTo>
                  <a:lnTo>
                    <a:pt x="11547" y="14714"/>
                  </a:lnTo>
                  <a:lnTo>
                    <a:pt x="11738" y="14650"/>
                  </a:lnTo>
                  <a:lnTo>
                    <a:pt x="11898" y="14554"/>
                  </a:lnTo>
                  <a:lnTo>
                    <a:pt x="12186" y="14298"/>
                  </a:lnTo>
                  <a:lnTo>
                    <a:pt x="12506" y="13978"/>
                  </a:lnTo>
                  <a:lnTo>
                    <a:pt x="12762" y="13594"/>
                  </a:lnTo>
                  <a:lnTo>
                    <a:pt x="13018" y="13178"/>
                  </a:lnTo>
                  <a:lnTo>
                    <a:pt x="13242" y="12699"/>
                  </a:lnTo>
                  <a:lnTo>
                    <a:pt x="13466" y="12219"/>
                  </a:lnTo>
                  <a:lnTo>
                    <a:pt x="13658" y="11739"/>
                  </a:lnTo>
                  <a:lnTo>
                    <a:pt x="13849" y="11227"/>
                  </a:lnTo>
                  <a:lnTo>
                    <a:pt x="14137" y="10236"/>
                  </a:lnTo>
                  <a:lnTo>
                    <a:pt x="14361" y="9340"/>
                  </a:lnTo>
                  <a:lnTo>
                    <a:pt x="14489" y="8605"/>
                  </a:lnTo>
                  <a:lnTo>
                    <a:pt x="14649" y="7421"/>
                  </a:lnTo>
                  <a:lnTo>
                    <a:pt x="14809" y="6046"/>
                  </a:lnTo>
                  <a:lnTo>
                    <a:pt x="14969" y="4575"/>
                  </a:lnTo>
                  <a:lnTo>
                    <a:pt x="15065" y="3135"/>
                  </a:lnTo>
                  <a:lnTo>
                    <a:pt x="15065" y="2496"/>
                  </a:lnTo>
                  <a:lnTo>
                    <a:pt x="15065" y="1856"/>
                  </a:lnTo>
                  <a:lnTo>
                    <a:pt x="15065" y="1312"/>
                  </a:lnTo>
                  <a:lnTo>
                    <a:pt x="15001" y="832"/>
                  </a:lnTo>
                  <a:lnTo>
                    <a:pt x="14937" y="481"/>
                  </a:lnTo>
                  <a:lnTo>
                    <a:pt x="14809" y="193"/>
                  </a:lnTo>
                  <a:lnTo>
                    <a:pt x="14745" y="97"/>
                  </a:lnTo>
                  <a:lnTo>
                    <a:pt x="14681" y="33"/>
                  </a:lnTo>
                  <a:lnTo>
                    <a:pt x="145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18;p45"/>
            <p:cNvSpPr/>
            <p:nvPr/>
          </p:nvSpPr>
          <p:spPr>
            <a:xfrm flipH="1">
              <a:off x="8080509" y="2187125"/>
              <a:ext cx="299902" cy="245298"/>
            </a:xfrm>
            <a:custGeom>
              <a:avLst/>
              <a:gdLst/>
              <a:ahLst/>
              <a:cxnLst/>
              <a:rect l="l" t="t" r="r" b="b"/>
              <a:pathLst>
                <a:path w="7901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7900" y="1312"/>
                  </a:lnTo>
                  <a:lnTo>
                    <a:pt x="5853" y="832"/>
                  </a:lnTo>
                  <a:lnTo>
                    <a:pt x="3934" y="417"/>
                  </a:lnTo>
                  <a:lnTo>
                    <a:pt x="2943" y="225"/>
                  </a:lnTo>
                  <a:lnTo>
                    <a:pt x="2015" y="65"/>
                  </a:lnTo>
                  <a:lnTo>
                    <a:pt x="1599" y="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19;p45"/>
            <p:cNvSpPr/>
            <p:nvPr/>
          </p:nvSpPr>
          <p:spPr>
            <a:xfrm flipH="1">
              <a:off x="8137559" y="2187125"/>
              <a:ext cx="242852" cy="245298"/>
            </a:xfrm>
            <a:custGeom>
              <a:avLst/>
              <a:gdLst/>
              <a:ahLst/>
              <a:cxnLst/>
              <a:rect l="l" t="t" r="r" b="b"/>
              <a:pathLst>
                <a:path w="6398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3742" y="256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20;p45"/>
            <p:cNvSpPr/>
            <p:nvPr/>
          </p:nvSpPr>
          <p:spPr>
            <a:xfrm flipH="1">
              <a:off x="8119377" y="2240573"/>
              <a:ext cx="63161" cy="165164"/>
            </a:xfrm>
            <a:custGeom>
              <a:avLst/>
              <a:gdLst/>
              <a:ahLst/>
              <a:cxnLst/>
              <a:rect l="l" t="t" r="r" b="b"/>
              <a:pathLst>
                <a:path w="1664" h="4351" extrusionOk="0">
                  <a:moveTo>
                    <a:pt x="1664" y="0"/>
                  </a:moveTo>
                  <a:lnTo>
                    <a:pt x="1632" y="32"/>
                  </a:lnTo>
                  <a:lnTo>
                    <a:pt x="1280" y="864"/>
                  </a:lnTo>
                  <a:lnTo>
                    <a:pt x="800" y="2143"/>
                  </a:lnTo>
                  <a:lnTo>
                    <a:pt x="1" y="4318"/>
                  </a:lnTo>
                  <a:lnTo>
                    <a:pt x="1" y="4350"/>
                  </a:lnTo>
                  <a:lnTo>
                    <a:pt x="33" y="4318"/>
                  </a:lnTo>
                  <a:lnTo>
                    <a:pt x="480" y="3263"/>
                  </a:lnTo>
                  <a:lnTo>
                    <a:pt x="896" y="2207"/>
                  </a:lnTo>
                  <a:lnTo>
                    <a:pt x="1312" y="1120"/>
                  </a:lnTo>
                  <a:lnTo>
                    <a:pt x="1664" y="3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21;p45"/>
            <p:cNvSpPr/>
            <p:nvPr/>
          </p:nvSpPr>
          <p:spPr>
            <a:xfrm flipH="1">
              <a:off x="7673794" y="1845979"/>
              <a:ext cx="236779" cy="313284"/>
            </a:xfrm>
            <a:custGeom>
              <a:avLst/>
              <a:gdLst/>
              <a:ahLst/>
              <a:cxnLst/>
              <a:rect l="l" t="t" r="r" b="b"/>
              <a:pathLst>
                <a:path w="6238" h="8253" extrusionOk="0">
                  <a:moveTo>
                    <a:pt x="1855" y="0"/>
                  </a:moveTo>
                  <a:lnTo>
                    <a:pt x="1504" y="64"/>
                  </a:lnTo>
                  <a:lnTo>
                    <a:pt x="1184" y="160"/>
                  </a:lnTo>
                  <a:lnTo>
                    <a:pt x="928" y="256"/>
                  </a:lnTo>
                  <a:lnTo>
                    <a:pt x="736" y="384"/>
                  </a:lnTo>
                  <a:lnTo>
                    <a:pt x="640" y="448"/>
                  </a:lnTo>
                  <a:lnTo>
                    <a:pt x="608" y="544"/>
                  </a:lnTo>
                  <a:lnTo>
                    <a:pt x="544" y="704"/>
                  </a:lnTo>
                  <a:lnTo>
                    <a:pt x="544" y="896"/>
                  </a:lnTo>
                  <a:lnTo>
                    <a:pt x="544" y="1056"/>
                  </a:lnTo>
                  <a:lnTo>
                    <a:pt x="608" y="1216"/>
                  </a:lnTo>
                  <a:lnTo>
                    <a:pt x="704" y="1440"/>
                  </a:lnTo>
                  <a:lnTo>
                    <a:pt x="768" y="1535"/>
                  </a:lnTo>
                  <a:lnTo>
                    <a:pt x="672" y="1567"/>
                  </a:lnTo>
                  <a:lnTo>
                    <a:pt x="480" y="1695"/>
                  </a:lnTo>
                  <a:lnTo>
                    <a:pt x="352" y="1791"/>
                  </a:lnTo>
                  <a:lnTo>
                    <a:pt x="256" y="1887"/>
                  </a:lnTo>
                  <a:lnTo>
                    <a:pt x="192" y="2015"/>
                  </a:lnTo>
                  <a:lnTo>
                    <a:pt x="128" y="2175"/>
                  </a:lnTo>
                  <a:lnTo>
                    <a:pt x="160" y="2463"/>
                  </a:lnTo>
                  <a:lnTo>
                    <a:pt x="256" y="2719"/>
                  </a:lnTo>
                  <a:lnTo>
                    <a:pt x="384" y="2911"/>
                  </a:lnTo>
                  <a:lnTo>
                    <a:pt x="608" y="3103"/>
                  </a:lnTo>
                  <a:lnTo>
                    <a:pt x="512" y="3135"/>
                  </a:lnTo>
                  <a:lnTo>
                    <a:pt x="320" y="3263"/>
                  </a:lnTo>
                  <a:lnTo>
                    <a:pt x="192" y="3359"/>
                  </a:lnTo>
                  <a:lnTo>
                    <a:pt x="96" y="3455"/>
                  </a:lnTo>
                  <a:lnTo>
                    <a:pt x="32" y="3551"/>
                  </a:lnTo>
                  <a:lnTo>
                    <a:pt x="0" y="3678"/>
                  </a:lnTo>
                  <a:lnTo>
                    <a:pt x="32" y="3902"/>
                  </a:lnTo>
                  <a:lnTo>
                    <a:pt x="96" y="4126"/>
                  </a:lnTo>
                  <a:lnTo>
                    <a:pt x="192" y="4286"/>
                  </a:lnTo>
                  <a:lnTo>
                    <a:pt x="320" y="4446"/>
                  </a:lnTo>
                  <a:lnTo>
                    <a:pt x="544" y="4638"/>
                  </a:lnTo>
                  <a:lnTo>
                    <a:pt x="640" y="4702"/>
                  </a:lnTo>
                  <a:lnTo>
                    <a:pt x="512" y="4766"/>
                  </a:lnTo>
                  <a:lnTo>
                    <a:pt x="416" y="4862"/>
                  </a:lnTo>
                  <a:lnTo>
                    <a:pt x="320" y="4958"/>
                  </a:lnTo>
                  <a:lnTo>
                    <a:pt x="256" y="5054"/>
                  </a:lnTo>
                  <a:lnTo>
                    <a:pt x="192" y="5150"/>
                  </a:lnTo>
                  <a:lnTo>
                    <a:pt x="160" y="5278"/>
                  </a:lnTo>
                  <a:lnTo>
                    <a:pt x="160" y="5406"/>
                  </a:lnTo>
                  <a:lnTo>
                    <a:pt x="160" y="5566"/>
                  </a:lnTo>
                  <a:lnTo>
                    <a:pt x="192" y="5693"/>
                  </a:lnTo>
                  <a:lnTo>
                    <a:pt x="224" y="5853"/>
                  </a:lnTo>
                  <a:lnTo>
                    <a:pt x="384" y="6205"/>
                  </a:lnTo>
                  <a:lnTo>
                    <a:pt x="576" y="6589"/>
                  </a:lnTo>
                  <a:lnTo>
                    <a:pt x="832" y="6973"/>
                  </a:lnTo>
                  <a:lnTo>
                    <a:pt x="1248" y="7581"/>
                  </a:lnTo>
                  <a:lnTo>
                    <a:pt x="1599" y="8252"/>
                  </a:lnTo>
                  <a:lnTo>
                    <a:pt x="2303" y="8156"/>
                  </a:lnTo>
                  <a:lnTo>
                    <a:pt x="2335" y="7996"/>
                  </a:lnTo>
                  <a:lnTo>
                    <a:pt x="2207" y="6589"/>
                  </a:lnTo>
                  <a:lnTo>
                    <a:pt x="2367" y="6557"/>
                  </a:lnTo>
                  <a:lnTo>
                    <a:pt x="2559" y="6589"/>
                  </a:lnTo>
                  <a:lnTo>
                    <a:pt x="3039" y="6685"/>
                  </a:lnTo>
                  <a:lnTo>
                    <a:pt x="4030" y="7037"/>
                  </a:lnTo>
                  <a:lnTo>
                    <a:pt x="4510" y="7197"/>
                  </a:lnTo>
                  <a:lnTo>
                    <a:pt x="4734" y="7229"/>
                  </a:lnTo>
                  <a:lnTo>
                    <a:pt x="5150" y="7229"/>
                  </a:lnTo>
                  <a:lnTo>
                    <a:pt x="5278" y="7133"/>
                  </a:lnTo>
                  <a:lnTo>
                    <a:pt x="5406" y="7037"/>
                  </a:lnTo>
                  <a:lnTo>
                    <a:pt x="5502" y="6877"/>
                  </a:lnTo>
                  <a:lnTo>
                    <a:pt x="5534" y="6749"/>
                  </a:lnTo>
                  <a:lnTo>
                    <a:pt x="5534" y="6653"/>
                  </a:lnTo>
                  <a:lnTo>
                    <a:pt x="5502" y="6429"/>
                  </a:lnTo>
                  <a:lnTo>
                    <a:pt x="5406" y="6205"/>
                  </a:lnTo>
                  <a:lnTo>
                    <a:pt x="5278" y="6013"/>
                  </a:lnTo>
                  <a:lnTo>
                    <a:pt x="5150" y="5853"/>
                  </a:lnTo>
                  <a:lnTo>
                    <a:pt x="5022" y="5725"/>
                  </a:lnTo>
                  <a:lnTo>
                    <a:pt x="4862" y="5598"/>
                  </a:lnTo>
                  <a:lnTo>
                    <a:pt x="4862" y="5598"/>
                  </a:lnTo>
                  <a:lnTo>
                    <a:pt x="5086" y="5661"/>
                  </a:lnTo>
                  <a:lnTo>
                    <a:pt x="5534" y="5661"/>
                  </a:lnTo>
                  <a:lnTo>
                    <a:pt x="5757" y="5630"/>
                  </a:lnTo>
                  <a:lnTo>
                    <a:pt x="5853" y="5598"/>
                  </a:lnTo>
                  <a:lnTo>
                    <a:pt x="5949" y="5534"/>
                  </a:lnTo>
                  <a:lnTo>
                    <a:pt x="6045" y="5470"/>
                  </a:lnTo>
                  <a:lnTo>
                    <a:pt x="6109" y="5374"/>
                  </a:lnTo>
                  <a:lnTo>
                    <a:pt x="6141" y="5246"/>
                  </a:lnTo>
                  <a:lnTo>
                    <a:pt x="6173" y="5118"/>
                  </a:lnTo>
                  <a:lnTo>
                    <a:pt x="6205" y="4958"/>
                  </a:lnTo>
                  <a:lnTo>
                    <a:pt x="6173" y="4830"/>
                  </a:lnTo>
                  <a:lnTo>
                    <a:pt x="6109" y="4702"/>
                  </a:lnTo>
                  <a:lnTo>
                    <a:pt x="6045" y="4574"/>
                  </a:lnTo>
                  <a:lnTo>
                    <a:pt x="5853" y="4350"/>
                  </a:lnTo>
                  <a:lnTo>
                    <a:pt x="5630" y="4158"/>
                  </a:lnTo>
                  <a:lnTo>
                    <a:pt x="5406" y="4030"/>
                  </a:lnTo>
                  <a:lnTo>
                    <a:pt x="5214" y="3902"/>
                  </a:lnTo>
                  <a:lnTo>
                    <a:pt x="4958" y="3806"/>
                  </a:lnTo>
                  <a:lnTo>
                    <a:pt x="5214" y="3838"/>
                  </a:lnTo>
                  <a:lnTo>
                    <a:pt x="5406" y="3838"/>
                  </a:lnTo>
                  <a:lnTo>
                    <a:pt x="5630" y="3806"/>
                  </a:lnTo>
                  <a:lnTo>
                    <a:pt x="5853" y="3742"/>
                  </a:lnTo>
                  <a:lnTo>
                    <a:pt x="5949" y="3678"/>
                  </a:lnTo>
                  <a:lnTo>
                    <a:pt x="6045" y="3614"/>
                  </a:lnTo>
                  <a:lnTo>
                    <a:pt x="6109" y="3551"/>
                  </a:lnTo>
                  <a:lnTo>
                    <a:pt x="6173" y="3455"/>
                  </a:lnTo>
                  <a:lnTo>
                    <a:pt x="6205" y="3327"/>
                  </a:lnTo>
                  <a:lnTo>
                    <a:pt x="6237" y="3167"/>
                  </a:lnTo>
                  <a:lnTo>
                    <a:pt x="6205" y="3039"/>
                  </a:lnTo>
                  <a:lnTo>
                    <a:pt x="6173" y="2879"/>
                  </a:lnTo>
                  <a:lnTo>
                    <a:pt x="6109" y="2751"/>
                  </a:lnTo>
                  <a:lnTo>
                    <a:pt x="6013" y="2623"/>
                  </a:lnTo>
                  <a:lnTo>
                    <a:pt x="5789" y="2399"/>
                  </a:lnTo>
                  <a:lnTo>
                    <a:pt x="5566" y="2239"/>
                  </a:lnTo>
                  <a:lnTo>
                    <a:pt x="5310" y="2079"/>
                  </a:lnTo>
                  <a:lnTo>
                    <a:pt x="5086" y="1983"/>
                  </a:lnTo>
                  <a:lnTo>
                    <a:pt x="4894" y="1887"/>
                  </a:lnTo>
                  <a:lnTo>
                    <a:pt x="5182" y="1887"/>
                  </a:lnTo>
                  <a:lnTo>
                    <a:pt x="5342" y="1855"/>
                  </a:lnTo>
                  <a:lnTo>
                    <a:pt x="5470" y="1791"/>
                  </a:lnTo>
                  <a:lnTo>
                    <a:pt x="5598" y="1663"/>
                  </a:lnTo>
                  <a:lnTo>
                    <a:pt x="5630" y="1599"/>
                  </a:lnTo>
                  <a:lnTo>
                    <a:pt x="5630" y="1503"/>
                  </a:lnTo>
                  <a:lnTo>
                    <a:pt x="5630" y="1408"/>
                  </a:lnTo>
                  <a:lnTo>
                    <a:pt x="5598" y="1280"/>
                  </a:lnTo>
                  <a:lnTo>
                    <a:pt x="5534" y="1152"/>
                  </a:lnTo>
                  <a:lnTo>
                    <a:pt x="5438" y="1024"/>
                  </a:lnTo>
                  <a:lnTo>
                    <a:pt x="5246" y="768"/>
                  </a:lnTo>
                  <a:lnTo>
                    <a:pt x="4958" y="576"/>
                  </a:lnTo>
                  <a:lnTo>
                    <a:pt x="4638" y="416"/>
                  </a:lnTo>
                  <a:lnTo>
                    <a:pt x="4286" y="256"/>
                  </a:lnTo>
                  <a:lnTo>
                    <a:pt x="3870" y="160"/>
                  </a:lnTo>
                  <a:lnTo>
                    <a:pt x="3487" y="64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22;p45"/>
            <p:cNvSpPr/>
            <p:nvPr/>
          </p:nvSpPr>
          <p:spPr>
            <a:xfrm flipH="1">
              <a:off x="7821904" y="2103347"/>
              <a:ext cx="82596" cy="128760"/>
            </a:xfrm>
            <a:custGeom>
              <a:avLst/>
              <a:gdLst/>
              <a:ahLst/>
              <a:cxnLst/>
              <a:rect l="l" t="t" r="r" b="b"/>
              <a:pathLst>
                <a:path w="2176" h="3392" extrusionOk="0">
                  <a:moveTo>
                    <a:pt x="1983" y="1"/>
                  </a:moveTo>
                  <a:lnTo>
                    <a:pt x="672" y="193"/>
                  </a:lnTo>
                  <a:lnTo>
                    <a:pt x="704" y="353"/>
                  </a:lnTo>
                  <a:lnTo>
                    <a:pt x="736" y="513"/>
                  </a:lnTo>
                  <a:lnTo>
                    <a:pt x="704" y="673"/>
                  </a:lnTo>
                  <a:lnTo>
                    <a:pt x="672" y="865"/>
                  </a:lnTo>
                  <a:lnTo>
                    <a:pt x="544" y="1216"/>
                  </a:lnTo>
                  <a:lnTo>
                    <a:pt x="384" y="1568"/>
                  </a:lnTo>
                  <a:lnTo>
                    <a:pt x="224" y="1920"/>
                  </a:lnTo>
                  <a:lnTo>
                    <a:pt x="96" y="2240"/>
                  </a:lnTo>
                  <a:lnTo>
                    <a:pt x="0" y="2592"/>
                  </a:lnTo>
                  <a:lnTo>
                    <a:pt x="0" y="2752"/>
                  </a:lnTo>
                  <a:lnTo>
                    <a:pt x="32" y="2912"/>
                  </a:lnTo>
                  <a:lnTo>
                    <a:pt x="64" y="3103"/>
                  </a:lnTo>
                  <a:lnTo>
                    <a:pt x="160" y="3263"/>
                  </a:lnTo>
                  <a:lnTo>
                    <a:pt x="288" y="3327"/>
                  </a:lnTo>
                  <a:lnTo>
                    <a:pt x="416" y="3391"/>
                  </a:lnTo>
                  <a:lnTo>
                    <a:pt x="576" y="3391"/>
                  </a:lnTo>
                  <a:lnTo>
                    <a:pt x="736" y="3359"/>
                  </a:lnTo>
                  <a:lnTo>
                    <a:pt x="896" y="3295"/>
                  </a:lnTo>
                  <a:lnTo>
                    <a:pt x="1088" y="3167"/>
                  </a:lnTo>
                  <a:lnTo>
                    <a:pt x="1280" y="3039"/>
                  </a:lnTo>
                  <a:lnTo>
                    <a:pt x="1439" y="2880"/>
                  </a:lnTo>
                  <a:lnTo>
                    <a:pt x="1631" y="2656"/>
                  </a:lnTo>
                  <a:lnTo>
                    <a:pt x="1759" y="2432"/>
                  </a:lnTo>
                  <a:lnTo>
                    <a:pt x="1919" y="2208"/>
                  </a:lnTo>
                  <a:lnTo>
                    <a:pt x="2015" y="1952"/>
                  </a:lnTo>
                  <a:lnTo>
                    <a:pt x="2111" y="1664"/>
                  </a:lnTo>
                  <a:lnTo>
                    <a:pt x="2143" y="1376"/>
                  </a:lnTo>
                  <a:lnTo>
                    <a:pt x="2175" y="1216"/>
                  </a:lnTo>
                  <a:lnTo>
                    <a:pt x="198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23;p45"/>
            <p:cNvSpPr/>
            <p:nvPr/>
          </p:nvSpPr>
          <p:spPr>
            <a:xfrm flipH="1">
              <a:off x="7722380" y="1896959"/>
              <a:ext cx="156651" cy="23118"/>
            </a:xfrm>
            <a:custGeom>
              <a:avLst/>
              <a:gdLst/>
              <a:ahLst/>
              <a:cxnLst/>
              <a:rect l="l" t="t" r="r" b="b"/>
              <a:pathLst>
                <a:path w="4127" h="609" extrusionOk="0">
                  <a:moveTo>
                    <a:pt x="1056" y="1"/>
                  </a:moveTo>
                  <a:lnTo>
                    <a:pt x="513" y="65"/>
                  </a:lnTo>
                  <a:lnTo>
                    <a:pt x="1" y="129"/>
                  </a:lnTo>
                  <a:lnTo>
                    <a:pt x="1" y="160"/>
                  </a:lnTo>
                  <a:lnTo>
                    <a:pt x="1024" y="160"/>
                  </a:lnTo>
                  <a:lnTo>
                    <a:pt x="2048" y="256"/>
                  </a:lnTo>
                  <a:lnTo>
                    <a:pt x="3071" y="384"/>
                  </a:lnTo>
                  <a:lnTo>
                    <a:pt x="4095" y="608"/>
                  </a:lnTo>
                  <a:lnTo>
                    <a:pt x="4127" y="608"/>
                  </a:lnTo>
                  <a:lnTo>
                    <a:pt x="4127" y="576"/>
                  </a:lnTo>
                  <a:lnTo>
                    <a:pt x="4095" y="544"/>
                  </a:lnTo>
                  <a:lnTo>
                    <a:pt x="3615" y="352"/>
                  </a:lnTo>
                  <a:lnTo>
                    <a:pt x="3103" y="224"/>
                  </a:lnTo>
                  <a:lnTo>
                    <a:pt x="2592" y="97"/>
                  </a:lnTo>
                  <a:lnTo>
                    <a:pt x="2080" y="33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24;p45"/>
            <p:cNvSpPr/>
            <p:nvPr/>
          </p:nvSpPr>
          <p:spPr>
            <a:xfrm flipH="1">
              <a:off x="7718736" y="1957657"/>
              <a:ext cx="170012" cy="34050"/>
            </a:xfrm>
            <a:custGeom>
              <a:avLst/>
              <a:gdLst/>
              <a:ahLst/>
              <a:cxnLst/>
              <a:rect l="l" t="t" r="r" b="b"/>
              <a:pathLst>
                <a:path w="4479" h="897" extrusionOk="0">
                  <a:moveTo>
                    <a:pt x="1152" y="1"/>
                  </a:moveTo>
                  <a:lnTo>
                    <a:pt x="577" y="33"/>
                  </a:lnTo>
                  <a:lnTo>
                    <a:pt x="1" y="129"/>
                  </a:lnTo>
                  <a:lnTo>
                    <a:pt x="513" y="129"/>
                  </a:lnTo>
                  <a:lnTo>
                    <a:pt x="1120" y="161"/>
                  </a:lnTo>
                  <a:lnTo>
                    <a:pt x="1728" y="225"/>
                  </a:lnTo>
                  <a:lnTo>
                    <a:pt x="2368" y="321"/>
                  </a:lnTo>
                  <a:lnTo>
                    <a:pt x="2976" y="449"/>
                  </a:lnTo>
                  <a:lnTo>
                    <a:pt x="3551" y="577"/>
                  </a:lnTo>
                  <a:lnTo>
                    <a:pt x="4031" y="736"/>
                  </a:lnTo>
                  <a:lnTo>
                    <a:pt x="4447" y="896"/>
                  </a:lnTo>
                  <a:lnTo>
                    <a:pt x="4479" y="896"/>
                  </a:lnTo>
                  <a:lnTo>
                    <a:pt x="4447" y="832"/>
                  </a:lnTo>
                  <a:lnTo>
                    <a:pt x="3935" y="577"/>
                  </a:lnTo>
                  <a:lnTo>
                    <a:pt x="3391" y="353"/>
                  </a:lnTo>
                  <a:lnTo>
                    <a:pt x="2848" y="193"/>
                  </a:lnTo>
                  <a:lnTo>
                    <a:pt x="2272" y="65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25;p45"/>
            <p:cNvSpPr/>
            <p:nvPr/>
          </p:nvSpPr>
          <p:spPr>
            <a:xfrm flipH="1">
              <a:off x="7721165" y="2019608"/>
              <a:ext cx="162724" cy="42515"/>
            </a:xfrm>
            <a:custGeom>
              <a:avLst/>
              <a:gdLst/>
              <a:ahLst/>
              <a:cxnLst/>
              <a:rect l="l" t="t" r="r" b="b"/>
              <a:pathLst>
                <a:path w="4287" h="1120" extrusionOk="0">
                  <a:moveTo>
                    <a:pt x="609" y="0"/>
                  </a:moveTo>
                  <a:lnTo>
                    <a:pt x="289" y="32"/>
                  </a:lnTo>
                  <a:lnTo>
                    <a:pt x="1" y="96"/>
                  </a:lnTo>
                  <a:lnTo>
                    <a:pt x="1" y="128"/>
                  </a:lnTo>
                  <a:lnTo>
                    <a:pt x="577" y="128"/>
                  </a:lnTo>
                  <a:lnTo>
                    <a:pt x="1120" y="192"/>
                  </a:lnTo>
                  <a:lnTo>
                    <a:pt x="1664" y="256"/>
                  </a:lnTo>
                  <a:lnTo>
                    <a:pt x="2208" y="352"/>
                  </a:lnTo>
                  <a:lnTo>
                    <a:pt x="2720" y="480"/>
                  </a:lnTo>
                  <a:lnTo>
                    <a:pt x="3231" y="640"/>
                  </a:lnTo>
                  <a:lnTo>
                    <a:pt x="3743" y="864"/>
                  </a:lnTo>
                  <a:lnTo>
                    <a:pt x="4255" y="1119"/>
                  </a:lnTo>
                  <a:lnTo>
                    <a:pt x="4287" y="1087"/>
                  </a:lnTo>
                  <a:lnTo>
                    <a:pt x="4287" y="1056"/>
                  </a:lnTo>
                  <a:lnTo>
                    <a:pt x="3871" y="768"/>
                  </a:lnTo>
                  <a:lnTo>
                    <a:pt x="3423" y="512"/>
                  </a:lnTo>
                  <a:lnTo>
                    <a:pt x="2943" y="320"/>
                  </a:lnTo>
                  <a:lnTo>
                    <a:pt x="2432" y="160"/>
                  </a:lnTo>
                  <a:lnTo>
                    <a:pt x="1856" y="64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26;p45"/>
            <p:cNvSpPr/>
            <p:nvPr/>
          </p:nvSpPr>
          <p:spPr>
            <a:xfrm flipH="1">
              <a:off x="7820690" y="2023214"/>
              <a:ext cx="91098" cy="213753"/>
            </a:xfrm>
            <a:custGeom>
              <a:avLst/>
              <a:gdLst/>
              <a:ahLst/>
              <a:cxnLst/>
              <a:rect l="l" t="t" r="r" b="b"/>
              <a:pathLst>
                <a:path w="2400" h="5631" extrusionOk="0">
                  <a:moveTo>
                    <a:pt x="704" y="1"/>
                  </a:moveTo>
                  <a:lnTo>
                    <a:pt x="512" y="129"/>
                  </a:lnTo>
                  <a:lnTo>
                    <a:pt x="352" y="257"/>
                  </a:lnTo>
                  <a:lnTo>
                    <a:pt x="192" y="449"/>
                  </a:lnTo>
                  <a:lnTo>
                    <a:pt x="96" y="641"/>
                  </a:lnTo>
                  <a:lnTo>
                    <a:pt x="64" y="865"/>
                  </a:lnTo>
                  <a:lnTo>
                    <a:pt x="96" y="1120"/>
                  </a:lnTo>
                  <a:lnTo>
                    <a:pt x="160" y="1344"/>
                  </a:lnTo>
                  <a:lnTo>
                    <a:pt x="256" y="1568"/>
                  </a:lnTo>
                  <a:lnTo>
                    <a:pt x="544" y="2112"/>
                  </a:lnTo>
                  <a:lnTo>
                    <a:pt x="640" y="2272"/>
                  </a:lnTo>
                  <a:lnTo>
                    <a:pt x="704" y="2400"/>
                  </a:lnTo>
                  <a:lnTo>
                    <a:pt x="736" y="2592"/>
                  </a:lnTo>
                  <a:lnTo>
                    <a:pt x="768" y="2752"/>
                  </a:lnTo>
                  <a:lnTo>
                    <a:pt x="672" y="3071"/>
                  </a:lnTo>
                  <a:lnTo>
                    <a:pt x="576" y="3359"/>
                  </a:lnTo>
                  <a:lnTo>
                    <a:pt x="448" y="3647"/>
                  </a:lnTo>
                  <a:lnTo>
                    <a:pt x="288" y="3935"/>
                  </a:lnTo>
                  <a:lnTo>
                    <a:pt x="160" y="4159"/>
                  </a:lnTo>
                  <a:lnTo>
                    <a:pt x="64" y="4415"/>
                  </a:lnTo>
                  <a:lnTo>
                    <a:pt x="0" y="4671"/>
                  </a:lnTo>
                  <a:lnTo>
                    <a:pt x="0" y="4927"/>
                  </a:lnTo>
                  <a:lnTo>
                    <a:pt x="64" y="5150"/>
                  </a:lnTo>
                  <a:lnTo>
                    <a:pt x="160" y="5342"/>
                  </a:lnTo>
                  <a:lnTo>
                    <a:pt x="352" y="5502"/>
                  </a:lnTo>
                  <a:lnTo>
                    <a:pt x="544" y="5598"/>
                  </a:lnTo>
                  <a:lnTo>
                    <a:pt x="672" y="5598"/>
                  </a:lnTo>
                  <a:lnTo>
                    <a:pt x="800" y="5630"/>
                  </a:lnTo>
                  <a:lnTo>
                    <a:pt x="1056" y="5566"/>
                  </a:lnTo>
                  <a:lnTo>
                    <a:pt x="1280" y="5470"/>
                  </a:lnTo>
                  <a:lnTo>
                    <a:pt x="1504" y="5310"/>
                  </a:lnTo>
                  <a:lnTo>
                    <a:pt x="1695" y="5118"/>
                  </a:lnTo>
                  <a:lnTo>
                    <a:pt x="1887" y="4895"/>
                  </a:lnTo>
                  <a:lnTo>
                    <a:pt x="2015" y="4671"/>
                  </a:lnTo>
                  <a:lnTo>
                    <a:pt x="2143" y="4447"/>
                  </a:lnTo>
                  <a:lnTo>
                    <a:pt x="2271" y="4159"/>
                  </a:lnTo>
                  <a:lnTo>
                    <a:pt x="2335" y="3871"/>
                  </a:lnTo>
                  <a:lnTo>
                    <a:pt x="2399" y="3551"/>
                  </a:lnTo>
                  <a:lnTo>
                    <a:pt x="2399" y="3231"/>
                  </a:lnTo>
                  <a:lnTo>
                    <a:pt x="2399" y="2912"/>
                  </a:lnTo>
                  <a:lnTo>
                    <a:pt x="2367" y="2624"/>
                  </a:lnTo>
                  <a:lnTo>
                    <a:pt x="2239" y="1856"/>
                  </a:lnTo>
                  <a:lnTo>
                    <a:pt x="2175" y="1856"/>
                  </a:lnTo>
                  <a:lnTo>
                    <a:pt x="2207" y="2400"/>
                  </a:lnTo>
                  <a:lnTo>
                    <a:pt x="2239" y="2944"/>
                  </a:lnTo>
                  <a:lnTo>
                    <a:pt x="2239" y="3199"/>
                  </a:lnTo>
                  <a:lnTo>
                    <a:pt x="2207" y="3487"/>
                  </a:lnTo>
                  <a:lnTo>
                    <a:pt x="2175" y="3743"/>
                  </a:lnTo>
                  <a:lnTo>
                    <a:pt x="2079" y="3999"/>
                  </a:lnTo>
                  <a:lnTo>
                    <a:pt x="2015" y="4223"/>
                  </a:lnTo>
                  <a:lnTo>
                    <a:pt x="1919" y="4447"/>
                  </a:lnTo>
                  <a:lnTo>
                    <a:pt x="1791" y="4639"/>
                  </a:lnTo>
                  <a:lnTo>
                    <a:pt x="1631" y="4831"/>
                  </a:lnTo>
                  <a:lnTo>
                    <a:pt x="1472" y="5055"/>
                  </a:lnTo>
                  <a:lnTo>
                    <a:pt x="1280" y="5214"/>
                  </a:lnTo>
                  <a:lnTo>
                    <a:pt x="1024" y="5310"/>
                  </a:lnTo>
                  <a:lnTo>
                    <a:pt x="800" y="5374"/>
                  </a:lnTo>
                  <a:lnTo>
                    <a:pt x="672" y="5374"/>
                  </a:lnTo>
                  <a:lnTo>
                    <a:pt x="576" y="5342"/>
                  </a:lnTo>
                  <a:lnTo>
                    <a:pt x="480" y="5310"/>
                  </a:lnTo>
                  <a:lnTo>
                    <a:pt x="416" y="5214"/>
                  </a:lnTo>
                  <a:lnTo>
                    <a:pt x="320" y="5150"/>
                  </a:lnTo>
                  <a:lnTo>
                    <a:pt x="288" y="5055"/>
                  </a:lnTo>
                  <a:lnTo>
                    <a:pt x="256" y="4959"/>
                  </a:lnTo>
                  <a:lnTo>
                    <a:pt x="224" y="4863"/>
                  </a:lnTo>
                  <a:lnTo>
                    <a:pt x="256" y="4767"/>
                  </a:lnTo>
                  <a:lnTo>
                    <a:pt x="288" y="4511"/>
                  </a:lnTo>
                  <a:lnTo>
                    <a:pt x="384" y="4287"/>
                  </a:lnTo>
                  <a:lnTo>
                    <a:pt x="480" y="4063"/>
                  </a:lnTo>
                  <a:lnTo>
                    <a:pt x="608" y="3871"/>
                  </a:lnTo>
                  <a:lnTo>
                    <a:pt x="736" y="3615"/>
                  </a:lnTo>
                  <a:lnTo>
                    <a:pt x="832" y="3391"/>
                  </a:lnTo>
                  <a:lnTo>
                    <a:pt x="928" y="3135"/>
                  </a:lnTo>
                  <a:lnTo>
                    <a:pt x="992" y="2880"/>
                  </a:lnTo>
                  <a:lnTo>
                    <a:pt x="992" y="2656"/>
                  </a:lnTo>
                  <a:lnTo>
                    <a:pt x="992" y="2432"/>
                  </a:lnTo>
                  <a:lnTo>
                    <a:pt x="928" y="2240"/>
                  </a:lnTo>
                  <a:lnTo>
                    <a:pt x="832" y="2016"/>
                  </a:lnTo>
                  <a:lnTo>
                    <a:pt x="544" y="1472"/>
                  </a:lnTo>
                  <a:lnTo>
                    <a:pt x="416" y="1216"/>
                  </a:lnTo>
                  <a:lnTo>
                    <a:pt x="320" y="961"/>
                  </a:lnTo>
                  <a:lnTo>
                    <a:pt x="288" y="833"/>
                  </a:lnTo>
                  <a:lnTo>
                    <a:pt x="288" y="705"/>
                  </a:lnTo>
                  <a:lnTo>
                    <a:pt x="320" y="577"/>
                  </a:lnTo>
                  <a:lnTo>
                    <a:pt x="352" y="449"/>
                  </a:lnTo>
                  <a:lnTo>
                    <a:pt x="416" y="321"/>
                  </a:lnTo>
                  <a:lnTo>
                    <a:pt x="512" y="225"/>
                  </a:lnTo>
                  <a:lnTo>
                    <a:pt x="608" y="129"/>
                  </a:lnTo>
                  <a:lnTo>
                    <a:pt x="704" y="33"/>
                  </a:lnTo>
                  <a:lnTo>
                    <a:pt x="736" y="3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27;p45"/>
            <p:cNvSpPr/>
            <p:nvPr/>
          </p:nvSpPr>
          <p:spPr>
            <a:xfrm flipH="1">
              <a:off x="7781859" y="2092453"/>
              <a:ext cx="71664" cy="13362"/>
            </a:xfrm>
            <a:custGeom>
              <a:avLst/>
              <a:gdLst/>
              <a:ahLst/>
              <a:cxnLst/>
              <a:rect l="l" t="t" r="r" b="b"/>
              <a:pathLst>
                <a:path w="1888" h="352" extrusionOk="0">
                  <a:moveTo>
                    <a:pt x="640" y="0"/>
                  </a:moveTo>
                  <a:lnTo>
                    <a:pt x="384" y="32"/>
                  </a:lnTo>
                  <a:lnTo>
                    <a:pt x="192" y="128"/>
                  </a:lnTo>
                  <a:lnTo>
                    <a:pt x="1" y="288"/>
                  </a:lnTo>
                  <a:lnTo>
                    <a:pt x="1" y="320"/>
                  </a:lnTo>
                  <a:lnTo>
                    <a:pt x="33" y="320"/>
                  </a:lnTo>
                  <a:lnTo>
                    <a:pt x="448" y="224"/>
                  </a:lnTo>
                  <a:lnTo>
                    <a:pt x="896" y="192"/>
                  </a:lnTo>
                  <a:lnTo>
                    <a:pt x="1152" y="224"/>
                  </a:lnTo>
                  <a:lnTo>
                    <a:pt x="1376" y="256"/>
                  </a:lnTo>
                  <a:lnTo>
                    <a:pt x="1632" y="320"/>
                  </a:lnTo>
                  <a:lnTo>
                    <a:pt x="1888" y="352"/>
                  </a:lnTo>
                  <a:lnTo>
                    <a:pt x="1888" y="320"/>
                  </a:lnTo>
                  <a:lnTo>
                    <a:pt x="1664" y="192"/>
                  </a:lnTo>
                  <a:lnTo>
                    <a:pt x="1408" y="96"/>
                  </a:lnTo>
                  <a:lnTo>
                    <a:pt x="1152" y="3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28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extrusionOk="0">
                  <a:moveTo>
                    <a:pt x="0" y="0"/>
                  </a:moveTo>
                  <a:lnTo>
                    <a:pt x="0" y="32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544" y="512"/>
                  </a:lnTo>
                  <a:lnTo>
                    <a:pt x="480" y="448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29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fill="none" extrusionOk="0">
                  <a:moveTo>
                    <a:pt x="480" y="448"/>
                  </a:moveTo>
                  <a:lnTo>
                    <a:pt x="416" y="416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352" y="512"/>
                  </a:lnTo>
                  <a:lnTo>
                    <a:pt x="448" y="512"/>
                  </a:lnTo>
                  <a:lnTo>
                    <a:pt x="448" y="512"/>
                  </a:lnTo>
                  <a:lnTo>
                    <a:pt x="544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0;p45"/>
            <p:cNvSpPr/>
            <p:nvPr/>
          </p:nvSpPr>
          <p:spPr>
            <a:xfrm flipH="1">
              <a:off x="7885066" y="2021999"/>
              <a:ext cx="2467" cy="2467"/>
            </a:xfrm>
            <a:custGeom>
              <a:avLst/>
              <a:gdLst/>
              <a:ahLst/>
              <a:cxnLst/>
              <a:rect l="l" t="t" r="r" b="b"/>
              <a:pathLst>
                <a:path w="65" h="65" fill="none" extrusionOk="0">
                  <a:moveTo>
                    <a:pt x="65" y="65"/>
                  </a:moveTo>
                  <a:lnTo>
                    <a:pt x="65" y="65"/>
                  </a:lnTo>
                  <a:lnTo>
                    <a:pt x="1" y="1"/>
                  </a:lnTo>
                  <a:lnTo>
                    <a:pt x="65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1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extrusionOk="0">
                  <a:moveTo>
                    <a:pt x="9180" y="1"/>
                  </a:moveTo>
                  <a:lnTo>
                    <a:pt x="8700" y="65"/>
                  </a:lnTo>
                  <a:lnTo>
                    <a:pt x="8508" y="97"/>
                  </a:lnTo>
                  <a:lnTo>
                    <a:pt x="8349" y="161"/>
                  </a:lnTo>
                  <a:lnTo>
                    <a:pt x="7837" y="385"/>
                  </a:lnTo>
                  <a:lnTo>
                    <a:pt x="7645" y="513"/>
                  </a:lnTo>
                  <a:lnTo>
                    <a:pt x="7421" y="673"/>
                  </a:lnTo>
                  <a:lnTo>
                    <a:pt x="6941" y="1120"/>
                  </a:lnTo>
                  <a:lnTo>
                    <a:pt x="6685" y="1376"/>
                  </a:lnTo>
                  <a:lnTo>
                    <a:pt x="6397" y="1664"/>
                  </a:lnTo>
                  <a:lnTo>
                    <a:pt x="6078" y="2048"/>
                  </a:lnTo>
                  <a:lnTo>
                    <a:pt x="5758" y="2464"/>
                  </a:lnTo>
                  <a:lnTo>
                    <a:pt x="5406" y="2944"/>
                  </a:lnTo>
                  <a:lnTo>
                    <a:pt x="5054" y="3519"/>
                  </a:lnTo>
                  <a:lnTo>
                    <a:pt x="4670" y="4191"/>
                  </a:lnTo>
                  <a:lnTo>
                    <a:pt x="4255" y="4927"/>
                  </a:lnTo>
                  <a:lnTo>
                    <a:pt x="3935" y="5630"/>
                  </a:lnTo>
                  <a:lnTo>
                    <a:pt x="3583" y="6430"/>
                  </a:lnTo>
                  <a:lnTo>
                    <a:pt x="3199" y="7325"/>
                  </a:lnTo>
                  <a:lnTo>
                    <a:pt x="2847" y="8317"/>
                  </a:lnTo>
                  <a:lnTo>
                    <a:pt x="2112" y="10364"/>
                  </a:lnTo>
                  <a:lnTo>
                    <a:pt x="1408" y="12475"/>
                  </a:lnTo>
                  <a:lnTo>
                    <a:pt x="800" y="14426"/>
                  </a:lnTo>
                  <a:lnTo>
                    <a:pt x="320" y="16057"/>
                  </a:lnTo>
                  <a:lnTo>
                    <a:pt x="65" y="17209"/>
                  </a:lnTo>
                  <a:lnTo>
                    <a:pt x="1" y="17528"/>
                  </a:lnTo>
                  <a:lnTo>
                    <a:pt x="1" y="17688"/>
                  </a:lnTo>
                  <a:lnTo>
                    <a:pt x="65" y="17720"/>
                  </a:lnTo>
                  <a:lnTo>
                    <a:pt x="224" y="17752"/>
                  </a:lnTo>
                  <a:lnTo>
                    <a:pt x="864" y="17784"/>
                  </a:lnTo>
                  <a:lnTo>
                    <a:pt x="1888" y="17848"/>
                  </a:lnTo>
                  <a:lnTo>
                    <a:pt x="3263" y="17880"/>
                  </a:lnTo>
                  <a:lnTo>
                    <a:pt x="5054" y="17912"/>
                  </a:lnTo>
                  <a:lnTo>
                    <a:pt x="9436" y="17912"/>
                  </a:lnTo>
                  <a:lnTo>
                    <a:pt x="11611" y="17848"/>
                  </a:lnTo>
                  <a:lnTo>
                    <a:pt x="12475" y="17816"/>
                  </a:lnTo>
                  <a:lnTo>
                    <a:pt x="13178" y="17752"/>
                  </a:lnTo>
                  <a:lnTo>
                    <a:pt x="13658" y="17688"/>
                  </a:lnTo>
                  <a:lnTo>
                    <a:pt x="13818" y="17656"/>
                  </a:lnTo>
                  <a:lnTo>
                    <a:pt x="13914" y="17624"/>
                  </a:lnTo>
                  <a:lnTo>
                    <a:pt x="13946" y="17464"/>
                  </a:lnTo>
                  <a:lnTo>
                    <a:pt x="13946" y="17049"/>
                  </a:lnTo>
                  <a:lnTo>
                    <a:pt x="13946" y="15705"/>
                  </a:lnTo>
                  <a:lnTo>
                    <a:pt x="13882" y="13754"/>
                  </a:lnTo>
                  <a:lnTo>
                    <a:pt x="13818" y="11515"/>
                  </a:lnTo>
                  <a:lnTo>
                    <a:pt x="13594" y="7070"/>
                  </a:lnTo>
                  <a:lnTo>
                    <a:pt x="13498" y="5342"/>
                  </a:lnTo>
                  <a:lnTo>
                    <a:pt x="13402" y="4287"/>
                  </a:lnTo>
                  <a:lnTo>
                    <a:pt x="13274" y="3647"/>
                  </a:lnTo>
                  <a:lnTo>
                    <a:pt x="13114" y="3007"/>
                  </a:lnTo>
                  <a:lnTo>
                    <a:pt x="12890" y="2368"/>
                  </a:lnTo>
                  <a:lnTo>
                    <a:pt x="12634" y="1760"/>
                  </a:lnTo>
                  <a:lnTo>
                    <a:pt x="12347" y="1216"/>
                  </a:lnTo>
                  <a:lnTo>
                    <a:pt x="12123" y="801"/>
                  </a:lnTo>
                  <a:lnTo>
                    <a:pt x="11899" y="481"/>
                  </a:lnTo>
                  <a:lnTo>
                    <a:pt x="11803" y="385"/>
                  </a:lnTo>
                  <a:lnTo>
                    <a:pt x="11707" y="321"/>
                  </a:lnTo>
                  <a:lnTo>
                    <a:pt x="11515" y="257"/>
                  </a:lnTo>
                  <a:lnTo>
                    <a:pt x="11163" y="161"/>
                  </a:lnTo>
                  <a:lnTo>
                    <a:pt x="10715" y="97"/>
                  </a:lnTo>
                  <a:lnTo>
                    <a:pt x="10204" y="33"/>
                  </a:lnTo>
                  <a:lnTo>
                    <a:pt x="969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2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fill="none" extrusionOk="0">
                  <a:moveTo>
                    <a:pt x="13914" y="17624"/>
                  </a:moveTo>
                  <a:lnTo>
                    <a:pt x="13914" y="17624"/>
                  </a:lnTo>
                  <a:lnTo>
                    <a:pt x="13818" y="17656"/>
                  </a:lnTo>
                  <a:lnTo>
                    <a:pt x="13658" y="17688"/>
                  </a:lnTo>
                  <a:lnTo>
                    <a:pt x="13178" y="17752"/>
                  </a:lnTo>
                  <a:lnTo>
                    <a:pt x="12475" y="17816"/>
                  </a:lnTo>
                  <a:lnTo>
                    <a:pt x="11611" y="17848"/>
                  </a:lnTo>
                  <a:lnTo>
                    <a:pt x="9436" y="17912"/>
                  </a:lnTo>
                  <a:lnTo>
                    <a:pt x="6973" y="17912"/>
                  </a:lnTo>
                  <a:lnTo>
                    <a:pt x="6973" y="17912"/>
                  </a:lnTo>
                  <a:lnTo>
                    <a:pt x="5054" y="17912"/>
                  </a:lnTo>
                  <a:lnTo>
                    <a:pt x="3263" y="17880"/>
                  </a:lnTo>
                  <a:lnTo>
                    <a:pt x="3263" y="17880"/>
                  </a:lnTo>
                  <a:lnTo>
                    <a:pt x="1888" y="17848"/>
                  </a:lnTo>
                  <a:lnTo>
                    <a:pt x="864" y="17784"/>
                  </a:lnTo>
                  <a:lnTo>
                    <a:pt x="224" y="17752"/>
                  </a:lnTo>
                  <a:lnTo>
                    <a:pt x="65" y="17720"/>
                  </a:lnTo>
                  <a:lnTo>
                    <a:pt x="1" y="17688"/>
                  </a:lnTo>
                  <a:lnTo>
                    <a:pt x="1" y="17688"/>
                  </a:lnTo>
                  <a:lnTo>
                    <a:pt x="1" y="17528"/>
                  </a:lnTo>
                  <a:lnTo>
                    <a:pt x="65" y="17209"/>
                  </a:lnTo>
                  <a:lnTo>
                    <a:pt x="320" y="16057"/>
                  </a:lnTo>
                  <a:lnTo>
                    <a:pt x="800" y="14426"/>
                  </a:lnTo>
                  <a:lnTo>
                    <a:pt x="1408" y="12475"/>
                  </a:lnTo>
                  <a:lnTo>
                    <a:pt x="2112" y="10364"/>
                  </a:lnTo>
                  <a:lnTo>
                    <a:pt x="2847" y="8317"/>
                  </a:lnTo>
                  <a:lnTo>
                    <a:pt x="3199" y="7325"/>
                  </a:lnTo>
                  <a:lnTo>
                    <a:pt x="3583" y="6430"/>
                  </a:lnTo>
                  <a:lnTo>
                    <a:pt x="3935" y="5630"/>
                  </a:lnTo>
                  <a:lnTo>
                    <a:pt x="4255" y="4927"/>
                  </a:lnTo>
                  <a:lnTo>
                    <a:pt x="4255" y="4927"/>
                  </a:lnTo>
                  <a:lnTo>
                    <a:pt x="4670" y="4191"/>
                  </a:lnTo>
                  <a:lnTo>
                    <a:pt x="5054" y="3519"/>
                  </a:lnTo>
                  <a:lnTo>
                    <a:pt x="5406" y="2944"/>
                  </a:lnTo>
                  <a:lnTo>
                    <a:pt x="5758" y="2464"/>
                  </a:lnTo>
                  <a:lnTo>
                    <a:pt x="6078" y="2048"/>
                  </a:lnTo>
                  <a:lnTo>
                    <a:pt x="6397" y="1664"/>
                  </a:lnTo>
                  <a:lnTo>
                    <a:pt x="6685" y="1376"/>
                  </a:lnTo>
                  <a:lnTo>
                    <a:pt x="6941" y="1120"/>
                  </a:lnTo>
                  <a:lnTo>
                    <a:pt x="6941" y="1120"/>
                  </a:lnTo>
                  <a:lnTo>
                    <a:pt x="7421" y="673"/>
                  </a:lnTo>
                  <a:lnTo>
                    <a:pt x="7645" y="513"/>
                  </a:lnTo>
                  <a:lnTo>
                    <a:pt x="7837" y="385"/>
                  </a:lnTo>
                  <a:lnTo>
                    <a:pt x="7837" y="385"/>
                  </a:lnTo>
                  <a:lnTo>
                    <a:pt x="8349" y="161"/>
                  </a:lnTo>
                  <a:lnTo>
                    <a:pt x="8349" y="161"/>
                  </a:lnTo>
                  <a:lnTo>
                    <a:pt x="8508" y="97"/>
                  </a:lnTo>
                  <a:lnTo>
                    <a:pt x="8700" y="65"/>
                  </a:lnTo>
                  <a:lnTo>
                    <a:pt x="9180" y="1"/>
                  </a:lnTo>
                  <a:lnTo>
                    <a:pt x="9692" y="1"/>
                  </a:lnTo>
                  <a:lnTo>
                    <a:pt x="10204" y="33"/>
                  </a:lnTo>
                  <a:lnTo>
                    <a:pt x="10715" y="97"/>
                  </a:lnTo>
                  <a:lnTo>
                    <a:pt x="11163" y="161"/>
                  </a:lnTo>
                  <a:lnTo>
                    <a:pt x="11515" y="257"/>
                  </a:lnTo>
                  <a:lnTo>
                    <a:pt x="11707" y="321"/>
                  </a:lnTo>
                  <a:lnTo>
                    <a:pt x="11707" y="321"/>
                  </a:lnTo>
                  <a:lnTo>
                    <a:pt x="11803" y="385"/>
                  </a:lnTo>
                  <a:lnTo>
                    <a:pt x="11899" y="481"/>
                  </a:lnTo>
                  <a:lnTo>
                    <a:pt x="12123" y="801"/>
                  </a:lnTo>
                  <a:lnTo>
                    <a:pt x="12347" y="1216"/>
                  </a:lnTo>
                  <a:lnTo>
                    <a:pt x="12634" y="1760"/>
                  </a:lnTo>
                  <a:lnTo>
                    <a:pt x="12890" y="2368"/>
                  </a:lnTo>
                  <a:lnTo>
                    <a:pt x="13114" y="3007"/>
                  </a:lnTo>
                  <a:lnTo>
                    <a:pt x="13274" y="3647"/>
                  </a:lnTo>
                  <a:lnTo>
                    <a:pt x="13402" y="4287"/>
                  </a:lnTo>
                  <a:lnTo>
                    <a:pt x="13402" y="4287"/>
                  </a:lnTo>
                  <a:lnTo>
                    <a:pt x="13498" y="5342"/>
                  </a:lnTo>
                  <a:lnTo>
                    <a:pt x="13594" y="7070"/>
                  </a:lnTo>
                  <a:lnTo>
                    <a:pt x="13818" y="11515"/>
                  </a:lnTo>
                  <a:lnTo>
                    <a:pt x="13882" y="13754"/>
                  </a:lnTo>
                  <a:lnTo>
                    <a:pt x="13946" y="15705"/>
                  </a:lnTo>
                  <a:lnTo>
                    <a:pt x="13946" y="17049"/>
                  </a:lnTo>
                  <a:lnTo>
                    <a:pt x="13946" y="17464"/>
                  </a:lnTo>
                  <a:lnTo>
                    <a:pt x="13914" y="17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3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34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35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extrusionOk="0">
                  <a:moveTo>
                    <a:pt x="352" y="1"/>
                  </a:moveTo>
                  <a:lnTo>
                    <a:pt x="0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336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fill="none" extrusionOk="0">
                  <a:moveTo>
                    <a:pt x="13722" y="1"/>
                  </a:moveTo>
                  <a:lnTo>
                    <a:pt x="352" y="1"/>
                  </a:lnTo>
                  <a:lnTo>
                    <a:pt x="0" y="1280"/>
                  </a:lnTo>
                  <a:lnTo>
                    <a:pt x="13722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97"/>
                  </a:lnTo>
                  <a:lnTo>
                    <a:pt x="13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337;p45"/>
            <p:cNvSpPr/>
            <p:nvPr/>
          </p:nvSpPr>
          <p:spPr>
            <a:xfrm flipH="1">
              <a:off x="7853485" y="2253935"/>
              <a:ext cx="604625" cy="616812"/>
            </a:xfrm>
            <a:custGeom>
              <a:avLst/>
              <a:gdLst/>
              <a:ahLst/>
              <a:cxnLst/>
              <a:rect l="l" t="t" r="r" b="b"/>
              <a:pathLst>
                <a:path w="15929" h="16249" extrusionOk="0">
                  <a:moveTo>
                    <a:pt x="768" y="0"/>
                  </a:moveTo>
                  <a:lnTo>
                    <a:pt x="608" y="32"/>
                  </a:lnTo>
                  <a:lnTo>
                    <a:pt x="448" y="96"/>
                  </a:lnTo>
                  <a:lnTo>
                    <a:pt x="320" y="192"/>
                  </a:lnTo>
                  <a:lnTo>
                    <a:pt x="192" y="352"/>
                  </a:lnTo>
                  <a:lnTo>
                    <a:pt x="128" y="512"/>
                  </a:lnTo>
                  <a:lnTo>
                    <a:pt x="64" y="704"/>
                  </a:lnTo>
                  <a:lnTo>
                    <a:pt x="32" y="928"/>
                  </a:lnTo>
                  <a:lnTo>
                    <a:pt x="0" y="1151"/>
                  </a:lnTo>
                  <a:lnTo>
                    <a:pt x="0" y="1439"/>
                  </a:lnTo>
                  <a:lnTo>
                    <a:pt x="64" y="2047"/>
                  </a:lnTo>
                  <a:lnTo>
                    <a:pt x="192" y="2751"/>
                  </a:lnTo>
                  <a:lnTo>
                    <a:pt x="384" y="3550"/>
                  </a:lnTo>
                  <a:lnTo>
                    <a:pt x="640" y="4382"/>
                  </a:lnTo>
                  <a:lnTo>
                    <a:pt x="928" y="5245"/>
                  </a:lnTo>
                  <a:lnTo>
                    <a:pt x="1216" y="6173"/>
                  </a:lnTo>
                  <a:lnTo>
                    <a:pt x="1567" y="7069"/>
                  </a:lnTo>
                  <a:lnTo>
                    <a:pt x="1951" y="7964"/>
                  </a:lnTo>
                  <a:lnTo>
                    <a:pt x="2335" y="8828"/>
                  </a:lnTo>
                  <a:lnTo>
                    <a:pt x="2751" y="9659"/>
                  </a:lnTo>
                  <a:lnTo>
                    <a:pt x="3135" y="10427"/>
                  </a:lnTo>
                  <a:lnTo>
                    <a:pt x="3550" y="11099"/>
                  </a:lnTo>
                  <a:lnTo>
                    <a:pt x="3934" y="11674"/>
                  </a:lnTo>
                  <a:lnTo>
                    <a:pt x="4286" y="12122"/>
                  </a:lnTo>
                  <a:lnTo>
                    <a:pt x="4478" y="12314"/>
                  </a:lnTo>
                  <a:lnTo>
                    <a:pt x="4638" y="12442"/>
                  </a:lnTo>
                  <a:lnTo>
                    <a:pt x="5150" y="12826"/>
                  </a:lnTo>
                  <a:lnTo>
                    <a:pt x="5725" y="13178"/>
                  </a:lnTo>
                  <a:lnTo>
                    <a:pt x="6365" y="13529"/>
                  </a:lnTo>
                  <a:lnTo>
                    <a:pt x="7037" y="13849"/>
                  </a:lnTo>
                  <a:lnTo>
                    <a:pt x="7772" y="14169"/>
                  </a:lnTo>
                  <a:lnTo>
                    <a:pt x="8476" y="14457"/>
                  </a:lnTo>
                  <a:lnTo>
                    <a:pt x="9947" y="14969"/>
                  </a:lnTo>
                  <a:lnTo>
                    <a:pt x="11387" y="15417"/>
                  </a:lnTo>
                  <a:lnTo>
                    <a:pt x="12698" y="15800"/>
                  </a:lnTo>
                  <a:lnTo>
                    <a:pt x="13786" y="16056"/>
                  </a:lnTo>
                  <a:lnTo>
                    <a:pt x="14585" y="16248"/>
                  </a:lnTo>
                  <a:lnTo>
                    <a:pt x="14649" y="16248"/>
                  </a:lnTo>
                  <a:lnTo>
                    <a:pt x="14713" y="16216"/>
                  </a:lnTo>
                  <a:lnTo>
                    <a:pt x="14873" y="16024"/>
                  </a:lnTo>
                  <a:lnTo>
                    <a:pt x="15033" y="15736"/>
                  </a:lnTo>
                  <a:lnTo>
                    <a:pt x="15161" y="15385"/>
                  </a:lnTo>
                  <a:lnTo>
                    <a:pt x="15321" y="14905"/>
                  </a:lnTo>
                  <a:lnTo>
                    <a:pt x="15449" y="14393"/>
                  </a:lnTo>
                  <a:lnTo>
                    <a:pt x="15705" y="13274"/>
                  </a:lnTo>
                  <a:lnTo>
                    <a:pt x="15865" y="12154"/>
                  </a:lnTo>
                  <a:lnTo>
                    <a:pt x="15929" y="11610"/>
                  </a:lnTo>
                  <a:lnTo>
                    <a:pt x="15929" y="11131"/>
                  </a:lnTo>
                  <a:lnTo>
                    <a:pt x="15929" y="10715"/>
                  </a:lnTo>
                  <a:lnTo>
                    <a:pt x="15897" y="10395"/>
                  </a:lnTo>
                  <a:lnTo>
                    <a:pt x="15865" y="10267"/>
                  </a:lnTo>
                  <a:lnTo>
                    <a:pt x="15801" y="10171"/>
                  </a:lnTo>
                  <a:lnTo>
                    <a:pt x="15737" y="10107"/>
                  </a:lnTo>
                  <a:lnTo>
                    <a:pt x="15673" y="10075"/>
                  </a:lnTo>
                  <a:lnTo>
                    <a:pt x="14905" y="9915"/>
                  </a:lnTo>
                  <a:lnTo>
                    <a:pt x="13850" y="9723"/>
                  </a:lnTo>
                  <a:lnTo>
                    <a:pt x="11451" y="9308"/>
                  </a:lnTo>
                  <a:lnTo>
                    <a:pt x="10299" y="9116"/>
                  </a:lnTo>
                  <a:lnTo>
                    <a:pt x="9276" y="8924"/>
                  </a:lnTo>
                  <a:lnTo>
                    <a:pt x="8540" y="8732"/>
                  </a:lnTo>
                  <a:lnTo>
                    <a:pt x="8284" y="8668"/>
                  </a:lnTo>
                  <a:lnTo>
                    <a:pt x="8156" y="8604"/>
                  </a:lnTo>
                  <a:lnTo>
                    <a:pt x="7836" y="8316"/>
                  </a:lnTo>
                  <a:lnTo>
                    <a:pt x="7357" y="7772"/>
                  </a:lnTo>
                  <a:lnTo>
                    <a:pt x="6749" y="7005"/>
                  </a:lnTo>
                  <a:lnTo>
                    <a:pt x="6045" y="6109"/>
                  </a:lnTo>
                  <a:lnTo>
                    <a:pt x="5278" y="5150"/>
                  </a:lnTo>
                  <a:lnTo>
                    <a:pt x="4510" y="4126"/>
                  </a:lnTo>
                  <a:lnTo>
                    <a:pt x="3838" y="3166"/>
                  </a:lnTo>
                  <a:lnTo>
                    <a:pt x="3231" y="2271"/>
                  </a:lnTo>
                  <a:lnTo>
                    <a:pt x="2911" y="1759"/>
                  </a:lnTo>
                  <a:lnTo>
                    <a:pt x="2559" y="1311"/>
                  </a:lnTo>
                  <a:lnTo>
                    <a:pt x="2271" y="928"/>
                  </a:lnTo>
                  <a:lnTo>
                    <a:pt x="1951" y="640"/>
                  </a:lnTo>
                  <a:lnTo>
                    <a:pt x="1695" y="384"/>
                  </a:lnTo>
                  <a:lnTo>
                    <a:pt x="1440" y="224"/>
                  </a:lnTo>
                  <a:lnTo>
                    <a:pt x="1184" y="96"/>
                  </a:lnTo>
                  <a:lnTo>
                    <a:pt x="960" y="3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38;p45"/>
            <p:cNvSpPr/>
            <p:nvPr/>
          </p:nvSpPr>
          <p:spPr>
            <a:xfrm flipH="1">
              <a:off x="7684726" y="2579290"/>
              <a:ext cx="251355" cy="309640"/>
            </a:xfrm>
            <a:custGeom>
              <a:avLst/>
              <a:gdLst/>
              <a:ahLst/>
              <a:cxnLst/>
              <a:rect l="l" t="t" r="r" b="b"/>
              <a:pathLst>
                <a:path w="6622" h="8157" extrusionOk="0">
                  <a:moveTo>
                    <a:pt x="2847" y="1"/>
                  </a:moveTo>
                  <a:lnTo>
                    <a:pt x="2399" y="481"/>
                  </a:lnTo>
                  <a:lnTo>
                    <a:pt x="1888" y="928"/>
                  </a:lnTo>
                  <a:lnTo>
                    <a:pt x="1248" y="1472"/>
                  </a:lnTo>
                  <a:lnTo>
                    <a:pt x="1024" y="1728"/>
                  </a:lnTo>
                  <a:lnTo>
                    <a:pt x="960" y="1856"/>
                  </a:lnTo>
                  <a:lnTo>
                    <a:pt x="896" y="1984"/>
                  </a:lnTo>
                  <a:lnTo>
                    <a:pt x="864" y="2112"/>
                  </a:lnTo>
                  <a:lnTo>
                    <a:pt x="832" y="2240"/>
                  </a:lnTo>
                  <a:lnTo>
                    <a:pt x="832" y="2368"/>
                  </a:lnTo>
                  <a:lnTo>
                    <a:pt x="864" y="2496"/>
                  </a:lnTo>
                  <a:lnTo>
                    <a:pt x="896" y="2592"/>
                  </a:lnTo>
                  <a:lnTo>
                    <a:pt x="960" y="2720"/>
                  </a:lnTo>
                  <a:lnTo>
                    <a:pt x="1056" y="2816"/>
                  </a:lnTo>
                  <a:lnTo>
                    <a:pt x="1152" y="2911"/>
                  </a:lnTo>
                  <a:lnTo>
                    <a:pt x="1024" y="2943"/>
                  </a:lnTo>
                  <a:lnTo>
                    <a:pt x="736" y="3103"/>
                  </a:lnTo>
                  <a:lnTo>
                    <a:pt x="576" y="3199"/>
                  </a:lnTo>
                  <a:lnTo>
                    <a:pt x="448" y="3359"/>
                  </a:lnTo>
                  <a:lnTo>
                    <a:pt x="320" y="3519"/>
                  </a:lnTo>
                  <a:lnTo>
                    <a:pt x="256" y="3743"/>
                  </a:lnTo>
                  <a:lnTo>
                    <a:pt x="256" y="3871"/>
                  </a:lnTo>
                  <a:lnTo>
                    <a:pt x="320" y="3999"/>
                  </a:lnTo>
                  <a:lnTo>
                    <a:pt x="384" y="4127"/>
                  </a:lnTo>
                  <a:lnTo>
                    <a:pt x="448" y="4223"/>
                  </a:lnTo>
                  <a:lnTo>
                    <a:pt x="608" y="4415"/>
                  </a:lnTo>
                  <a:lnTo>
                    <a:pt x="672" y="4479"/>
                  </a:lnTo>
                  <a:lnTo>
                    <a:pt x="448" y="4575"/>
                  </a:lnTo>
                  <a:lnTo>
                    <a:pt x="256" y="4735"/>
                  </a:lnTo>
                  <a:lnTo>
                    <a:pt x="97" y="4958"/>
                  </a:lnTo>
                  <a:lnTo>
                    <a:pt x="1" y="5214"/>
                  </a:lnTo>
                  <a:lnTo>
                    <a:pt x="1" y="5374"/>
                  </a:lnTo>
                  <a:lnTo>
                    <a:pt x="65" y="5534"/>
                  </a:lnTo>
                  <a:lnTo>
                    <a:pt x="129" y="5662"/>
                  </a:lnTo>
                  <a:lnTo>
                    <a:pt x="192" y="5790"/>
                  </a:lnTo>
                  <a:lnTo>
                    <a:pt x="352" y="5950"/>
                  </a:lnTo>
                  <a:lnTo>
                    <a:pt x="448" y="6014"/>
                  </a:lnTo>
                  <a:lnTo>
                    <a:pt x="352" y="6078"/>
                  </a:lnTo>
                  <a:lnTo>
                    <a:pt x="192" y="6270"/>
                  </a:lnTo>
                  <a:lnTo>
                    <a:pt x="129" y="6430"/>
                  </a:lnTo>
                  <a:lnTo>
                    <a:pt x="65" y="6590"/>
                  </a:lnTo>
                  <a:lnTo>
                    <a:pt x="33" y="6750"/>
                  </a:lnTo>
                  <a:lnTo>
                    <a:pt x="33" y="6942"/>
                  </a:lnTo>
                  <a:lnTo>
                    <a:pt x="65" y="7005"/>
                  </a:lnTo>
                  <a:lnTo>
                    <a:pt x="129" y="7101"/>
                  </a:lnTo>
                  <a:lnTo>
                    <a:pt x="288" y="7293"/>
                  </a:lnTo>
                  <a:lnTo>
                    <a:pt x="480" y="7453"/>
                  </a:lnTo>
                  <a:lnTo>
                    <a:pt x="768" y="7613"/>
                  </a:lnTo>
                  <a:lnTo>
                    <a:pt x="1088" y="7773"/>
                  </a:lnTo>
                  <a:lnTo>
                    <a:pt x="1472" y="7901"/>
                  </a:lnTo>
                  <a:lnTo>
                    <a:pt x="1856" y="7997"/>
                  </a:lnTo>
                  <a:lnTo>
                    <a:pt x="2271" y="8061"/>
                  </a:lnTo>
                  <a:lnTo>
                    <a:pt x="2687" y="8125"/>
                  </a:lnTo>
                  <a:lnTo>
                    <a:pt x="3103" y="8157"/>
                  </a:lnTo>
                  <a:lnTo>
                    <a:pt x="3519" y="8125"/>
                  </a:lnTo>
                  <a:lnTo>
                    <a:pt x="3903" y="8093"/>
                  </a:lnTo>
                  <a:lnTo>
                    <a:pt x="4255" y="8029"/>
                  </a:lnTo>
                  <a:lnTo>
                    <a:pt x="4574" y="7901"/>
                  </a:lnTo>
                  <a:lnTo>
                    <a:pt x="4830" y="7709"/>
                  </a:lnTo>
                  <a:lnTo>
                    <a:pt x="4958" y="7613"/>
                  </a:lnTo>
                  <a:lnTo>
                    <a:pt x="5054" y="7517"/>
                  </a:lnTo>
                  <a:lnTo>
                    <a:pt x="5118" y="7389"/>
                  </a:lnTo>
                  <a:lnTo>
                    <a:pt x="5150" y="7293"/>
                  </a:lnTo>
                  <a:lnTo>
                    <a:pt x="5150" y="7197"/>
                  </a:lnTo>
                  <a:lnTo>
                    <a:pt x="5150" y="7133"/>
                  </a:lnTo>
                  <a:lnTo>
                    <a:pt x="5054" y="7005"/>
                  </a:lnTo>
                  <a:lnTo>
                    <a:pt x="4926" y="6910"/>
                  </a:lnTo>
                  <a:lnTo>
                    <a:pt x="4798" y="6814"/>
                  </a:lnTo>
                  <a:lnTo>
                    <a:pt x="4638" y="6782"/>
                  </a:lnTo>
                  <a:lnTo>
                    <a:pt x="4510" y="6750"/>
                  </a:lnTo>
                  <a:lnTo>
                    <a:pt x="4734" y="6718"/>
                  </a:lnTo>
                  <a:lnTo>
                    <a:pt x="4990" y="6654"/>
                  </a:lnTo>
                  <a:lnTo>
                    <a:pt x="5246" y="6590"/>
                  </a:lnTo>
                  <a:lnTo>
                    <a:pt x="5534" y="6462"/>
                  </a:lnTo>
                  <a:lnTo>
                    <a:pt x="5822" y="6302"/>
                  </a:lnTo>
                  <a:lnTo>
                    <a:pt x="5918" y="6206"/>
                  </a:lnTo>
                  <a:lnTo>
                    <a:pt x="6014" y="6110"/>
                  </a:lnTo>
                  <a:lnTo>
                    <a:pt x="6110" y="5982"/>
                  </a:lnTo>
                  <a:lnTo>
                    <a:pt x="6142" y="5854"/>
                  </a:lnTo>
                  <a:lnTo>
                    <a:pt x="6174" y="5694"/>
                  </a:lnTo>
                  <a:lnTo>
                    <a:pt x="6174" y="5566"/>
                  </a:lnTo>
                  <a:lnTo>
                    <a:pt x="6142" y="5470"/>
                  </a:lnTo>
                  <a:lnTo>
                    <a:pt x="6078" y="5374"/>
                  </a:lnTo>
                  <a:lnTo>
                    <a:pt x="6014" y="5278"/>
                  </a:lnTo>
                  <a:lnTo>
                    <a:pt x="5918" y="5182"/>
                  </a:lnTo>
                  <a:lnTo>
                    <a:pt x="5726" y="5086"/>
                  </a:lnTo>
                  <a:lnTo>
                    <a:pt x="5502" y="4990"/>
                  </a:lnTo>
                  <a:lnTo>
                    <a:pt x="5310" y="4958"/>
                  </a:lnTo>
                  <a:lnTo>
                    <a:pt x="5086" y="4895"/>
                  </a:lnTo>
                  <a:lnTo>
                    <a:pt x="5342" y="4863"/>
                  </a:lnTo>
                  <a:lnTo>
                    <a:pt x="5566" y="4831"/>
                  </a:lnTo>
                  <a:lnTo>
                    <a:pt x="5822" y="4735"/>
                  </a:lnTo>
                  <a:lnTo>
                    <a:pt x="6078" y="4607"/>
                  </a:lnTo>
                  <a:lnTo>
                    <a:pt x="6334" y="4447"/>
                  </a:lnTo>
                  <a:lnTo>
                    <a:pt x="6429" y="4351"/>
                  </a:lnTo>
                  <a:lnTo>
                    <a:pt x="6493" y="4223"/>
                  </a:lnTo>
                  <a:lnTo>
                    <a:pt x="6557" y="4095"/>
                  </a:lnTo>
                  <a:lnTo>
                    <a:pt x="6589" y="3967"/>
                  </a:lnTo>
                  <a:lnTo>
                    <a:pt x="6621" y="3807"/>
                  </a:lnTo>
                  <a:lnTo>
                    <a:pt x="6589" y="3679"/>
                  </a:lnTo>
                  <a:lnTo>
                    <a:pt x="6557" y="3583"/>
                  </a:lnTo>
                  <a:lnTo>
                    <a:pt x="6493" y="3487"/>
                  </a:lnTo>
                  <a:lnTo>
                    <a:pt x="6397" y="3391"/>
                  </a:lnTo>
                  <a:lnTo>
                    <a:pt x="6302" y="3327"/>
                  </a:lnTo>
                  <a:lnTo>
                    <a:pt x="6110" y="3231"/>
                  </a:lnTo>
                  <a:lnTo>
                    <a:pt x="5886" y="3167"/>
                  </a:lnTo>
                  <a:lnTo>
                    <a:pt x="5694" y="3167"/>
                  </a:lnTo>
                  <a:lnTo>
                    <a:pt x="5470" y="3135"/>
                  </a:lnTo>
                  <a:lnTo>
                    <a:pt x="5630" y="3039"/>
                  </a:lnTo>
                  <a:lnTo>
                    <a:pt x="5790" y="2975"/>
                  </a:lnTo>
                  <a:lnTo>
                    <a:pt x="5982" y="2848"/>
                  </a:lnTo>
                  <a:lnTo>
                    <a:pt x="6142" y="2688"/>
                  </a:lnTo>
                  <a:lnTo>
                    <a:pt x="6270" y="2496"/>
                  </a:lnTo>
                  <a:lnTo>
                    <a:pt x="6365" y="2304"/>
                  </a:lnTo>
                  <a:lnTo>
                    <a:pt x="6397" y="2208"/>
                  </a:lnTo>
                  <a:lnTo>
                    <a:pt x="6397" y="2080"/>
                  </a:lnTo>
                  <a:lnTo>
                    <a:pt x="6334" y="1888"/>
                  </a:lnTo>
                  <a:lnTo>
                    <a:pt x="6238" y="1760"/>
                  </a:lnTo>
                  <a:lnTo>
                    <a:pt x="6110" y="1632"/>
                  </a:lnTo>
                  <a:lnTo>
                    <a:pt x="5918" y="1568"/>
                  </a:lnTo>
                  <a:lnTo>
                    <a:pt x="5694" y="1536"/>
                  </a:lnTo>
                  <a:lnTo>
                    <a:pt x="5438" y="1504"/>
                  </a:lnTo>
                  <a:lnTo>
                    <a:pt x="4894" y="1504"/>
                  </a:lnTo>
                  <a:lnTo>
                    <a:pt x="3743" y="1568"/>
                  </a:lnTo>
                  <a:lnTo>
                    <a:pt x="3231" y="1568"/>
                  </a:lnTo>
                  <a:lnTo>
                    <a:pt x="3039" y="1536"/>
                  </a:lnTo>
                  <a:lnTo>
                    <a:pt x="2847" y="1472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39;p45"/>
            <p:cNvSpPr/>
            <p:nvPr/>
          </p:nvSpPr>
          <p:spPr>
            <a:xfrm flipH="1">
              <a:off x="7761210" y="2809973"/>
              <a:ext cx="155436" cy="27977"/>
            </a:xfrm>
            <a:custGeom>
              <a:avLst/>
              <a:gdLst/>
              <a:ahLst/>
              <a:cxnLst/>
              <a:rect l="l" t="t" r="r" b="b"/>
              <a:pathLst>
                <a:path w="4095" h="737" extrusionOk="0">
                  <a:moveTo>
                    <a:pt x="0" y="1"/>
                  </a:moveTo>
                  <a:lnTo>
                    <a:pt x="480" y="225"/>
                  </a:lnTo>
                  <a:lnTo>
                    <a:pt x="992" y="417"/>
                  </a:lnTo>
                  <a:lnTo>
                    <a:pt x="1472" y="545"/>
                  </a:lnTo>
                  <a:lnTo>
                    <a:pt x="1983" y="641"/>
                  </a:lnTo>
                  <a:lnTo>
                    <a:pt x="2495" y="705"/>
                  </a:lnTo>
                  <a:lnTo>
                    <a:pt x="3007" y="737"/>
                  </a:lnTo>
                  <a:lnTo>
                    <a:pt x="3551" y="737"/>
                  </a:lnTo>
                  <a:lnTo>
                    <a:pt x="4062" y="673"/>
                  </a:lnTo>
                  <a:lnTo>
                    <a:pt x="4094" y="641"/>
                  </a:lnTo>
                  <a:lnTo>
                    <a:pt x="4094" y="609"/>
                  </a:lnTo>
                  <a:lnTo>
                    <a:pt x="4062" y="577"/>
                  </a:lnTo>
                  <a:lnTo>
                    <a:pt x="3039" y="545"/>
                  </a:lnTo>
                  <a:lnTo>
                    <a:pt x="2015" y="417"/>
                  </a:lnTo>
                  <a:lnTo>
                    <a:pt x="992" y="2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;p45"/>
            <p:cNvSpPr/>
            <p:nvPr/>
          </p:nvSpPr>
          <p:spPr>
            <a:xfrm flipH="1">
              <a:off x="7739347" y="2749275"/>
              <a:ext cx="171226" cy="25547"/>
            </a:xfrm>
            <a:custGeom>
              <a:avLst/>
              <a:gdLst/>
              <a:ahLst/>
              <a:cxnLst/>
              <a:rect l="l" t="t" r="r" b="b"/>
              <a:pathLst>
                <a:path w="4511" h="673" extrusionOk="0">
                  <a:moveTo>
                    <a:pt x="0" y="1"/>
                  </a:moveTo>
                  <a:lnTo>
                    <a:pt x="0" y="33"/>
                  </a:lnTo>
                  <a:lnTo>
                    <a:pt x="544" y="257"/>
                  </a:lnTo>
                  <a:lnTo>
                    <a:pt x="1088" y="417"/>
                  </a:lnTo>
                  <a:lnTo>
                    <a:pt x="1631" y="576"/>
                  </a:lnTo>
                  <a:lnTo>
                    <a:pt x="2207" y="640"/>
                  </a:lnTo>
                  <a:lnTo>
                    <a:pt x="2751" y="672"/>
                  </a:lnTo>
                  <a:lnTo>
                    <a:pt x="3327" y="672"/>
                  </a:lnTo>
                  <a:lnTo>
                    <a:pt x="3902" y="576"/>
                  </a:lnTo>
                  <a:lnTo>
                    <a:pt x="4478" y="480"/>
                  </a:lnTo>
                  <a:lnTo>
                    <a:pt x="4510" y="417"/>
                  </a:lnTo>
                  <a:lnTo>
                    <a:pt x="4510" y="385"/>
                  </a:lnTo>
                  <a:lnTo>
                    <a:pt x="4062" y="449"/>
                  </a:lnTo>
                  <a:lnTo>
                    <a:pt x="3519" y="480"/>
                  </a:lnTo>
                  <a:lnTo>
                    <a:pt x="2943" y="480"/>
                  </a:lnTo>
                  <a:lnTo>
                    <a:pt x="2335" y="417"/>
                  </a:lnTo>
                  <a:lnTo>
                    <a:pt x="1695" y="353"/>
                  </a:lnTo>
                  <a:lnTo>
                    <a:pt x="1088" y="257"/>
                  </a:lnTo>
                  <a:lnTo>
                    <a:pt x="512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1;p45"/>
            <p:cNvSpPr/>
            <p:nvPr/>
          </p:nvSpPr>
          <p:spPr>
            <a:xfrm flipH="1">
              <a:off x="7723594" y="2691006"/>
              <a:ext cx="167544" cy="21903"/>
            </a:xfrm>
            <a:custGeom>
              <a:avLst/>
              <a:gdLst/>
              <a:ahLst/>
              <a:cxnLst/>
              <a:rect l="l" t="t" r="r" b="b"/>
              <a:pathLst>
                <a:path w="4414" h="577" extrusionOk="0">
                  <a:moveTo>
                    <a:pt x="0" y="0"/>
                  </a:moveTo>
                  <a:lnTo>
                    <a:pt x="32" y="32"/>
                  </a:lnTo>
                  <a:lnTo>
                    <a:pt x="288" y="160"/>
                  </a:lnTo>
                  <a:lnTo>
                    <a:pt x="576" y="256"/>
                  </a:lnTo>
                  <a:lnTo>
                    <a:pt x="864" y="352"/>
                  </a:lnTo>
                  <a:lnTo>
                    <a:pt x="1183" y="416"/>
                  </a:lnTo>
                  <a:lnTo>
                    <a:pt x="1791" y="512"/>
                  </a:lnTo>
                  <a:lnTo>
                    <a:pt x="2399" y="576"/>
                  </a:lnTo>
                  <a:lnTo>
                    <a:pt x="2911" y="576"/>
                  </a:lnTo>
                  <a:lnTo>
                    <a:pt x="3422" y="512"/>
                  </a:lnTo>
                  <a:lnTo>
                    <a:pt x="3902" y="384"/>
                  </a:lnTo>
                  <a:lnTo>
                    <a:pt x="4414" y="192"/>
                  </a:lnTo>
                  <a:lnTo>
                    <a:pt x="4414" y="160"/>
                  </a:lnTo>
                  <a:lnTo>
                    <a:pt x="4382" y="128"/>
                  </a:lnTo>
                  <a:lnTo>
                    <a:pt x="3838" y="256"/>
                  </a:lnTo>
                  <a:lnTo>
                    <a:pt x="3294" y="320"/>
                  </a:lnTo>
                  <a:lnTo>
                    <a:pt x="2751" y="352"/>
                  </a:lnTo>
                  <a:lnTo>
                    <a:pt x="2207" y="352"/>
                  </a:lnTo>
                  <a:lnTo>
                    <a:pt x="1663" y="288"/>
                  </a:lnTo>
                  <a:lnTo>
                    <a:pt x="1119" y="224"/>
                  </a:lnTo>
                  <a:lnTo>
                    <a:pt x="576" y="12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2;p45"/>
            <p:cNvSpPr/>
            <p:nvPr/>
          </p:nvSpPr>
          <p:spPr>
            <a:xfrm flipH="1">
              <a:off x="8224975" y="2234499"/>
              <a:ext cx="247711" cy="331505"/>
            </a:xfrm>
            <a:custGeom>
              <a:avLst/>
              <a:gdLst/>
              <a:ahLst/>
              <a:cxnLst/>
              <a:rect l="l" t="t" r="r" b="b"/>
              <a:pathLst>
                <a:path w="6526" h="8733" extrusionOk="0">
                  <a:moveTo>
                    <a:pt x="832" y="0"/>
                  </a:moveTo>
                  <a:lnTo>
                    <a:pt x="640" y="32"/>
                  </a:lnTo>
                  <a:lnTo>
                    <a:pt x="448" y="96"/>
                  </a:lnTo>
                  <a:lnTo>
                    <a:pt x="288" y="256"/>
                  </a:lnTo>
                  <a:lnTo>
                    <a:pt x="160" y="480"/>
                  </a:lnTo>
                  <a:lnTo>
                    <a:pt x="64" y="736"/>
                  </a:lnTo>
                  <a:lnTo>
                    <a:pt x="32" y="1056"/>
                  </a:lnTo>
                  <a:lnTo>
                    <a:pt x="0" y="1440"/>
                  </a:lnTo>
                  <a:lnTo>
                    <a:pt x="32" y="1855"/>
                  </a:lnTo>
                  <a:lnTo>
                    <a:pt x="64" y="2335"/>
                  </a:lnTo>
                  <a:lnTo>
                    <a:pt x="160" y="2879"/>
                  </a:lnTo>
                  <a:lnTo>
                    <a:pt x="512" y="4350"/>
                  </a:lnTo>
                  <a:lnTo>
                    <a:pt x="928" y="5821"/>
                  </a:lnTo>
                  <a:lnTo>
                    <a:pt x="1408" y="7293"/>
                  </a:lnTo>
                  <a:lnTo>
                    <a:pt x="1887" y="8732"/>
                  </a:lnTo>
                  <a:lnTo>
                    <a:pt x="6525" y="6077"/>
                  </a:lnTo>
                  <a:lnTo>
                    <a:pt x="2719" y="1440"/>
                  </a:lnTo>
                  <a:lnTo>
                    <a:pt x="2367" y="1024"/>
                  </a:lnTo>
                  <a:lnTo>
                    <a:pt x="1983" y="640"/>
                  </a:lnTo>
                  <a:lnTo>
                    <a:pt x="1664" y="384"/>
                  </a:lnTo>
                  <a:lnTo>
                    <a:pt x="1376" y="192"/>
                  </a:lnTo>
                  <a:lnTo>
                    <a:pt x="1088" y="64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3;p45"/>
            <p:cNvSpPr/>
            <p:nvPr/>
          </p:nvSpPr>
          <p:spPr>
            <a:xfrm flipH="1">
              <a:off x="8222546" y="2318277"/>
              <a:ext cx="121464" cy="156661"/>
            </a:xfrm>
            <a:custGeom>
              <a:avLst/>
              <a:gdLst/>
              <a:ahLst/>
              <a:cxnLst/>
              <a:rect l="l" t="t" r="r" b="b"/>
              <a:pathLst>
                <a:path w="3200" h="4127" extrusionOk="0">
                  <a:moveTo>
                    <a:pt x="1" y="0"/>
                  </a:moveTo>
                  <a:lnTo>
                    <a:pt x="768" y="992"/>
                  </a:lnTo>
                  <a:lnTo>
                    <a:pt x="1504" y="1951"/>
                  </a:lnTo>
                  <a:lnTo>
                    <a:pt x="2304" y="2911"/>
                  </a:lnTo>
                  <a:lnTo>
                    <a:pt x="2719" y="3359"/>
                  </a:lnTo>
                  <a:lnTo>
                    <a:pt x="3103" y="3838"/>
                  </a:lnTo>
                  <a:lnTo>
                    <a:pt x="2943" y="3966"/>
                  </a:lnTo>
                  <a:lnTo>
                    <a:pt x="2719" y="4094"/>
                  </a:lnTo>
                  <a:lnTo>
                    <a:pt x="2687" y="4126"/>
                  </a:lnTo>
                  <a:lnTo>
                    <a:pt x="2751" y="4126"/>
                  </a:lnTo>
                  <a:lnTo>
                    <a:pt x="3007" y="3998"/>
                  </a:lnTo>
                  <a:lnTo>
                    <a:pt x="3135" y="3902"/>
                  </a:lnTo>
                  <a:lnTo>
                    <a:pt x="3199" y="3870"/>
                  </a:lnTo>
                  <a:lnTo>
                    <a:pt x="2783" y="3327"/>
                  </a:lnTo>
                  <a:lnTo>
                    <a:pt x="2400" y="2815"/>
                  </a:lnTo>
                  <a:lnTo>
                    <a:pt x="2048" y="2335"/>
                  </a:lnTo>
                  <a:lnTo>
                    <a:pt x="1664" y="1887"/>
                  </a:lnTo>
                  <a:lnTo>
                    <a:pt x="992" y="1088"/>
                  </a:lnTo>
                  <a:lnTo>
                    <a:pt x="960" y="1056"/>
                  </a:lnTo>
                  <a:lnTo>
                    <a:pt x="864" y="864"/>
                  </a:lnTo>
                  <a:lnTo>
                    <a:pt x="672" y="480"/>
                  </a:lnTo>
                  <a:lnTo>
                    <a:pt x="672" y="480"/>
                  </a:lnTo>
                  <a:lnTo>
                    <a:pt x="896" y="992"/>
                  </a:lnTo>
                  <a:lnTo>
                    <a:pt x="896" y="992"/>
                  </a:lnTo>
                  <a:lnTo>
                    <a:pt x="449" y="4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4;p45"/>
            <p:cNvSpPr/>
            <p:nvPr/>
          </p:nvSpPr>
          <p:spPr>
            <a:xfrm flipH="1">
              <a:off x="8385232" y="2380190"/>
              <a:ext cx="75308" cy="189420"/>
            </a:xfrm>
            <a:custGeom>
              <a:avLst/>
              <a:gdLst/>
              <a:ahLst/>
              <a:cxnLst/>
              <a:rect l="l" t="t" r="r" b="b"/>
              <a:pathLst>
                <a:path w="1984" h="4990" extrusionOk="0">
                  <a:moveTo>
                    <a:pt x="0" y="0"/>
                  </a:moveTo>
                  <a:lnTo>
                    <a:pt x="448" y="1536"/>
                  </a:lnTo>
                  <a:lnTo>
                    <a:pt x="448" y="1536"/>
                  </a:lnTo>
                  <a:lnTo>
                    <a:pt x="352" y="1344"/>
                  </a:lnTo>
                  <a:lnTo>
                    <a:pt x="96" y="928"/>
                  </a:lnTo>
                  <a:lnTo>
                    <a:pt x="64" y="960"/>
                  </a:lnTo>
                  <a:lnTo>
                    <a:pt x="256" y="1376"/>
                  </a:lnTo>
                  <a:lnTo>
                    <a:pt x="480" y="1792"/>
                  </a:lnTo>
                  <a:lnTo>
                    <a:pt x="672" y="2463"/>
                  </a:lnTo>
                  <a:lnTo>
                    <a:pt x="1056" y="3743"/>
                  </a:lnTo>
                  <a:lnTo>
                    <a:pt x="1504" y="4990"/>
                  </a:lnTo>
                  <a:lnTo>
                    <a:pt x="1727" y="4862"/>
                  </a:lnTo>
                  <a:lnTo>
                    <a:pt x="1983" y="4702"/>
                  </a:lnTo>
                  <a:lnTo>
                    <a:pt x="1983" y="4702"/>
                  </a:lnTo>
                  <a:lnTo>
                    <a:pt x="1759" y="4798"/>
                  </a:lnTo>
                  <a:lnTo>
                    <a:pt x="1536" y="4894"/>
                  </a:lnTo>
                  <a:lnTo>
                    <a:pt x="1216" y="3679"/>
                  </a:lnTo>
                  <a:lnTo>
                    <a:pt x="800" y="2463"/>
                  </a:lnTo>
                  <a:lnTo>
                    <a:pt x="416" y="1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5;p45"/>
            <p:cNvSpPr/>
            <p:nvPr/>
          </p:nvSpPr>
          <p:spPr>
            <a:xfrm flipH="1">
              <a:off x="8249268" y="2445747"/>
              <a:ext cx="150577" cy="91104"/>
            </a:xfrm>
            <a:custGeom>
              <a:avLst/>
              <a:gdLst/>
              <a:ahLst/>
              <a:cxnLst/>
              <a:rect l="l" t="t" r="r" b="b"/>
              <a:pathLst>
                <a:path w="3967" h="2400" extrusionOk="0">
                  <a:moveTo>
                    <a:pt x="3935" y="1"/>
                  </a:moveTo>
                  <a:lnTo>
                    <a:pt x="3167" y="448"/>
                  </a:lnTo>
                  <a:lnTo>
                    <a:pt x="1984" y="1152"/>
                  </a:lnTo>
                  <a:lnTo>
                    <a:pt x="0" y="2367"/>
                  </a:lnTo>
                  <a:lnTo>
                    <a:pt x="0" y="2399"/>
                  </a:lnTo>
                  <a:lnTo>
                    <a:pt x="32" y="2399"/>
                  </a:lnTo>
                  <a:lnTo>
                    <a:pt x="1024" y="1856"/>
                  </a:lnTo>
                  <a:lnTo>
                    <a:pt x="2015" y="1248"/>
                  </a:lnTo>
                  <a:lnTo>
                    <a:pt x="3007" y="640"/>
                  </a:lnTo>
                  <a:lnTo>
                    <a:pt x="3967" y="33"/>
                  </a:lnTo>
                  <a:lnTo>
                    <a:pt x="39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6;p45"/>
            <p:cNvSpPr/>
            <p:nvPr/>
          </p:nvSpPr>
          <p:spPr>
            <a:xfrm flipH="1">
              <a:off x="8245624" y="2069373"/>
              <a:ext cx="143290" cy="206426"/>
            </a:xfrm>
            <a:custGeom>
              <a:avLst/>
              <a:gdLst/>
              <a:ahLst/>
              <a:cxnLst/>
              <a:rect l="l" t="t" r="r" b="b"/>
              <a:pathLst>
                <a:path w="3775" h="5438" extrusionOk="0">
                  <a:moveTo>
                    <a:pt x="544" y="0"/>
                  </a:moveTo>
                  <a:lnTo>
                    <a:pt x="512" y="32"/>
                  </a:lnTo>
                  <a:lnTo>
                    <a:pt x="416" y="832"/>
                  </a:lnTo>
                  <a:lnTo>
                    <a:pt x="288" y="1632"/>
                  </a:lnTo>
                  <a:lnTo>
                    <a:pt x="128" y="2431"/>
                  </a:lnTo>
                  <a:lnTo>
                    <a:pt x="0" y="3231"/>
                  </a:lnTo>
                  <a:lnTo>
                    <a:pt x="192" y="3615"/>
                  </a:lnTo>
                  <a:lnTo>
                    <a:pt x="480" y="4030"/>
                  </a:lnTo>
                  <a:lnTo>
                    <a:pt x="768" y="4414"/>
                  </a:lnTo>
                  <a:lnTo>
                    <a:pt x="1120" y="4766"/>
                  </a:lnTo>
                  <a:lnTo>
                    <a:pt x="1472" y="5054"/>
                  </a:lnTo>
                  <a:lnTo>
                    <a:pt x="1823" y="5278"/>
                  </a:lnTo>
                  <a:lnTo>
                    <a:pt x="1983" y="5342"/>
                  </a:lnTo>
                  <a:lnTo>
                    <a:pt x="2143" y="5406"/>
                  </a:lnTo>
                  <a:lnTo>
                    <a:pt x="2303" y="5438"/>
                  </a:lnTo>
                  <a:lnTo>
                    <a:pt x="2463" y="5438"/>
                  </a:lnTo>
                  <a:lnTo>
                    <a:pt x="2591" y="5406"/>
                  </a:lnTo>
                  <a:lnTo>
                    <a:pt x="2719" y="5310"/>
                  </a:lnTo>
                  <a:lnTo>
                    <a:pt x="2815" y="5246"/>
                  </a:lnTo>
                  <a:lnTo>
                    <a:pt x="2911" y="5118"/>
                  </a:lnTo>
                  <a:lnTo>
                    <a:pt x="3071" y="4830"/>
                  </a:lnTo>
                  <a:lnTo>
                    <a:pt x="3167" y="4510"/>
                  </a:lnTo>
                  <a:lnTo>
                    <a:pt x="3231" y="4190"/>
                  </a:lnTo>
                  <a:lnTo>
                    <a:pt x="3263" y="3839"/>
                  </a:lnTo>
                  <a:lnTo>
                    <a:pt x="3295" y="3359"/>
                  </a:lnTo>
                  <a:lnTo>
                    <a:pt x="3295" y="3327"/>
                  </a:lnTo>
                  <a:lnTo>
                    <a:pt x="3295" y="3135"/>
                  </a:lnTo>
                  <a:lnTo>
                    <a:pt x="3359" y="2623"/>
                  </a:lnTo>
                  <a:lnTo>
                    <a:pt x="3455" y="2111"/>
                  </a:lnTo>
                  <a:lnTo>
                    <a:pt x="3615" y="1600"/>
                  </a:lnTo>
                  <a:lnTo>
                    <a:pt x="3775" y="1120"/>
                  </a:lnTo>
                  <a:lnTo>
                    <a:pt x="1536" y="352"/>
                  </a:lnTo>
                  <a:lnTo>
                    <a:pt x="864" y="128"/>
                  </a:lnTo>
                  <a:lnTo>
                    <a:pt x="704" y="3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7;p45"/>
            <p:cNvSpPr/>
            <p:nvPr/>
          </p:nvSpPr>
          <p:spPr>
            <a:xfrm flipH="1">
              <a:off x="8245624" y="2079091"/>
              <a:ext cx="117782" cy="11779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0" y="0"/>
                  </a:moveTo>
                  <a:lnTo>
                    <a:pt x="0" y="128"/>
                  </a:lnTo>
                  <a:lnTo>
                    <a:pt x="32" y="448"/>
                  </a:lnTo>
                  <a:lnTo>
                    <a:pt x="128" y="928"/>
                  </a:lnTo>
                  <a:lnTo>
                    <a:pt x="192" y="1184"/>
                  </a:lnTo>
                  <a:lnTo>
                    <a:pt x="288" y="1472"/>
                  </a:lnTo>
                  <a:lnTo>
                    <a:pt x="416" y="1759"/>
                  </a:lnTo>
                  <a:lnTo>
                    <a:pt x="576" y="2015"/>
                  </a:lnTo>
                  <a:lnTo>
                    <a:pt x="736" y="2271"/>
                  </a:lnTo>
                  <a:lnTo>
                    <a:pt x="960" y="2527"/>
                  </a:lnTo>
                  <a:lnTo>
                    <a:pt x="1215" y="2719"/>
                  </a:lnTo>
                  <a:lnTo>
                    <a:pt x="1535" y="2911"/>
                  </a:lnTo>
                  <a:lnTo>
                    <a:pt x="1855" y="3039"/>
                  </a:lnTo>
                  <a:lnTo>
                    <a:pt x="2271" y="3103"/>
                  </a:lnTo>
                  <a:lnTo>
                    <a:pt x="2591" y="3103"/>
                  </a:lnTo>
                  <a:lnTo>
                    <a:pt x="2591" y="3071"/>
                  </a:lnTo>
                  <a:lnTo>
                    <a:pt x="2623" y="2879"/>
                  </a:lnTo>
                  <a:lnTo>
                    <a:pt x="2687" y="2367"/>
                  </a:lnTo>
                  <a:lnTo>
                    <a:pt x="2783" y="1855"/>
                  </a:lnTo>
                  <a:lnTo>
                    <a:pt x="2943" y="1344"/>
                  </a:lnTo>
                  <a:lnTo>
                    <a:pt x="3103" y="864"/>
                  </a:lnTo>
                  <a:lnTo>
                    <a:pt x="86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8;p45"/>
            <p:cNvSpPr/>
            <p:nvPr/>
          </p:nvSpPr>
          <p:spPr>
            <a:xfrm flipH="1">
              <a:off x="8173998" y="1866591"/>
              <a:ext cx="223418" cy="304819"/>
            </a:xfrm>
            <a:custGeom>
              <a:avLst/>
              <a:gdLst/>
              <a:ahLst/>
              <a:cxnLst/>
              <a:rect l="l" t="t" r="r" b="b"/>
              <a:pathLst>
                <a:path w="5886" h="8030" extrusionOk="0">
                  <a:moveTo>
                    <a:pt x="2719" y="1"/>
                  </a:moveTo>
                  <a:lnTo>
                    <a:pt x="2399" y="33"/>
                  </a:lnTo>
                  <a:lnTo>
                    <a:pt x="2079" y="97"/>
                  </a:lnTo>
                  <a:lnTo>
                    <a:pt x="1760" y="225"/>
                  </a:lnTo>
                  <a:lnTo>
                    <a:pt x="1472" y="353"/>
                  </a:lnTo>
                  <a:lnTo>
                    <a:pt x="1184" y="513"/>
                  </a:lnTo>
                  <a:lnTo>
                    <a:pt x="928" y="705"/>
                  </a:lnTo>
                  <a:lnTo>
                    <a:pt x="672" y="929"/>
                  </a:lnTo>
                  <a:lnTo>
                    <a:pt x="480" y="1184"/>
                  </a:lnTo>
                  <a:lnTo>
                    <a:pt x="288" y="1472"/>
                  </a:lnTo>
                  <a:lnTo>
                    <a:pt x="160" y="1760"/>
                  </a:lnTo>
                  <a:lnTo>
                    <a:pt x="32" y="2080"/>
                  </a:lnTo>
                  <a:lnTo>
                    <a:pt x="0" y="2336"/>
                  </a:lnTo>
                  <a:lnTo>
                    <a:pt x="0" y="2624"/>
                  </a:lnTo>
                  <a:lnTo>
                    <a:pt x="0" y="2944"/>
                  </a:lnTo>
                  <a:lnTo>
                    <a:pt x="32" y="3327"/>
                  </a:lnTo>
                  <a:lnTo>
                    <a:pt x="160" y="4095"/>
                  </a:lnTo>
                  <a:lnTo>
                    <a:pt x="352" y="4895"/>
                  </a:lnTo>
                  <a:lnTo>
                    <a:pt x="576" y="5694"/>
                  </a:lnTo>
                  <a:lnTo>
                    <a:pt x="864" y="6398"/>
                  </a:lnTo>
                  <a:lnTo>
                    <a:pt x="1024" y="6686"/>
                  </a:lnTo>
                  <a:lnTo>
                    <a:pt x="1184" y="6974"/>
                  </a:lnTo>
                  <a:lnTo>
                    <a:pt x="1344" y="7165"/>
                  </a:lnTo>
                  <a:lnTo>
                    <a:pt x="1504" y="7325"/>
                  </a:lnTo>
                  <a:lnTo>
                    <a:pt x="1760" y="7517"/>
                  </a:lnTo>
                  <a:lnTo>
                    <a:pt x="2015" y="7677"/>
                  </a:lnTo>
                  <a:lnTo>
                    <a:pt x="2303" y="7805"/>
                  </a:lnTo>
                  <a:lnTo>
                    <a:pt x="2591" y="7901"/>
                  </a:lnTo>
                  <a:lnTo>
                    <a:pt x="2879" y="7965"/>
                  </a:lnTo>
                  <a:lnTo>
                    <a:pt x="3167" y="8029"/>
                  </a:lnTo>
                  <a:lnTo>
                    <a:pt x="3743" y="8029"/>
                  </a:lnTo>
                  <a:lnTo>
                    <a:pt x="4030" y="7965"/>
                  </a:lnTo>
                  <a:lnTo>
                    <a:pt x="4286" y="7901"/>
                  </a:lnTo>
                  <a:lnTo>
                    <a:pt x="4574" y="7805"/>
                  </a:lnTo>
                  <a:lnTo>
                    <a:pt x="4798" y="7677"/>
                  </a:lnTo>
                  <a:lnTo>
                    <a:pt x="5054" y="7485"/>
                  </a:lnTo>
                  <a:lnTo>
                    <a:pt x="5246" y="7293"/>
                  </a:lnTo>
                  <a:lnTo>
                    <a:pt x="5470" y="7070"/>
                  </a:lnTo>
                  <a:lnTo>
                    <a:pt x="5630" y="6782"/>
                  </a:lnTo>
                  <a:lnTo>
                    <a:pt x="5758" y="6494"/>
                  </a:lnTo>
                  <a:lnTo>
                    <a:pt x="5854" y="6110"/>
                  </a:lnTo>
                  <a:lnTo>
                    <a:pt x="5886" y="5694"/>
                  </a:lnTo>
                  <a:lnTo>
                    <a:pt x="5886" y="5246"/>
                  </a:lnTo>
                  <a:lnTo>
                    <a:pt x="5854" y="4767"/>
                  </a:lnTo>
                  <a:lnTo>
                    <a:pt x="5822" y="4287"/>
                  </a:lnTo>
                  <a:lnTo>
                    <a:pt x="5726" y="3775"/>
                  </a:lnTo>
                  <a:lnTo>
                    <a:pt x="5630" y="3263"/>
                  </a:lnTo>
                  <a:lnTo>
                    <a:pt x="5470" y="2752"/>
                  </a:lnTo>
                  <a:lnTo>
                    <a:pt x="5342" y="2272"/>
                  </a:lnTo>
                  <a:lnTo>
                    <a:pt x="5182" y="1824"/>
                  </a:lnTo>
                  <a:lnTo>
                    <a:pt x="4990" y="1408"/>
                  </a:lnTo>
                  <a:lnTo>
                    <a:pt x="4830" y="1056"/>
                  </a:lnTo>
                  <a:lnTo>
                    <a:pt x="4638" y="737"/>
                  </a:lnTo>
                  <a:lnTo>
                    <a:pt x="4446" y="513"/>
                  </a:lnTo>
                  <a:lnTo>
                    <a:pt x="4286" y="353"/>
                  </a:lnTo>
                  <a:lnTo>
                    <a:pt x="3999" y="193"/>
                  </a:lnTo>
                  <a:lnTo>
                    <a:pt x="3679" y="97"/>
                  </a:lnTo>
                  <a:lnTo>
                    <a:pt x="3391" y="33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9;p45"/>
            <p:cNvSpPr/>
            <p:nvPr/>
          </p:nvSpPr>
          <p:spPr>
            <a:xfrm flipH="1">
              <a:off x="8260200" y="2020784"/>
              <a:ext cx="6111" cy="25547"/>
            </a:xfrm>
            <a:custGeom>
              <a:avLst/>
              <a:gdLst/>
              <a:ahLst/>
              <a:cxnLst/>
              <a:rect l="l" t="t" r="r" b="b"/>
              <a:pathLst>
                <a:path w="161" h="673" extrusionOk="0">
                  <a:moveTo>
                    <a:pt x="65" y="1"/>
                  </a:moveTo>
                  <a:lnTo>
                    <a:pt x="65" y="33"/>
                  </a:lnTo>
                  <a:lnTo>
                    <a:pt x="129" y="193"/>
                  </a:lnTo>
                  <a:lnTo>
                    <a:pt x="65" y="1"/>
                  </a:lnTo>
                  <a:close/>
                  <a:moveTo>
                    <a:pt x="129" y="193"/>
                  </a:moveTo>
                  <a:lnTo>
                    <a:pt x="129" y="385"/>
                  </a:lnTo>
                  <a:lnTo>
                    <a:pt x="97" y="545"/>
                  </a:lnTo>
                  <a:lnTo>
                    <a:pt x="33" y="609"/>
                  </a:lnTo>
                  <a:lnTo>
                    <a:pt x="1" y="641"/>
                  </a:lnTo>
                  <a:lnTo>
                    <a:pt x="1" y="673"/>
                  </a:lnTo>
                  <a:lnTo>
                    <a:pt x="65" y="609"/>
                  </a:lnTo>
                  <a:lnTo>
                    <a:pt x="129" y="545"/>
                  </a:lnTo>
                  <a:lnTo>
                    <a:pt x="161" y="481"/>
                  </a:lnTo>
                  <a:lnTo>
                    <a:pt x="161" y="385"/>
                  </a:lnTo>
                  <a:lnTo>
                    <a:pt x="129" y="193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50;p45"/>
            <p:cNvSpPr/>
            <p:nvPr/>
          </p:nvSpPr>
          <p:spPr>
            <a:xfrm flipH="1">
              <a:off x="8261414" y="2013534"/>
              <a:ext cx="19472" cy="29153"/>
            </a:xfrm>
            <a:custGeom>
              <a:avLst/>
              <a:gdLst/>
              <a:ahLst/>
              <a:cxnLst/>
              <a:rect l="l" t="t" r="r" b="b"/>
              <a:pathLst>
                <a:path w="513" h="768" extrusionOk="0">
                  <a:moveTo>
                    <a:pt x="193" y="0"/>
                  </a:moveTo>
                  <a:lnTo>
                    <a:pt x="97" y="64"/>
                  </a:lnTo>
                  <a:lnTo>
                    <a:pt x="1" y="160"/>
                  </a:lnTo>
                  <a:lnTo>
                    <a:pt x="1" y="288"/>
                  </a:lnTo>
                  <a:lnTo>
                    <a:pt x="1" y="448"/>
                  </a:lnTo>
                  <a:lnTo>
                    <a:pt x="33" y="576"/>
                  </a:lnTo>
                  <a:lnTo>
                    <a:pt x="97" y="672"/>
                  </a:lnTo>
                  <a:lnTo>
                    <a:pt x="193" y="736"/>
                  </a:lnTo>
                  <a:lnTo>
                    <a:pt x="321" y="768"/>
                  </a:lnTo>
                  <a:lnTo>
                    <a:pt x="417" y="704"/>
                  </a:lnTo>
                  <a:lnTo>
                    <a:pt x="481" y="608"/>
                  </a:lnTo>
                  <a:lnTo>
                    <a:pt x="513" y="480"/>
                  </a:lnTo>
                  <a:lnTo>
                    <a:pt x="513" y="352"/>
                  </a:lnTo>
                  <a:lnTo>
                    <a:pt x="481" y="224"/>
                  </a:lnTo>
                  <a:lnTo>
                    <a:pt x="385" y="96"/>
                  </a:lnTo>
                  <a:lnTo>
                    <a:pt x="321" y="3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51;p45"/>
            <p:cNvSpPr/>
            <p:nvPr/>
          </p:nvSpPr>
          <p:spPr>
            <a:xfrm flipH="1">
              <a:off x="8200720" y="2008675"/>
              <a:ext cx="13361" cy="20650"/>
            </a:xfrm>
            <a:custGeom>
              <a:avLst/>
              <a:gdLst/>
              <a:ahLst/>
              <a:cxnLst/>
              <a:rect l="l" t="t" r="r" b="b"/>
              <a:pathLst>
                <a:path w="352" h="544" extrusionOk="0">
                  <a:moveTo>
                    <a:pt x="0" y="0"/>
                  </a:moveTo>
                  <a:lnTo>
                    <a:pt x="32" y="192"/>
                  </a:lnTo>
                  <a:lnTo>
                    <a:pt x="96" y="384"/>
                  </a:lnTo>
                  <a:lnTo>
                    <a:pt x="128" y="448"/>
                  </a:lnTo>
                  <a:lnTo>
                    <a:pt x="192" y="512"/>
                  </a:lnTo>
                  <a:lnTo>
                    <a:pt x="288" y="544"/>
                  </a:lnTo>
                  <a:lnTo>
                    <a:pt x="352" y="544"/>
                  </a:lnTo>
                  <a:lnTo>
                    <a:pt x="288" y="512"/>
                  </a:lnTo>
                  <a:lnTo>
                    <a:pt x="224" y="480"/>
                  </a:lnTo>
                  <a:lnTo>
                    <a:pt x="128" y="352"/>
                  </a:lnTo>
                  <a:lnTo>
                    <a:pt x="64" y="192"/>
                  </a:lnTo>
                  <a:lnTo>
                    <a:pt x="32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52;p45"/>
            <p:cNvSpPr/>
            <p:nvPr/>
          </p:nvSpPr>
          <p:spPr>
            <a:xfrm flipH="1">
              <a:off x="8193432" y="1997743"/>
              <a:ext cx="20649" cy="27939"/>
            </a:xfrm>
            <a:custGeom>
              <a:avLst/>
              <a:gdLst/>
              <a:ahLst/>
              <a:cxnLst/>
              <a:rect l="l" t="t" r="r" b="b"/>
              <a:pathLst>
                <a:path w="544" h="736" extrusionOk="0">
                  <a:moveTo>
                    <a:pt x="160" y="0"/>
                  </a:moveTo>
                  <a:lnTo>
                    <a:pt x="64" y="64"/>
                  </a:lnTo>
                  <a:lnTo>
                    <a:pt x="0" y="192"/>
                  </a:lnTo>
                  <a:lnTo>
                    <a:pt x="0" y="320"/>
                  </a:lnTo>
                  <a:lnTo>
                    <a:pt x="32" y="448"/>
                  </a:lnTo>
                  <a:lnTo>
                    <a:pt x="64" y="576"/>
                  </a:lnTo>
                  <a:lnTo>
                    <a:pt x="160" y="672"/>
                  </a:lnTo>
                  <a:lnTo>
                    <a:pt x="256" y="736"/>
                  </a:lnTo>
                  <a:lnTo>
                    <a:pt x="352" y="736"/>
                  </a:lnTo>
                  <a:lnTo>
                    <a:pt x="448" y="672"/>
                  </a:lnTo>
                  <a:lnTo>
                    <a:pt x="512" y="576"/>
                  </a:lnTo>
                  <a:lnTo>
                    <a:pt x="544" y="448"/>
                  </a:lnTo>
                  <a:lnTo>
                    <a:pt x="512" y="288"/>
                  </a:lnTo>
                  <a:lnTo>
                    <a:pt x="480" y="160"/>
                  </a:lnTo>
                  <a:lnTo>
                    <a:pt x="384" y="6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353;p45"/>
            <p:cNvSpPr/>
            <p:nvPr/>
          </p:nvSpPr>
          <p:spPr>
            <a:xfrm flipH="1">
              <a:off x="8267487" y="1980737"/>
              <a:ext cx="27937" cy="23118"/>
            </a:xfrm>
            <a:custGeom>
              <a:avLst/>
              <a:gdLst/>
              <a:ahLst/>
              <a:cxnLst/>
              <a:rect l="l" t="t" r="r" b="b"/>
              <a:pathLst>
                <a:path w="736" h="609" extrusionOk="0">
                  <a:moveTo>
                    <a:pt x="480" y="1"/>
                  </a:moveTo>
                  <a:lnTo>
                    <a:pt x="352" y="32"/>
                  </a:lnTo>
                  <a:lnTo>
                    <a:pt x="288" y="96"/>
                  </a:lnTo>
                  <a:lnTo>
                    <a:pt x="192" y="128"/>
                  </a:lnTo>
                  <a:lnTo>
                    <a:pt x="96" y="224"/>
                  </a:lnTo>
                  <a:lnTo>
                    <a:pt x="64" y="288"/>
                  </a:lnTo>
                  <a:lnTo>
                    <a:pt x="0" y="384"/>
                  </a:lnTo>
                  <a:lnTo>
                    <a:pt x="0" y="480"/>
                  </a:lnTo>
                  <a:lnTo>
                    <a:pt x="32" y="512"/>
                  </a:lnTo>
                  <a:lnTo>
                    <a:pt x="64" y="576"/>
                  </a:lnTo>
                  <a:lnTo>
                    <a:pt x="128" y="608"/>
                  </a:lnTo>
                  <a:lnTo>
                    <a:pt x="224" y="608"/>
                  </a:lnTo>
                  <a:lnTo>
                    <a:pt x="512" y="448"/>
                  </a:lnTo>
                  <a:lnTo>
                    <a:pt x="640" y="352"/>
                  </a:lnTo>
                  <a:lnTo>
                    <a:pt x="736" y="224"/>
                  </a:lnTo>
                  <a:lnTo>
                    <a:pt x="736" y="128"/>
                  </a:lnTo>
                  <a:lnTo>
                    <a:pt x="672" y="32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354;p45"/>
            <p:cNvSpPr/>
            <p:nvPr/>
          </p:nvSpPr>
          <p:spPr>
            <a:xfrm flipH="1">
              <a:off x="8194647" y="1964945"/>
              <a:ext cx="31581" cy="17044"/>
            </a:xfrm>
            <a:custGeom>
              <a:avLst/>
              <a:gdLst/>
              <a:ahLst/>
              <a:cxnLst/>
              <a:rect l="l" t="t" r="r" b="b"/>
              <a:pathLst>
                <a:path w="832" h="449" extrusionOk="0">
                  <a:moveTo>
                    <a:pt x="288" y="1"/>
                  </a:moveTo>
                  <a:lnTo>
                    <a:pt x="192" y="33"/>
                  </a:lnTo>
                  <a:lnTo>
                    <a:pt x="96" y="97"/>
                  </a:lnTo>
                  <a:lnTo>
                    <a:pt x="32" y="161"/>
                  </a:lnTo>
                  <a:lnTo>
                    <a:pt x="0" y="257"/>
                  </a:lnTo>
                  <a:lnTo>
                    <a:pt x="64" y="353"/>
                  </a:lnTo>
                  <a:lnTo>
                    <a:pt x="224" y="417"/>
                  </a:lnTo>
                  <a:lnTo>
                    <a:pt x="384" y="417"/>
                  </a:lnTo>
                  <a:lnTo>
                    <a:pt x="672" y="448"/>
                  </a:lnTo>
                  <a:lnTo>
                    <a:pt x="768" y="385"/>
                  </a:lnTo>
                  <a:lnTo>
                    <a:pt x="800" y="353"/>
                  </a:lnTo>
                  <a:lnTo>
                    <a:pt x="832" y="289"/>
                  </a:lnTo>
                  <a:lnTo>
                    <a:pt x="832" y="225"/>
                  </a:lnTo>
                  <a:lnTo>
                    <a:pt x="800" y="161"/>
                  </a:lnTo>
                  <a:lnTo>
                    <a:pt x="704" y="97"/>
                  </a:lnTo>
                  <a:lnTo>
                    <a:pt x="608" y="33"/>
                  </a:lnTo>
                  <a:lnTo>
                    <a:pt x="512" y="3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55;p45"/>
            <p:cNvSpPr/>
            <p:nvPr/>
          </p:nvSpPr>
          <p:spPr>
            <a:xfrm flipH="1">
              <a:off x="8240765" y="2099703"/>
              <a:ext cx="18258" cy="7326"/>
            </a:xfrm>
            <a:custGeom>
              <a:avLst/>
              <a:gdLst/>
              <a:ahLst/>
              <a:cxnLst/>
              <a:rect l="l" t="t" r="r" b="b"/>
              <a:pathLst>
                <a:path w="481" h="193" extrusionOk="0">
                  <a:moveTo>
                    <a:pt x="33" y="1"/>
                  </a:moveTo>
                  <a:lnTo>
                    <a:pt x="1" y="33"/>
                  </a:lnTo>
                  <a:lnTo>
                    <a:pt x="33" y="97"/>
                  </a:lnTo>
                  <a:lnTo>
                    <a:pt x="97" y="129"/>
                  </a:lnTo>
                  <a:lnTo>
                    <a:pt x="161" y="161"/>
                  </a:lnTo>
                  <a:lnTo>
                    <a:pt x="225" y="193"/>
                  </a:lnTo>
                  <a:lnTo>
                    <a:pt x="289" y="161"/>
                  </a:lnTo>
                  <a:lnTo>
                    <a:pt x="384" y="129"/>
                  </a:lnTo>
                  <a:lnTo>
                    <a:pt x="448" y="65"/>
                  </a:lnTo>
                  <a:lnTo>
                    <a:pt x="480" y="1"/>
                  </a:lnTo>
                  <a:lnTo>
                    <a:pt x="353" y="65"/>
                  </a:lnTo>
                  <a:lnTo>
                    <a:pt x="257" y="97"/>
                  </a:lnTo>
                  <a:lnTo>
                    <a:pt x="193" y="97"/>
                  </a:lnTo>
                  <a:lnTo>
                    <a:pt x="129" y="6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56;p45"/>
            <p:cNvSpPr/>
            <p:nvPr/>
          </p:nvSpPr>
          <p:spPr>
            <a:xfrm flipH="1">
              <a:off x="8205579" y="1971019"/>
              <a:ext cx="48586" cy="110540"/>
            </a:xfrm>
            <a:custGeom>
              <a:avLst/>
              <a:gdLst/>
              <a:ahLst/>
              <a:cxnLst/>
              <a:rect l="l" t="t" r="r" b="b"/>
              <a:pathLst>
                <a:path w="1280" h="2912" extrusionOk="0">
                  <a:moveTo>
                    <a:pt x="448" y="1"/>
                  </a:moveTo>
                  <a:lnTo>
                    <a:pt x="448" y="33"/>
                  </a:lnTo>
                  <a:lnTo>
                    <a:pt x="608" y="576"/>
                  </a:lnTo>
                  <a:lnTo>
                    <a:pt x="768" y="1088"/>
                  </a:lnTo>
                  <a:lnTo>
                    <a:pt x="928" y="1632"/>
                  </a:lnTo>
                  <a:lnTo>
                    <a:pt x="1088" y="2176"/>
                  </a:lnTo>
                  <a:lnTo>
                    <a:pt x="896" y="2144"/>
                  </a:lnTo>
                  <a:lnTo>
                    <a:pt x="704" y="2144"/>
                  </a:lnTo>
                  <a:lnTo>
                    <a:pt x="768" y="2399"/>
                  </a:lnTo>
                  <a:lnTo>
                    <a:pt x="864" y="2751"/>
                  </a:lnTo>
                  <a:lnTo>
                    <a:pt x="640" y="2783"/>
                  </a:lnTo>
                  <a:lnTo>
                    <a:pt x="416" y="2783"/>
                  </a:lnTo>
                  <a:lnTo>
                    <a:pt x="193" y="2751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29" y="2783"/>
                  </a:lnTo>
                  <a:lnTo>
                    <a:pt x="256" y="2847"/>
                  </a:lnTo>
                  <a:lnTo>
                    <a:pt x="416" y="2879"/>
                  </a:lnTo>
                  <a:lnTo>
                    <a:pt x="576" y="2911"/>
                  </a:lnTo>
                  <a:lnTo>
                    <a:pt x="704" y="2879"/>
                  </a:lnTo>
                  <a:lnTo>
                    <a:pt x="864" y="2847"/>
                  </a:lnTo>
                  <a:lnTo>
                    <a:pt x="896" y="2847"/>
                  </a:lnTo>
                  <a:lnTo>
                    <a:pt x="960" y="2815"/>
                  </a:lnTo>
                  <a:lnTo>
                    <a:pt x="992" y="2815"/>
                  </a:lnTo>
                  <a:lnTo>
                    <a:pt x="992" y="2751"/>
                  </a:lnTo>
                  <a:lnTo>
                    <a:pt x="992" y="2719"/>
                  </a:lnTo>
                  <a:lnTo>
                    <a:pt x="896" y="2272"/>
                  </a:lnTo>
                  <a:lnTo>
                    <a:pt x="1120" y="2336"/>
                  </a:lnTo>
                  <a:lnTo>
                    <a:pt x="1248" y="2336"/>
                  </a:lnTo>
                  <a:lnTo>
                    <a:pt x="1280" y="2304"/>
                  </a:lnTo>
                  <a:lnTo>
                    <a:pt x="1280" y="2272"/>
                  </a:lnTo>
                  <a:lnTo>
                    <a:pt x="1120" y="1696"/>
                  </a:lnTo>
                  <a:lnTo>
                    <a:pt x="960" y="1120"/>
                  </a:lnTo>
                  <a:lnTo>
                    <a:pt x="736" y="544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57;p45"/>
            <p:cNvSpPr/>
            <p:nvPr/>
          </p:nvSpPr>
          <p:spPr>
            <a:xfrm flipH="1">
              <a:off x="8226190" y="2071803"/>
              <a:ext cx="29189" cy="21903"/>
            </a:xfrm>
            <a:custGeom>
              <a:avLst/>
              <a:gdLst/>
              <a:ahLst/>
              <a:cxnLst/>
              <a:rect l="l" t="t" r="r" b="b"/>
              <a:pathLst>
                <a:path w="769" h="577" extrusionOk="0">
                  <a:moveTo>
                    <a:pt x="33" y="0"/>
                  </a:moveTo>
                  <a:lnTo>
                    <a:pt x="1" y="256"/>
                  </a:lnTo>
                  <a:lnTo>
                    <a:pt x="1" y="352"/>
                  </a:lnTo>
                  <a:lnTo>
                    <a:pt x="33" y="448"/>
                  </a:lnTo>
                  <a:lnTo>
                    <a:pt x="97" y="544"/>
                  </a:lnTo>
                  <a:lnTo>
                    <a:pt x="225" y="576"/>
                  </a:lnTo>
                  <a:lnTo>
                    <a:pt x="352" y="544"/>
                  </a:lnTo>
                  <a:lnTo>
                    <a:pt x="480" y="512"/>
                  </a:lnTo>
                  <a:lnTo>
                    <a:pt x="640" y="352"/>
                  </a:lnTo>
                  <a:lnTo>
                    <a:pt x="768" y="128"/>
                  </a:lnTo>
                  <a:lnTo>
                    <a:pt x="576" y="160"/>
                  </a:lnTo>
                  <a:lnTo>
                    <a:pt x="384" y="128"/>
                  </a:lnTo>
                  <a:lnTo>
                    <a:pt x="193" y="9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58;p45"/>
            <p:cNvSpPr/>
            <p:nvPr/>
          </p:nvSpPr>
          <p:spPr>
            <a:xfrm flipH="1">
              <a:off x="8237121" y="2081520"/>
              <a:ext cx="18258" cy="12185"/>
            </a:xfrm>
            <a:custGeom>
              <a:avLst/>
              <a:gdLst/>
              <a:ahLst/>
              <a:cxnLst/>
              <a:rect l="l" t="t" r="r" b="b"/>
              <a:pathLst>
                <a:path w="481" h="321" extrusionOk="0">
                  <a:moveTo>
                    <a:pt x="1" y="0"/>
                  </a:moveTo>
                  <a:lnTo>
                    <a:pt x="1" y="96"/>
                  </a:lnTo>
                  <a:lnTo>
                    <a:pt x="33" y="192"/>
                  </a:lnTo>
                  <a:lnTo>
                    <a:pt x="97" y="288"/>
                  </a:lnTo>
                  <a:lnTo>
                    <a:pt x="225" y="320"/>
                  </a:lnTo>
                  <a:lnTo>
                    <a:pt x="352" y="288"/>
                  </a:lnTo>
                  <a:lnTo>
                    <a:pt x="480" y="256"/>
                  </a:lnTo>
                  <a:lnTo>
                    <a:pt x="384" y="128"/>
                  </a:lnTo>
                  <a:lnTo>
                    <a:pt x="257" y="3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59;p45"/>
            <p:cNvSpPr/>
            <p:nvPr/>
          </p:nvSpPr>
          <p:spPr>
            <a:xfrm flipH="1">
              <a:off x="8192218" y="1799819"/>
              <a:ext cx="237994" cy="251371"/>
            </a:xfrm>
            <a:custGeom>
              <a:avLst/>
              <a:gdLst/>
              <a:ahLst/>
              <a:cxnLst/>
              <a:rect l="l" t="t" r="r" b="b"/>
              <a:pathLst>
                <a:path w="6270" h="6622" extrusionOk="0">
                  <a:moveTo>
                    <a:pt x="5214" y="1"/>
                  </a:moveTo>
                  <a:lnTo>
                    <a:pt x="5086" y="65"/>
                  </a:lnTo>
                  <a:lnTo>
                    <a:pt x="4990" y="129"/>
                  </a:lnTo>
                  <a:lnTo>
                    <a:pt x="4894" y="225"/>
                  </a:lnTo>
                  <a:lnTo>
                    <a:pt x="4799" y="353"/>
                  </a:lnTo>
                  <a:lnTo>
                    <a:pt x="4735" y="481"/>
                  </a:lnTo>
                  <a:lnTo>
                    <a:pt x="4831" y="577"/>
                  </a:lnTo>
                  <a:lnTo>
                    <a:pt x="4926" y="704"/>
                  </a:lnTo>
                  <a:lnTo>
                    <a:pt x="4990" y="864"/>
                  </a:lnTo>
                  <a:lnTo>
                    <a:pt x="5022" y="992"/>
                  </a:lnTo>
                  <a:lnTo>
                    <a:pt x="5054" y="1184"/>
                  </a:lnTo>
                  <a:lnTo>
                    <a:pt x="5022" y="1312"/>
                  </a:lnTo>
                  <a:lnTo>
                    <a:pt x="4990" y="1408"/>
                  </a:lnTo>
                  <a:lnTo>
                    <a:pt x="4894" y="1440"/>
                  </a:lnTo>
                  <a:lnTo>
                    <a:pt x="4831" y="1408"/>
                  </a:lnTo>
                  <a:lnTo>
                    <a:pt x="4735" y="1344"/>
                  </a:lnTo>
                  <a:lnTo>
                    <a:pt x="4671" y="1216"/>
                  </a:lnTo>
                  <a:lnTo>
                    <a:pt x="4639" y="1024"/>
                  </a:lnTo>
                  <a:lnTo>
                    <a:pt x="4671" y="736"/>
                  </a:lnTo>
                  <a:lnTo>
                    <a:pt x="4735" y="481"/>
                  </a:lnTo>
                  <a:lnTo>
                    <a:pt x="4703" y="481"/>
                  </a:lnTo>
                  <a:lnTo>
                    <a:pt x="4639" y="417"/>
                  </a:lnTo>
                  <a:lnTo>
                    <a:pt x="4543" y="385"/>
                  </a:lnTo>
                  <a:lnTo>
                    <a:pt x="4351" y="385"/>
                  </a:lnTo>
                  <a:lnTo>
                    <a:pt x="4159" y="449"/>
                  </a:lnTo>
                  <a:lnTo>
                    <a:pt x="4063" y="481"/>
                  </a:lnTo>
                  <a:lnTo>
                    <a:pt x="3999" y="577"/>
                  </a:lnTo>
                  <a:lnTo>
                    <a:pt x="3871" y="736"/>
                  </a:lnTo>
                  <a:lnTo>
                    <a:pt x="3775" y="928"/>
                  </a:lnTo>
                  <a:lnTo>
                    <a:pt x="3711" y="1120"/>
                  </a:lnTo>
                  <a:lnTo>
                    <a:pt x="3647" y="1344"/>
                  </a:lnTo>
                  <a:lnTo>
                    <a:pt x="3327" y="1312"/>
                  </a:lnTo>
                  <a:lnTo>
                    <a:pt x="2592" y="1312"/>
                  </a:lnTo>
                  <a:lnTo>
                    <a:pt x="2176" y="1344"/>
                  </a:lnTo>
                  <a:lnTo>
                    <a:pt x="1760" y="1408"/>
                  </a:lnTo>
                  <a:lnTo>
                    <a:pt x="1568" y="1472"/>
                  </a:lnTo>
                  <a:lnTo>
                    <a:pt x="1408" y="1536"/>
                  </a:lnTo>
                  <a:lnTo>
                    <a:pt x="1280" y="1600"/>
                  </a:lnTo>
                  <a:lnTo>
                    <a:pt x="1184" y="1696"/>
                  </a:lnTo>
                  <a:lnTo>
                    <a:pt x="1024" y="1920"/>
                  </a:lnTo>
                  <a:lnTo>
                    <a:pt x="896" y="2144"/>
                  </a:lnTo>
                  <a:lnTo>
                    <a:pt x="832" y="2368"/>
                  </a:lnTo>
                  <a:lnTo>
                    <a:pt x="800" y="2624"/>
                  </a:lnTo>
                  <a:lnTo>
                    <a:pt x="545" y="2783"/>
                  </a:lnTo>
                  <a:lnTo>
                    <a:pt x="321" y="2975"/>
                  </a:lnTo>
                  <a:lnTo>
                    <a:pt x="161" y="3231"/>
                  </a:lnTo>
                  <a:lnTo>
                    <a:pt x="33" y="3519"/>
                  </a:lnTo>
                  <a:lnTo>
                    <a:pt x="1" y="3647"/>
                  </a:lnTo>
                  <a:lnTo>
                    <a:pt x="1" y="3807"/>
                  </a:lnTo>
                  <a:lnTo>
                    <a:pt x="97" y="4255"/>
                  </a:lnTo>
                  <a:lnTo>
                    <a:pt x="225" y="4798"/>
                  </a:lnTo>
                  <a:lnTo>
                    <a:pt x="417" y="5342"/>
                  </a:lnTo>
                  <a:lnTo>
                    <a:pt x="673" y="5854"/>
                  </a:lnTo>
                  <a:lnTo>
                    <a:pt x="800" y="6078"/>
                  </a:lnTo>
                  <a:lnTo>
                    <a:pt x="928" y="6270"/>
                  </a:lnTo>
                  <a:lnTo>
                    <a:pt x="1088" y="6430"/>
                  </a:lnTo>
                  <a:lnTo>
                    <a:pt x="1216" y="6558"/>
                  </a:lnTo>
                  <a:lnTo>
                    <a:pt x="1376" y="6622"/>
                  </a:lnTo>
                  <a:lnTo>
                    <a:pt x="1536" y="6622"/>
                  </a:lnTo>
                  <a:lnTo>
                    <a:pt x="1632" y="6558"/>
                  </a:lnTo>
                  <a:lnTo>
                    <a:pt x="1696" y="6494"/>
                  </a:lnTo>
                  <a:lnTo>
                    <a:pt x="1760" y="6366"/>
                  </a:lnTo>
                  <a:lnTo>
                    <a:pt x="1792" y="6238"/>
                  </a:lnTo>
                  <a:lnTo>
                    <a:pt x="1856" y="5886"/>
                  </a:lnTo>
                  <a:lnTo>
                    <a:pt x="1888" y="5502"/>
                  </a:lnTo>
                  <a:lnTo>
                    <a:pt x="1888" y="4767"/>
                  </a:lnTo>
                  <a:lnTo>
                    <a:pt x="1856" y="4447"/>
                  </a:lnTo>
                  <a:lnTo>
                    <a:pt x="2080" y="4415"/>
                  </a:lnTo>
                  <a:lnTo>
                    <a:pt x="2272" y="4319"/>
                  </a:lnTo>
                  <a:lnTo>
                    <a:pt x="2432" y="4223"/>
                  </a:lnTo>
                  <a:lnTo>
                    <a:pt x="2592" y="4095"/>
                  </a:lnTo>
                  <a:lnTo>
                    <a:pt x="2752" y="3935"/>
                  </a:lnTo>
                  <a:lnTo>
                    <a:pt x="2847" y="3743"/>
                  </a:lnTo>
                  <a:lnTo>
                    <a:pt x="2943" y="3551"/>
                  </a:lnTo>
                  <a:lnTo>
                    <a:pt x="2975" y="3359"/>
                  </a:lnTo>
                  <a:lnTo>
                    <a:pt x="3295" y="3455"/>
                  </a:lnTo>
                  <a:lnTo>
                    <a:pt x="3647" y="3583"/>
                  </a:lnTo>
                  <a:lnTo>
                    <a:pt x="4063" y="3647"/>
                  </a:lnTo>
                  <a:lnTo>
                    <a:pt x="4511" y="3679"/>
                  </a:lnTo>
                  <a:lnTo>
                    <a:pt x="4767" y="3679"/>
                  </a:lnTo>
                  <a:lnTo>
                    <a:pt x="4990" y="3647"/>
                  </a:lnTo>
                  <a:lnTo>
                    <a:pt x="5246" y="3583"/>
                  </a:lnTo>
                  <a:lnTo>
                    <a:pt x="5470" y="3487"/>
                  </a:lnTo>
                  <a:lnTo>
                    <a:pt x="5694" y="3327"/>
                  </a:lnTo>
                  <a:lnTo>
                    <a:pt x="5886" y="3167"/>
                  </a:lnTo>
                  <a:lnTo>
                    <a:pt x="6014" y="2975"/>
                  </a:lnTo>
                  <a:lnTo>
                    <a:pt x="6142" y="2783"/>
                  </a:lnTo>
                  <a:lnTo>
                    <a:pt x="6206" y="2560"/>
                  </a:lnTo>
                  <a:lnTo>
                    <a:pt x="6238" y="2336"/>
                  </a:lnTo>
                  <a:lnTo>
                    <a:pt x="6270" y="2080"/>
                  </a:lnTo>
                  <a:lnTo>
                    <a:pt x="6270" y="1856"/>
                  </a:lnTo>
                  <a:lnTo>
                    <a:pt x="6206" y="1344"/>
                  </a:lnTo>
                  <a:lnTo>
                    <a:pt x="6078" y="896"/>
                  </a:lnTo>
                  <a:lnTo>
                    <a:pt x="5918" y="481"/>
                  </a:lnTo>
                  <a:lnTo>
                    <a:pt x="5726" y="193"/>
                  </a:lnTo>
                  <a:lnTo>
                    <a:pt x="5630" y="97"/>
                  </a:lnTo>
                  <a:lnTo>
                    <a:pt x="5534" y="33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60;p45"/>
            <p:cNvSpPr/>
            <p:nvPr/>
          </p:nvSpPr>
          <p:spPr>
            <a:xfrm flipH="1">
              <a:off x="8350045" y="2019608"/>
              <a:ext cx="66805" cy="80134"/>
            </a:xfrm>
            <a:custGeom>
              <a:avLst/>
              <a:gdLst/>
              <a:ahLst/>
              <a:cxnLst/>
              <a:rect l="l" t="t" r="r" b="b"/>
              <a:pathLst>
                <a:path w="1760" h="2111" extrusionOk="0">
                  <a:moveTo>
                    <a:pt x="321" y="0"/>
                  </a:moveTo>
                  <a:lnTo>
                    <a:pt x="225" y="32"/>
                  </a:lnTo>
                  <a:lnTo>
                    <a:pt x="129" y="64"/>
                  </a:lnTo>
                  <a:lnTo>
                    <a:pt x="65" y="128"/>
                  </a:lnTo>
                  <a:lnTo>
                    <a:pt x="33" y="224"/>
                  </a:lnTo>
                  <a:lnTo>
                    <a:pt x="1" y="352"/>
                  </a:lnTo>
                  <a:lnTo>
                    <a:pt x="1" y="480"/>
                  </a:lnTo>
                  <a:lnTo>
                    <a:pt x="33" y="800"/>
                  </a:lnTo>
                  <a:lnTo>
                    <a:pt x="161" y="1119"/>
                  </a:lnTo>
                  <a:lnTo>
                    <a:pt x="321" y="1439"/>
                  </a:lnTo>
                  <a:lnTo>
                    <a:pt x="544" y="1727"/>
                  </a:lnTo>
                  <a:lnTo>
                    <a:pt x="768" y="1951"/>
                  </a:lnTo>
                  <a:lnTo>
                    <a:pt x="864" y="2047"/>
                  </a:lnTo>
                  <a:lnTo>
                    <a:pt x="992" y="2079"/>
                  </a:lnTo>
                  <a:lnTo>
                    <a:pt x="1120" y="2111"/>
                  </a:lnTo>
                  <a:lnTo>
                    <a:pt x="1344" y="2111"/>
                  </a:lnTo>
                  <a:lnTo>
                    <a:pt x="1440" y="2047"/>
                  </a:lnTo>
                  <a:lnTo>
                    <a:pt x="1536" y="2015"/>
                  </a:lnTo>
                  <a:lnTo>
                    <a:pt x="1632" y="1919"/>
                  </a:lnTo>
                  <a:lnTo>
                    <a:pt x="1696" y="1823"/>
                  </a:lnTo>
                  <a:lnTo>
                    <a:pt x="1760" y="1727"/>
                  </a:lnTo>
                  <a:lnTo>
                    <a:pt x="1760" y="1695"/>
                  </a:lnTo>
                  <a:lnTo>
                    <a:pt x="1472" y="768"/>
                  </a:lnTo>
                  <a:lnTo>
                    <a:pt x="1344" y="608"/>
                  </a:lnTo>
                  <a:lnTo>
                    <a:pt x="992" y="288"/>
                  </a:lnTo>
                  <a:lnTo>
                    <a:pt x="768" y="160"/>
                  </a:lnTo>
                  <a:lnTo>
                    <a:pt x="544" y="32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361;p45"/>
            <p:cNvSpPr/>
            <p:nvPr/>
          </p:nvSpPr>
          <p:spPr>
            <a:xfrm flipH="1">
              <a:off x="8362191" y="2039005"/>
              <a:ext cx="41298" cy="47412"/>
            </a:xfrm>
            <a:custGeom>
              <a:avLst/>
              <a:gdLst/>
              <a:ahLst/>
              <a:cxnLst/>
              <a:rect l="l" t="t" r="r" b="b"/>
              <a:pathLst>
                <a:path w="1088" h="1249" extrusionOk="0">
                  <a:moveTo>
                    <a:pt x="1" y="1"/>
                  </a:moveTo>
                  <a:lnTo>
                    <a:pt x="288" y="161"/>
                  </a:lnTo>
                  <a:lnTo>
                    <a:pt x="512" y="353"/>
                  </a:lnTo>
                  <a:lnTo>
                    <a:pt x="736" y="576"/>
                  </a:lnTo>
                  <a:lnTo>
                    <a:pt x="864" y="864"/>
                  </a:lnTo>
                  <a:lnTo>
                    <a:pt x="768" y="768"/>
                  </a:lnTo>
                  <a:lnTo>
                    <a:pt x="640" y="736"/>
                  </a:lnTo>
                  <a:lnTo>
                    <a:pt x="512" y="736"/>
                  </a:lnTo>
                  <a:lnTo>
                    <a:pt x="416" y="800"/>
                  </a:lnTo>
                  <a:lnTo>
                    <a:pt x="352" y="832"/>
                  </a:lnTo>
                  <a:lnTo>
                    <a:pt x="576" y="832"/>
                  </a:lnTo>
                  <a:lnTo>
                    <a:pt x="704" y="864"/>
                  </a:lnTo>
                  <a:lnTo>
                    <a:pt x="768" y="928"/>
                  </a:lnTo>
                  <a:lnTo>
                    <a:pt x="896" y="1088"/>
                  </a:lnTo>
                  <a:lnTo>
                    <a:pt x="992" y="1248"/>
                  </a:lnTo>
                  <a:lnTo>
                    <a:pt x="1088" y="1248"/>
                  </a:lnTo>
                  <a:lnTo>
                    <a:pt x="1088" y="1216"/>
                  </a:lnTo>
                  <a:lnTo>
                    <a:pt x="1056" y="1024"/>
                  </a:lnTo>
                  <a:lnTo>
                    <a:pt x="960" y="800"/>
                  </a:lnTo>
                  <a:lnTo>
                    <a:pt x="864" y="608"/>
                  </a:lnTo>
                  <a:lnTo>
                    <a:pt x="736" y="417"/>
                  </a:lnTo>
                  <a:lnTo>
                    <a:pt x="576" y="225"/>
                  </a:lnTo>
                  <a:lnTo>
                    <a:pt x="416" y="97"/>
                  </a:lnTo>
                  <a:lnTo>
                    <a:pt x="224" y="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49240" y="4483922"/>
            <a:ext cx="1619853" cy="291866"/>
            <a:chOff x="6368034" y="4453812"/>
            <a:chExt cx="1619853" cy="291866"/>
          </a:xfrm>
        </p:grpSpPr>
        <p:sp>
          <p:nvSpPr>
            <p:cNvPr id="567" name="Google Shape;6846;p66"/>
            <p:cNvSpPr/>
            <p:nvPr/>
          </p:nvSpPr>
          <p:spPr>
            <a:xfrm flipH="1">
              <a:off x="6368034" y="4484287"/>
              <a:ext cx="179975" cy="21613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68" name="Google Shape;6847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791" name="Google Shape;6848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1" name="Google Shape;6849;p66"/>
            <p:cNvSpPr/>
            <p:nvPr/>
          </p:nvSpPr>
          <p:spPr>
            <a:xfrm flipH="1">
              <a:off x="6530538" y="4453812"/>
              <a:ext cx="59702" cy="253070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2" name="Google Shape;6850;p66"/>
            <p:cNvSpPr/>
            <p:nvPr/>
          </p:nvSpPr>
          <p:spPr>
            <a:xfrm flipH="1">
              <a:off x="6581042" y="4468594"/>
              <a:ext cx="58777" cy="252138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3" name="Google Shape;6851;p66"/>
            <p:cNvSpPr/>
            <p:nvPr/>
          </p:nvSpPr>
          <p:spPr>
            <a:xfrm flipH="1">
              <a:off x="7747920" y="4530474"/>
              <a:ext cx="238713" cy="21520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4" name="Google Shape;6852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5" name="Google Shape;6853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6" name="Google Shape;6854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7" name="Google Shape;6855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8" name="Google Shape;6856;p66"/>
            <p:cNvSpPr/>
            <p:nvPr/>
          </p:nvSpPr>
          <p:spPr>
            <a:xfrm flipH="1">
              <a:off x="7934079" y="4616162"/>
              <a:ext cx="53808" cy="55090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123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487774" y="14350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9274" y="12247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955314" y="8706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8236814" y="6603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กลุ่ม 5">
            <a:extLst>
              <a:ext uri="{FF2B5EF4-FFF2-40B4-BE49-F238E27FC236}">
                <a16:creationId xmlns:a16="http://schemas.microsoft.com/office/drawing/2014/main" id="{5829F885-5346-4B83-BB48-4EF12C772FDF}"/>
              </a:ext>
            </a:extLst>
          </p:cNvPr>
          <p:cNvGrpSpPr/>
          <p:nvPr/>
        </p:nvGrpSpPr>
        <p:grpSpPr>
          <a:xfrm>
            <a:off x="3056080" y="242437"/>
            <a:ext cx="3110903" cy="400110"/>
            <a:chOff x="4282839" y="165583"/>
            <a:chExt cx="3732671" cy="1032882"/>
          </a:xfrm>
        </p:grpSpPr>
        <p:grpSp>
          <p:nvGrpSpPr>
            <p:cNvPr id="1241" name="Group 1">
              <a:extLst>
                <a:ext uri="{FF2B5EF4-FFF2-40B4-BE49-F238E27FC236}">
                  <a16:creationId xmlns:a16="http://schemas.microsoft.com/office/drawing/2014/main" id="{ADACE032-86B7-4128-90A6-95F929810F22}"/>
                </a:ext>
              </a:extLst>
            </p:cNvPr>
            <p:cNvGrpSpPr/>
            <p:nvPr/>
          </p:nvGrpSpPr>
          <p:grpSpPr>
            <a:xfrm>
              <a:off x="4282839" y="237834"/>
              <a:ext cx="3732671" cy="838248"/>
              <a:chOff x="2278262" y="446230"/>
              <a:chExt cx="5586205" cy="1081259"/>
            </a:xfrm>
          </p:grpSpPr>
          <p:sp>
            <p:nvSpPr>
              <p:cNvPr id="1243" name="Flowchart: Delay 2">
                <a:extLst>
                  <a:ext uri="{FF2B5EF4-FFF2-40B4-BE49-F238E27FC236}">
                    <a16:creationId xmlns:a16="http://schemas.microsoft.com/office/drawing/2014/main" id="{233B6E4D-A5CE-40D0-80D5-76CBE1A2ED05}"/>
                  </a:ext>
                </a:extLst>
              </p:cNvPr>
              <p:cNvSpPr/>
              <p:nvPr/>
            </p:nvSpPr>
            <p:spPr>
              <a:xfrm>
                <a:off x="7481311" y="446233"/>
                <a:ext cx="383156" cy="1081256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4" name="Rectangle 3">
                <a:extLst>
                  <a:ext uri="{FF2B5EF4-FFF2-40B4-BE49-F238E27FC236}">
                    <a16:creationId xmlns:a16="http://schemas.microsoft.com/office/drawing/2014/main" id="{BF1C85A7-1CD7-42EE-A685-7B03EFE82608}"/>
                  </a:ext>
                </a:extLst>
              </p:cNvPr>
              <p:cNvSpPr/>
              <p:nvPr/>
            </p:nvSpPr>
            <p:spPr>
              <a:xfrm>
                <a:off x="2699605" y="446233"/>
                <a:ext cx="4819891" cy="1081256"/>
              </a:xfrm>
              <a:prstGeom prst="rect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5" name="Flowchart: Delay 4">
                <a:extLst>
                  <a:ext uri="{FF2B5EF4-FFF2-40B4-BE49-F238E27FC236}">
                    <a16:creationId xmlns:a16="http://schemas.microsoft.com/office/drawing/2014/main" id="{2EABAF02-59E1-4B49-9150-74DB19B389B2}"/>
                  </a:ext>
                </a:extLst>
              </p:cNvPr>
              <p:cNvSpPr/>
              <p:nvPr/>
            </p:nvSpPr>
            <p:spPr>
              <a:xfrm rot="10800000">
                <a:off x="2278262" y="446230"/>
                <a:ext cx="439672" cy="1081257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242" name="Rectangle 11">
              <a:extLst>
                <a:ext uri="{FF2B5EF4-FFF2-40B4-BE49-F238E27FC236}">
                  <a16:creationId xmlns:a16="http://schemas.microsoft.com/office/drawing/2014/main" id="{FDCB56F3-002D-45BD-B9C1-8C43B6EB8FCD}"/>
                </a:ext>
              </a:extLst>
            </p:cNvPr>
            <p:cNvSpPr/>
            <p:nvPr/>
          </p:nvSpPr>
          <p:spPr>
            <a:xfrm>
              <a:off x="4576627" y="165583"/>
              <a:ext cx="3380622" cy="1032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th-TH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มอดูล </a:t>
              </a:r>
              <a:r>
                <a:rPr lang="en-US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Prospect Info Track Pivot</a:t>
              </a:r>
            </a:p>
          </p:txBody>
        </p:sp>
      </p:grpSp>
      <p:pic>
        <p:nvPicPr>
          <p:cNvPr id="501" name="Picture 50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9"/>
          <a:stretch/>
        </p:blipFill>
        <p:spPr>
          <a:xfrm>
            <a:off x="1525524" y="1190625"/>
            <a:ext cx="6169854" cy="2952750"/>
          </a:xfrm>
          <a:prstGeom prst="rect">
            <a:avLst/>
          </a:prstGeom>
        </p:spPr>
      </p:pic>
      <p:grpSp>
        <p:nvGrpSpPr>
          <p:cNvPr id="569" name="Google Shape;6899;p67"/>
          <p:cNvGrpSpPr/>
          <p:nvPr/>
        </p:nvGrpSpPr>
        <p:grpSpPr>
          <a:xfrm>
            <a:off x="1004843" y="186763"/>
            <a:ext cx="648900" cy="719202"/>
            <a:chOff x="3609155" y="1332816"/>
            <a:chExt cx="663565" cy="735456"/>
          </a:xfrm>
        </p:grpSpPr>
        <p:sp>
          <p:nvSpPr>
            <p:cNvPr id="570" name="Google Shape;6900;p67"/>
            <p:cNvSpPr/>
            <p:nvPr/>
          </p:nvSpPr>
          <p:spPr>
            <a:xfrm>
              <a:off x="3609155" y="1332816"/>
              <a:ext cx="554817" cy="311520"/>
            </a:xfrm>
            <a:custGeom>
              <a:avLst/>
              <a:gdLst/>
              <a:ahLst/>
              <a:cxnLst/>
              <a:rect l="l" t="t" r="r" b="b"/>
              <a:pathLst>
                <a:path w="30708" h="17242" extrusionOk="0">
                  <a:moveTo>
                    <a:pt x="1" y="1"/>
                  </a:moveTo>
                  <a:lnTo>
                    <a:pt x="1" y="17242"/>
                  </a:lnTo>
                  <a:lnTo>
                    <a:pt x="30708" y="17242"/>
                  </a:lnTo>
                  <a:lnTo>
                    <a:pt x="3070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901;p67"/>
            <p:cNvSpPr/>
            <p:nvPr/>
          </p:nvSpPr>
          <p:spPr>
            <a:xfrm>
              <a:off x="3609155" y="1644318"/>
              <a:ext cx="94023" cy="97709"/>
            </a:xfrm>
            <a:custGeom>
              <a:avLst/>
              <a:gdLst/>
              <a:ahLst/>
              <a:cxnLst/>
              <a:rect l="l" t="t" r="r" b="b"/>
              <a:pathLst>
                <a:path w="5204" h="5408" extrusionOk="0">
                  <a:moveTo>
                    <a:pt x="1" y="1"/>
                  </a:moveTo>
                  <a:lnTo>
                    <a:pt x="1" y="54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902;p67"/>
            <p:cNvSpPr/>
            <p:nvPr/>
          </p:nvSpPr>
          <p:spPr>
            <a:xfrm>
              <a:off x="3651541" y="1377063"/>
              <a:ext cx="392625" cy="11075"/>
            </a:xfrm>
            <a:custGeom>
              <a:avLst/>
              <a:gdLst/>
              <a:ahLst/>
              <a:cxnLst/>
              <a:rect l="l" t="t" r="r" b="b"/>
              <a:pathLst>
                <a:path w="21731" h="613" extrusionOk="0">
                  <a:moveTo>
                    <a:pt x="1" y="0"/>
                  </a:moveTo>
                  <a:lnTo>
                    <a:pt x="1" y="612"/>
                  </a:lnTo>
                  <a:lnTo>
                    <a:pt x="21731" y="612"/>
                  </a:lnTo>
                  <a:lnTo>
                    <a:pt x="21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903;p67"/>
            <p:cNvSpPr/>
            <p:nvPr/>
          </p:nvSpPr>
          <p:spPr>
            <a:xfrm>
              <a:off x="3651541" y="1412078"/>
              <a:ext cx="269133" cy="11075"/>
            </a:xfrm>
            <a:custGeom>
              <a:avLst/>
              <a:gdLst/>
              <a:ahLst/>
              <a:cxnLst/>
              <a:rect l="l" t="t" r="r" b="b"/>
              <a:pathLst>
                <a:path w="14896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4895" y="613"/>
                  </a:lnTo>
                  <a:lnTo>
                    <a:pt x="148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904;p67"/>
            <p:cNvSpPr/>
            <p:nvPr/>
          </p:nvSpPr>
          <p:spPr>
            <a:xfrm>
              <a:off x="3651541" y="1447093"/>
              <a:ext cx="471887" cy="11093"/>
            </a:xfrm>
            <a:custGeom>
              <a:avLst/>
              <a:gdLst/>
              <a:ahLst/>
              <a:cxnLst/>
              <a:rect l="l" t="t" r="r" b="b"/>
              <a:pathLst>
                <a:path w="26118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6117" y="613"/>
                  </a:lnTo>
                  <a:lnTo>
                    <a:pt x="26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905;p67"/>
            <p:cNvSpPr/>
            <p:nvPr/>
          </p:nvSpPr>
          <p:spPr>
            <a:xfrm>
              <a:off x="3651541" y="1482126"/>
              <a:ext cx="162228" cy="12918"/>
            </a:xfrm>
            <a:custGeom>
              <a:avLst/>
              <a:gdLst/>
              <a:ahLst/>
              <a:cxnLst/>
              <a:rect l="l" t="t" r="r" b="b"/>
              <a:pathLst>
                <a:path w="8979" h="715" extrusionOk="0">
                  <a:moveTo>
                    <a:pt x="1" y="0"/>
                  </a:moveTo>
                  <a:lnTo>
                    <a:pt x="1" y="714"/>
                  </a:lnTo>
                  <a:lnTo>
                    <a:pt x="8978" y="714"/>
                  </a:lnTo>
                  <a:lnTo>
                    <a:pt x="89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906;p67"/>
            <p:cNvSpPr/>
            <p:nvPr/>
          </p:nvSpPr>
          <p:spPr>
            <a:xfrm>
              <a:off x="3651541" y="1518983"/>
              <a:ext cx="368667" cy="11075"/>
            </a:xfrm>
            <a:custGeom>
              <a:avLst/>
              <a:gdLst/>
              <a:ahLst/>
              <a:cxnLst/>
              <a:rect l="l" t="t" r="r" b="b"/>
              <a:pathLst>
                <a:path w="20405" h="613" extrusionOk="0">
                  <a:moveTo>
                    <a:pt x="1" y="1"/>
                  </a:moveTo>
                  <a:lnTo>
                    <a:pt x="1" y="613"/>
                  </a:lnTo>
                  <a:lnTo>
                    <a:pt x="20404" y="613"/>
                  </a:lnTo>
                  <a:lnTo>
                    <a:pt x="20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907;p67"/>
            <p:cNvSpPr/>
            <p:nvPr/>
          </p:nvSpPr>
          <p:spPr>
            <a:xfrm>
              <a:off x="3651541" y="1553998"/>
              <a:ext cx="392625" cy="11093"/>
            </a:xfrm>
            <a:custGeom>
              <a:avLst/>
              <a:gdLst/>
              <a:ahLst/>
              <a:cxnLst/>
              <a:rect l="l" t="t" r="r" b="b"/>
              <a:pathLst>
                <a:path w="21731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1731" y="613"/>
                  </a:lnTo>
                  <a:lnTo>
                    <a:pt x="217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908;p67"/>
            <p:cNvSpPr/>
            <p:nvPr/>
          </p:nvSpPr>
          <p:spPr>
            <a:xfrm>
              <a:off x="3651541" y="1589031"/>
              <a:ext cx="294934" cy="11075"/>
            </a:xfrm>
            <a:custGeom>
              <a:avLst/>
              <a:gdLst/>
              <a:ahLst/>
              <a:cxnLst/>
              <a:rect l="l" t="t" r="r" b="b"/>
              <a:pathLst>
                <a:path w="16324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6324" y="612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909;p67"/>
            <p:cNvSpPr/>
            <p:nvPr/>
          </p:nvSpPr>
          <p:spPr>
            <a:xfrm>
              <a:off x="3719746" y="1743852"/>
              <a:ext cx="552974" cy="228572"/>
            </a:xfrm>
            <a:custGeom>
              <a:avLst/>
              <a:gdLst/>
              <a:ahLst/>
              <a:cxnLst/>
              <a:rect l="l" t="t" r="r" b="b"/>
              <a:pathLst>
                <a:path w="30606" h="12651" extrusionOk="0">
                  <a:moveTo>
                    <a:pt x="1" y="1"/>
                  </a:moveTo>
                  <a:lnTo>
                    <a:pt x="1" y="12651"/>
                  </a:lnTo>
                  <a:lnTo>
                    <a:pt x="30606" y="12651"/>
                  </a:lnTo>
                  <a:lnTo>
                    <a:pt x="306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910;p67"/>
            <p:cNvSpPr/>
            <p:nvPr/>
          </p:nvSpPr>
          <p:spPr>
            <a:xfrm>
              <a:off x="4178697" y="1972405"/>
              <a:ext cx="94023" cy="95866"/>
            </a:xfrm>
            <a:custGeom>
              <a:avLst/>
              <a:gdLst/>
              <a:ahLst/>
              <a:cxnLst/>
              <a:rect l="l" t="t" r="r" b="b"/>
              <a:pathLst>
                <a:path w="5204" h="5306" extrusionOk="0">
                  <a:moveTo>
                    <a:pt x="1" y="1"/>
                  </a:moveTo>
                  <a:lnTo>
                    <a:pt x="5204" y="5306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911;p67"/>
            <p:cNvSpPr/>
            <p:nvPr/>
          </p:nvSpPr>
          <p:spPr>
            <a:xfrm>
              <a:off x="3760290" y="1780727"/>
              <a:ext cx="346553" cy="12918"/>
            </a:xfrm>
            <a:custGeom>
              <a:avLst/>
              <a:gdLst/>
              <a:ahLst/>
              <a:cxnLst/>
              <a:rect l="l" t="t" r="r" b="b"/>
              <a:pathLst>
                <a:path w="19181" h="715" extrusionOk="0">
                  <a:moveTo>
                    <a:pt x="1" y="0"/>
                  </a:moveTo>
                  <a:lnTo>
                    <a:pt x="1" y="714"/>
                  </a:lnTo>
                  <a:lnTo>
                    <a:pt x="19180" y="714"/>
                  </a:lnTo>
                  <a:lnTo>
                    <a:pt x="19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912;p67"/>
            <p:cNvSpPr/>
            <p:nvPr/>
          </p:nvSpPr>
          <p:spPr>
            <a:xfrm>
              <a:off x="3760290" y="1815742"/>
              <a:ext cx="440558" cy="12918"/>
            </a:xfrm>
            <a:custGeom>
              <a:avLst/>
              <a:gdLst/>
              <a:ahLst/>
              <a:cxnLst/>
              <a:rect l="l" t="t" r="r" b="b"/>
              <a:pathLst>
                <a:path w="24384" h="715" extrusionOk="0">
                  <a:moveTo>
                    <a:pt x="1" y="0"/>
                  </a:moveTo>
                  <a:lnTo>
                    <a:pt x="1" y="714"/>
                  </a:lnTo>
                  <a:lnTo>
                    <a:pt x="24383" y="714"/>
                  </a:lnTo>
                  <a:lnTo>
                    <a:pt x="243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913;p67"/>
            <p:cNvSpPr/>
            <p:nvPr/>
          </p:nvSpPr>
          <p:spPr>
            <a:xfrm>
              <a:off x="3760290" y="1852600"/>
              <a:ext cx="320734" cy="11075"/>
            </a:xfrm>
            <a:custGeom>
              <a:avLst/>
              <a:gdLst/>
              <a:ahLst/>
              <a:cxnLst/>
              <a:rect l="l" t="t" r="r" b="b"/>
              <a:pathLst>
                <a:path w="17752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7752" y="613"/>
                  </a:lnTo>
                  <a:lnTo>
                    <a:pt x="17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914;p67"/>
            <p:cNvSpPr/>
            <p:nvPr/>
          </p:nvSpPr>
          <p:spPr>
            <a:xfrm>
              <a:off x="3760290" y="1887615"/>
              <a:ext cx="403682" cy="11093"/>
            </a:xfrm>
            <a:custGeom>
              <a:avLst/>
              <a:gdLst/>
              <a:ahLst/>
              <a:cxnLst/>
              <a:rect l="l" t="t" r="r" b="b"/>
              <a:pathLst>
                <a:path w="22343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2343" y="613"/>
                  </a:lnTo>
                  <a:lnTo>
                    <a:pt x="22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915;p67"/>
            <p:cNvSpPr/>
            <p:nvPr/>
          </p:nvSpPr>
          <p:spPr>
            <a:xfrm>
              <a:off x="3760290" y="1922648"/>
              <a:ext cx="263605" cy="11075"/>
            </a:xfrm>
            <a:custGeom>
              <a:avLst/>
              <a:gdLst/>
              <a:ahLst/>
              <a:cxnLst/>
              <a:rect l="l" t="t" r="r" b="b"/>
              <a:pathLst>
                <a:path w="14590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4589" y="612"/>
                  </a:lnTo>
                  <a:lnTo>
                    <a:pt x="145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652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278;p45"/>
          <p:cNvSpPr/>
          <p:nvPr/>
        </p:nvSpPr>
        <p:spPr>
          <a:xfrm flipH="1">
            <a:off x="6568697" y="4524860"/>
            <a:ext cx="1783509" cy="264695"/>
          </a:xfrm>
          <a:custGeom>
            <a:avLst/>
            <a:gdLst/>
            <a:ahLst/>
            <a:cxnLst/>
            <a:rect l="l" t="t" r="r" b="b"/>
            <a:pathLst>
              <a:path w="46987" h="6973" extrusionOk="0">
                <a:moveTo>
                  <a:pt x="23510" y="0"/>
                </a:moveTo>
                <a:lnTo>
                  <a:pt x="21111" y="32"/>
                </a:lnTo>
                <a:lnTo>
                  <a:pt x="18776" y="64"/>
                </a:lnTo>
                <a:lnTo>
                  <a:pt x="16505" y="160"/>
                </a:lnTo>
                <a:lnTo>
                  <a:pt x="14362" y="288"/>
                </a:lnTo>
                <a:lnTo>
                  <a:pt x="12315" y="416"/>
                </a:lnTo>
                <a:lnTo>
                  <a:pt x="10364" y="608"/>
                </a:lnTo>
                <a:lnTo>
                  <a:pt x="8573" y="800"/>
                </a:lnTo>
                <a:lnTo>
                  <a:pt x="6910" y="1024"/>
                </a:lnTo>
                <a:lnTo>
                  <a:pt x="5374" y="1280"/>
                </a:lnTo>
                <a:lnTo>
                  <a:pt x="4031" y="1536"/>
                </a:lnTo>
                <a:lnTo>
                  <a:pt x="2848" y="1823"/>
                </a:lnTo>
                <a:lnTo>
                  <a:pt x="1856" y="2143"/>
                </a:lnTo>
                <a:lnTo>
                  <a:pt x="1440" y="2271"/>
                </a:lnTo>
                <a:lnTo>
                  <a:pt x="1056" y="2463"/>
                </a:lnTo>
                <a:lnTo>
                  <a:pt x="769" y="2623"/>
                </a:lnTo>
                <a:lnTo>
                  <a:pt x="481" y="2783"/>
                </a:lnTo>
                <a:lnTo>
                  <a:pt x="289" y="2943"/>
                </a:lnTo>
                <a:lnTo>
                  <a:pt x="129" y="3135"/>
                </a:lnTo>
                <a:lnTo>
                  <a:pt x="33" y="3295"/>
                </a:lnTo>
                <a:lnTo>
                  <a:pt x="1" y="3487"/>
                </a:lnTo>
                <a:lnTo>
                  <a:pt x="33" y="3679"/>
                </a:lnTo>
                <a:lnTo>
                  <a:pt x="129" y="3839"/>
                </a:lnTo>
                <a:lnTo>
                  <a:pt x="289" y="4030"/>
                </a:lnTo>
                <a:lnTo>
                  <a:pt x="481" y="4190"/>
                </a:lnTo>
                <a:lnTo>
                  <a:pt x="769" y="4350"/>
                </a:lnTo>
                <a:lnTo>
                  <a:pt x="1056" y="4510"/>
                </a:lnTo>
                <a:lnTo>
                  <a:pt x="1440" y="4670"/>
                </a:lnTo>
                <a:lnTo>
                  <a:pt x="1856" y="4830"/>
                </a:lnTo>
                <a:lnTo>
                  <a:pt x="2848" y="5150"/>
                </a:lnTo>
                <a:lnTo>
                  <a:pt x="4031" y="5438"/>
                </a:lnTo>
                <a:lnTo>
                  <a:pt x="5374" y="5694"/>
                </a:lnTo>
                <a:lnTo>
                  <a:pt x="6910" y="5950"/>
                </a:lnTo>
                <a:lnTo>
                  <a:pt x="8573" y="6173"/>
                </a:lnTo>
                <a:lnTo>
                  <a:pt x="10364" y="6365"/>
                </a:lnTo>
                <a:lnTo>
                  <a:pt x="12315" y="6557"/>
                </a:lnTo>
                <a:lnTo>
                  <a:pt x="14362" y="6685"/>
                </a:lnTo>
                <a:lnTo>
                  <a:pt x="16505" y="6813"/>
                </a:lnTo>
                <a:lnTo>
                  <a:pt x="18776" y="6909"/>
                </a:lnTo>
                <a:lnTo>
                  <a:pt x="21111" y="6941"/>
                </a:lnTo>
                <a:lnTo>
                  <a:pt x="23510" y="6973"/>
                </a:lnTo>
                <a:lnTo>
                  <a:pt x="25908" y="6941"/>
                </a:lnTo>
                <a:lnTo>
                  <a:pt x="28243" y="6909"/>
                </a:lnTo>
                <a:lnTo>
                  <a:pt x="30482" y="6813"/>
                </a:lnTo>
                <a:lnTo>
                  <a:pt x="32657" y="6685"/>
                </a:lnTo>
                <a:lnTo>
                  <a:pt x="34704" y="6557"/>
                </a:lnTo>
                <a:lnTo>
                  <a:pt x="36623" y="6365"/>
                </a:lnTo>
                <a:lnTo>
                  <a:pt x="38446" y="6173"/>
                </a:lnTo>
                <a:lnTo>
                  <a:pt x="40110" y="5950"/>
                </a:lnTo>
                <a:lnTo>
                  <a:pt x="41613" y="5694"/>
                </a:lnTo>
                <a:lnTo>
                  <a:pt x="42988" y="5438"/>
                </a:lnTo>
                <a:lnTo>
                  <a:pt x="44140" y="5150"/>
                </a:lnTo>
                <a:lnTo>
                  <a:pt x="45131" y="4830"/>
                </a:lnTo>
                <a:lnTo>
                  <a:pt x="45547" y="4670"/>
                </a:lnTo>
                <a:lnTo>
                  <a:pt x="45931" y="4510"/>
                </a:lnTo>
                <a:lnTo>
                  <a:pt x="46251" y="4350"/>
                </a:lnTo>
                <a:lnTo>
                  <a:pt x="46506" y="4190"/>
                </a:lnTo>
                <a:lnTo>
                  <a:pt x="46730" y="4030"/>
                </a:lnTo>
                <a:lnTo>
                  <a:pt x="46858" y="3839"/>
                </a:lnTo>
                <a:lnTo>
                  <a:pt x="46954" y="3679"/>
                </a:lnTo>
                <a:lnTo>
                  <a:pt x="46986" y="3487"/>
                </a:lnTo>
                <a:lnTo>
                  <a:pt x="46954" y="3295"/>
                </a:lnTo>
                <a:lnTo>
                  <a:pt x="46858" y="3135"/>
                </a:lnTo>
                <a:lnTo>
                  <a:pt x="46730" y="2943"/>
                </a:lnTo>
                <a:lnTo>
                  <a:pt x="46506" y="2783"/>
                </a:lnTo>
                <a:lnTo>
                  <a:pt x="46251" y="2623"/>
                </a:lnTo>
                <a:lnTo>
                  <a:pt x="45931" y="2463"/>
                </a:lnTo>
                <a:lnTo>
                  <a:pt x="45547" y="2271"/>
                </a:lnTo>
                <a:lnTo>
                  <a:pt x="45131" y="2143"/>
                </a:lnTo>
                <a:lnTo>
                  <a:pt x="44140" y="1823"/>
                </a:lnTo>
                <a:lnTo>
                  <a:pt x="42988" y="1536"/>
                </a:lnTo>
                <a:lnTo>
                  <a:pt x="41613" y="1280"/>
                </a:lnTo>
                <a:lnTo>
                  <a:pt x="40110" y="1024"/>
                </a:lnTo>
                <a:lnTo>
                  <a:pt x="38446" y="800"/>
                </a:lnTo>
                <a:lnTo>
                  <a:pt x="36623" y="608"/>
                </a:lnTo>
                <a:lnTo>
                  <a:pt x="34704" y="416"/>
                </a:lnTo>
                <a:lnTo>
                  <a:pt x="32657" y="288"/>
                </a:lnTo>
                <a:lnTo>
                  <a:pt x="30482" y="160"/>
                </a:lnTo>
                <a:lnTo>
                  <a:pt x="28243" y="64"/>
                </a:lnTo>
                <a:lnTo>
                  <a:pt x="25908" y="32"/>
                </a:lnTo>
                <a:lnTo>
                  <a:pt x="235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6628;p66"/>
          <p:cNvSpPr/>
          <p:nvPr/>
        </p:nvSpPr>
        <p:spPr>
          <a:xfrm flipH="1">
            <a:off x="90796" y="4353878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extrusionOk="0">
                <a:moveTo>
                  <a:pt x="79079" y="1"/>
                </a:moveTo>
                <a:lnTo>
                  <a:pt x="70985" y="48"/>
                </a:lnTo>
                <a:lnTo>
                  <a:pt x="63130" y="191"/>
                </a:lnTo>
                <a:lnTo>
                  <a:pt x="55560" y="429"/>
                </a:lnTo>
                <a:lnTo>
                  <a:pt x="48323" y="763"/>
                </a:lnTo>
                <a:lnTo>
                  <a:pt x="41373" y="1143"/>
                </a:lnTo>
                <a:lnTo>
                  <a:pt x="34850" y="1667"/>
                </a:lnTo>
                <a:lnTo>
                  <a:pt x="28804" y="2191"/>
                </a:lnTo>
                <a:lnTo>
                  <a:pt x="25900" y="2477"/>
                </a:lnTo>
                <a:lnTo>
                  <a:pt x="23186" y="2810"/>
                </a:lnTo>
                <a:lnTo>
                  <a:pt x="20567" y="3143"/>
                </a:lnTo>
                <a:lnTo>
                  <a:pt x="18092" y="3476"/>
                </a:lnTo>
                <a:lnTo>
                  <a:pt x="15711" y="3857"/>
                </a:lnTo>
                <a:lnTo>
                  <a:pt x="13521" y="4238"/>
                </a:lnTo>
                <a:lnTo>
                  <a:pt x="11474" y="4619"/>
                </a:lnTo>
                <a:lnTo>
                  <a:pt x="9570" y="5000"/>
                </a:lnTo>
                <a:lnTo>
                  <a:pt x="7808" y="5428"/>
                </a:lnTo>
                <a:lnTo>
                  <a:pt x="6237" y="5857"/>
                </a:lnTo>
                <a:lnTo>
                  <a:pt x="4809" y="6285"/>
                </a:lnTo>
                <a:lnTo>
                  <a:pt x="3571" y="6714"/>
                </a:lnTo>
                <a:lnTo>
                  <a:pt x="2524" y="7190"/>
                </a:lnTo>
                <a:lnTo>
                  <a:pt x="1619" y="7618"/>
                </a:lnTo>
                <a:lnTo>
                  <a:pt x="905" y="8094"/>
                </a:lnTo>
                <a:lnTo>
                  <a:pt x="667" y="8332"/>
                </a:lnTo>
                <a:lnTo>
                  <a:pt x="429" y="8570"/>
                </a:lnTo>
                <a:lnTo>
                  <a:pt x="238" y="8808"/>
                </a:lnTo>
                <a:lnTo>
                  <a:pt x="95" y="9047"/>
                </a:lnTo>
                <a:lnTo>
                  <a:pt x="48" y="9332"/>
                </a:lnTo>
                <a:lnTo>
                  <a:pt x="0" y="9570"/>
                </a:lnTo>
                <a:lnTo>
                  <a:pt x="48" y="9808"/>
                </a:lnTo>
                <a:lnTo>
                  <a:pt x="95" y="10046"/>
                </a:lnTo>
                <a:lnTo>
                  <a:pt x="238" y="10284"/>
                </a:lnTo>
                <a:lnTo>
                  <a:pt x="429" y="10522"/>
                </a:lnTo>
                <a:lnTo>
                  <a:pt x="667" y="10760"/>
                </a:lnTo>
                <a:lnTo>
                  <a:pt x="905" y="10999"/>
                </a:lnTo>
                <a:lnTo>
                  <a:pt x="1619" y="11475"/>
                </a:lnTo>
                <a:lnTo>
                  <a:pt x="2524" y="11951"/>
                </a:lnTo>
                <a:lnTo>
                  <a:pt x="3571" y="12379"/>
                </a:lnTo>
                <a:lnTo>
                  <a:pt x="4809" y="12855"/>
                </a:lnTo>
                <a:lnTo>
                  <a:pt x="6237" y="13284"/>
                </a:lnTo>
                <a:lnTo>
                  <a:pt x="7808" y="13712"/>
                </a:lnTo>
                <a:lnTo>
                  <a:pt x="9570" y="14093"/>
                </a:lnTo>
                <a:lnTo>
                  <a:pt x="11474" y="14522"/>
                </a:lnTo>
                <a:lnTo>
                  <a:pt x="13521" y="14902"/>
                </a:lnTo>
                <a:lnTo>
                  <a:pt x="15711" y="15283"/>
                </a:lnTo>
                <a:lnTo>
                  <a:pt x="18092" y="15617"/>
                </a:lnTo>
                <a:lnTo>
                  <a:pt x="20567" y="15997"/>
                </a:lnTo>
                <a:lnTo>
                  <a:pt x="23186" y="16331"/>
                </a:lnTo>
                <a:lnTo>
                  <a:pt x="25900" y="16616"/>
                </a:lnTo>
                <a:lnTo>
                  <a:pt x="28804" y="16902"/>
                </a:lnTo>
                <a:lnTo>
                  <a:pt x="34850" y="17473"/>
                </a:lnTo>
                <a:lnTo>
                  <a:pt x="41373" y="17949"/>
                </a:lnTo>
                <a:lnTo>
                  <a:pt x="48323" y="18330"/>
                </a:lnTo>
                <a:lnTo>
                  <a:pt x="55560" y="18664"/>
                </a:lnTo>
                <a:lnTo>
                  <a:pt x="63130" y="18902"/>
                </a:lnTo>
                <a:lnTo>
                  <a:pt x="70985" y="19044"/>
                </a:lnTo>
                <a:lnTo>
                  <a:pt x="79079" y="19092"/>
                </a:lnTo>
                <a:lnTo>
                  <a:pt x="87173" y="19044"/>
                </a:lnTo>
                <a:lnTo>
                  <a:pt x="95028" y="18902"/>
                </a:lnTo>
                <a:lnTo>
                  <a:pt x="102598" y="18664"/>
                </a:lnTo>
                <a:lnTo>
                  <a:pt x="109834" y="18330"/>
                </a:lnTo>
                <a:lnTo>
                  <a:pt x="116738" y="17949"/>
                </a:lnTo>
                <a:lnTo>
                  <a:pt x="123260" y="17473"/>
                </a:lnTo>
                <a:lnTo>
                  <a:pt x="129354" y="16902"/>
                </a:lnTo>
                <a:lnTo>
                  <a:pt x="132211" y="16616"/>
                </a:lnTo>
                <a:lnTo>
                  <a:pt x="134972" y="16331"/>
                </a:lnTo>
                <a:lnTo>
                  <a:pt x="137591" y="15997"/>
                </a:lnTo>
                <a:lnTo>
                  <a:pt x="140066" y="15617"/>
                </a:lnTo>
                <a:lnTo>
                  <a:pt x="142447" y="15283"/>
                </a:lnTo>
                <a:lnTo>
                  <a:pt x="144637" y="14902"/>
                </a:lnTo>
                <a:lnTo>
                  <a:pt x="146684" y="14522"/>
                </a:lnTo>
                <a:lnTo>
                  <a:pt x="148588" y="14093"/>
                </a:lnTo>
                <a:lnTo>
                  <a:pt x="150350" y="13712"/>
                </a:lnTo>
                <a:lnTo>
                  <a:pt x="151921" y="13284"/>
                </a:lnTo>
                <a:lnTo>
                  <a:pt x="153349" y="12855"/>
                </a:lnTo>
                <a:lnTo>
                  <a:pt x="154587" y="12379"/>
                </a:lnTo>
                <a:lnTo>
                  <a:pt x="155634" y="11951"/>
                </a:lnTo>
                <a:lnTo>
                  <a:pt x="156539" y="11475"/>
                </a:lnTo>
                <a:lnTo>
                  <a:pt x="157206" y="10999"/>
                </a:lnTo>
                <a:lnTo>
                  <a:pt x="157491" y="10760"/>
                </a:lnTo>
                <a:lnTo>
                  <a:pt x="157729" y="10522"/>
                </a:lnTo>
                <a:lnTo>
                  <a:pt x="157920" y="10284"/>
                </a:lnTo>
                <a:lnTo>
                  <a:pt x="158015" y="10046"/>
                </a:lnTo>
                <a:lnTo>
                  <a:pt x="158110" y="9808"/>
                </a:lnTo>
                <a:lnTo>
                  <a:pt x="158110" y="9570"/>
                </a:lnTo>
                <a:lnTo>
                  <a:pt x="158110" y="9332"/>
                </a:lnTo>
                <a:lnTo>
                  <a:pt x="158015" y="9047"/>
                </a:lnTo>
                <a:lnTo>
                  <a:pt x="157920" y="8808"/>
                </a:lnTo>
                <a:lnTo>
                  <a:pt x="157729" y="8570"/>
                </a:lnTo>
                <a:lnTo>
                  <a:pt x="157491" y="8332"/>
                </a:lnTo>
                <a:lnTo>
                  <a:pt x="157206" y="8094"/>
                </a:lnTo>
                <a:lnTo>
                  <a:pt x="156539" y="7618"/>
                </a:lnTo>
                <a:lnTo>
                  <a:pt x="155634" y="7190"/>
                </a:lnTo>
                <a:lnTo>
                  <a:pt x="154587" y="6714"/>
                </a:lnTo>
                <a:lnTo>
                  <a:pt x="153349" y="6285"/>
                </a:lnTo>
                <a:lnTo>
                  <a:pt x="151921" y="5857"/>
                </a:lnTo>
                <a:lnTo>
                  <a:pt x="150350" y="5428"/>
                </a:lnTo>
                <a:lnTo>
                  <a:pt x="148588" y="5000"/>
                </a:lnTo>
                <a:lnTo>
                  <a:pt x="146684" y="4619"/>
                </a:lnTo>
                <a:lnTo>
                  <a:pt x="144637" y="4238"/>
                </a:lnTo>
                <a:lnTo>
                  <a:pt x="142447" y="3857"/>
                </a:lnTo>
                <a:lnTo>
                  <a:pt x="140066" y="3476"/>
                </a:lnTo>
                <a:lnTo>
                  <a:pt x="137591" y="3143"/>
                </a:lnTo>
                <a:lnTo>
                  <a:pt x="134972" y="2810"/>
                </a:lnTo>
                <a:lnTo>
                  <a:pt x="132211" y="2477"/>
                </a:lnTo>
                <a:lnTo>
                  <a:pt x="129354" y="2191"/>
                </a:lnTo>
                <a:lnTo>
                  <a:pt x="123260" y="1667"/>
                </a:lnTo>
                <a:lnTo>
                  <a:pt x="116738" y="1143"/>
                </a:lnTo>
                <a:lnTo>
                  <a:pt x="109834" y="763"/>
                </a:lnTo>
                <a:lnTo>
                  <a:pt x="102598" y="429"/>
                </a:lnTo>
                <a:lnTo>
                  <a:pt x="95028" y="191"/>
                </a:lnTo>
                <a:lnTo>
                  <a:pt x="87173" y="48"/>
                </a:lnTo>
                <a:lnTo>
                  <a:pt x="7907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47842" y="174755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69455" y="174507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8" name="Google Shape;2568;p50"/>
          <p:cNvGrpSpPr/>
          <p:nvPr/>
        </p:nvGrpSpPr>
        <p:grpSpPr>
          <a:xfrm>
            <a:off x="1097896" y="716202"/>
            <a:ext cx="7007892" cy="3856415"/>
            <a:chOff x="2133731" y="1649046"/>
            <a:chExt cx="4876539" cy="3016883"/>
          </a:xfrm>
        </p:grpSpPr>
        <p:sp>
          <p:nvSpPr>
            <p:cNvPr id="339" name="Google Shape;2569;p50"/>
            <p:cNvSpPr/>
            <p:nvPr/>
          </p:nvSpPr>
          <p:spPr>
            <a:xfrm>
              <a:off x="2321794" y="1649046"/>
              <a:ext cx="4501502" cy="2976706"/>
            </a:xfrm>
            <a:custGeom>
              <a:avLst/>
              <a:gdLst/>
              <a:ahLst/>
              <a:cxnLst/>
              <a:rect l="l" t="t" r="r" b="b"/>
              <a:pathLst>
                <a:path w="136244" h="90094" extrusionOk="0">
                  <a:moveTo>
                    <a:pt x="6324" y="0"/>
                  </a:moveTo>
                  <a:cubicBezTo>
                    <a:pt x="2838" y="0"/>
                    <a:pt x="0" y="2838"/>
                    <a:pt x="0" y="6324"/>
                  </a:cubicBezTo>
                  <a:lnTo>
                    <a:pt x="0" y="83770"/>
                  </a:lnTo>
                  <a:cubicBezTo>
                    <a:pt x="0" y="87256"/>
                    <a:pt x="2838" y="90094"/>
                    <a:pt x="6324" y="90094"/>
                  </a:cubicBezTo>
                  <a:lnTo>
                    <a:pt x="129903" y="90094"/>
                  </a:lnTo>
                  <a:cubicBezTo>
                    <a:pt x="133405" y="90094"/>
                    <a:pt x="136243" y="87256"/>
                    <a:pt x="136243" y="83770"/>
                  </a:cubicBezTo>
                  <a:lnTo>
                    <a:pt x="136243" y="6324"/>
                  </a:lnTo>
                  <a:cubicBezTo>
                    <a:pt x="136243" y="2838"/>
                    <a:pt x="133405" y="0"/>
                    <a:pt x="129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0" name="Google Shape;2570;p50"/>
            <p:cNvSpPr/>
            <p:nvPr/>
          </p:nvSpPr>
          <p:spPr>
            <a:xfrm>
              <a:off x="2133731" y="4405541"/>
              <a:ext cx="4876539" cy="260388"/>
            </a:xfrm>
            <a:custGeom>
              <a:avLst/>
              <a:gdLst/>
              <a:ahLst/>
              <a:cxnLst/>
              <a:rect l="l" t="t" r="r" b="b"/>
              <a:pathLst>
                <a:path w="147595" h="7881" extrusionOk="0">
                  <a:moveTo>
                    <a:pt x="1" y="0"/>
                  </a:moveTo>
                  <a:lnTo>
                    <a:pt x="1" y="146"/>
                  </a:lnTo>
                  <a:cubicBezTo>
                    <a:pt x="1" y="4427"/>
                    <a:pt x="3454" y="7881"/>
                    <a:pt x="7735" y="7881"/>
                  </a:cubicBezTo>
                  <a:lnTo>
                    <a:pt x="139859" y="7881"/>
                  </a:lnTo>
                  <a:cubicBezTo>
                    <a:pt x="144140" y="7881"/>
                    <a:pt x="147594" y="4427"/>
                    <a:pt x="147594" y="146"/>
                  </a:cubicBezTo>
                  <a:lnTo>
                    <a:pt x="147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1" name="Google Shape;2571;p50"/>
            <p:cNvSpPr/>
            <p:nvPr/>
          </p:nvSpPr>
          <p:spPr>
            <a:xfrm>
              <a:off x="4128917" y="4405541"/>
              <a:ext cx="968138" cy="96444"/>
            </a:xfrm>
            <a:custGeom>
              <a:avLst/>
              <a:gdLst/>
              <a:ahLst/>
              <a:cxnLst/>
              <a:rect l="l" t="t" r="r" b="b"/>
              <a:pathLst>
                <a:path w="29302" h="2919" extrusionOk="0">
                  <a:moveTo>
                    <a:pt x="0" y="0"/>
                  </a:moveTo>
                  <a:lnTo>
                    <a:pt x="1833" y="2919"/>
                  </a:lnTo>
                  <a:lnTo>
                    <a:pt x="27599" y="2919"/>
                  </a:lnTo>
                  <a:lnTo>
                    <a:pt x="29302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2" name="Google Shape;2572;p50"/>
            <p:cNvSpPr/>
            <p:nvPr/>
          </p:nvSpPr>
          <p:spPr>
            <a:xfrm>
              <a:off x="2321794" y="4407688"/>
              <a:ext cx="4501502" cy="14472"/>
            </a:xfrm>
            <a:custGeom>
              <a:avLst/>
              <a:gdLst/>
              <a:ahLst/>
              <a:cxnLst/>
              <a:rect l="l" t="t" r="r" b="b"/>
              <a:pathLst>
                <a:path w="136244" h="438" extrusionOk="0">
                  <a:moveTo>
                    <a:pt x="0" y="0"/>
                  </a:moveTo>
                  <a:lnTo>
                    <a:pt x="0" y="438"/>
                  </a:lnTo>
                  <a:lnTo>
                    <a:pt x="136243" y="438"/>
                  </a:lnTo>
                  <a:lnTo>
                    <a:pt x="136243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</p:grpSp>
      <p:pic>
        <p:nvPicPr>
          <p:cNvPr id="343" name="Picture 3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2" b="-1"/>
          <a:stretch/>
        </p:blipFill>
        <p:spPr>
          <a:xfrm>
            <a:off x="1519073" y="1171506"/>
            <a:ext cx="6182951" cy="2962734"/>
          </a:xfrm>
          <a:prstGeom prst="rect">
            <a:avLst/>
          </a:prstGeom>
        </p:spPr>
      </p:pic>
      <p:sp>
        <p:nvSpPr>
          <p:cNvPr id="346" name="Google Shape;6629;p66"/>
          <p:cNvSpPr/>
          <p:nvPr/>
        </p:nvSpPr>
        <p:spPr>
          <a:xfrm flipH="1">
            <a:off x="68408" y="3803553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fill="none" extrusionOk="0">
                <a:moveTo>
                  <a:pt x="79079" y="1"/>
                </a:moveTo>
                <a:lnTo>
                  <a:pt x="79079" y="1"/>
                </a:lnTo>
                <a:lnTo>
                  <a:pt x="87173" y="48"/>
                </a:lnTo>
                <a:lnTo>
                  <a:pt x="95028" y="191"/>
                </a:lnTo>
                <a:lnTo>
                  <a:pt x="102598" y="429"/>
                </a:lnTo>
                <a:lnTo>
                  <a:pt x="109834" y="763"/>
                </a:lnTo>
                <a:lnTo>
                  <a:pt x="116738" y="1143"/>
                </a:lnTo>
                <a:lnTo>
                  <a:pt x="123260" y="1667"/>
                </a:lnTo>
                <a:lnTo>
                  <a:pt x="129354" y="2191"/>
                </a:lnTo>
                <a:lnTo>
                  <a:pt x="132211" y="2477"/>
                </a:lnTo>
                <a:lnTo>
                  <a:pt x="134972" y="2810"/>
                </a:lnTo>
                <a:lnTo>
                  <a:pt x="137591" y="3143"/>
                </a:lnTo>
                <a:lnTo>
                  <a:pt x="140066" y="3476"/>
                </a:lnTo>
                <a:lnTo>
                  <a:pt x="142447" y="3857"/>
                </a:lnTo>
                <a:lnTo>
                  <a:pt x="144637" y="4238"/>
                </a:lnTo>
                <a:lnTo>
                  <a:pt x="146684" y="4619"/>
                </a:lnTo>
                <a:lnTo>
                  <a:pt x="148588" y="5000"/>
                </a:lnTo>
                <a:lnTo>
                  <a:pt x="150350" y="5428"/>
                </a:lnTo>
                <a:lnTo>
                  <a:pt x="151921" y="5857"/>
                </a:lnTo>
                <a:lnTo>
                  <a:pt x="153349" y="6285"/>
                </a:lnTo>
                <a:lnTo>
                  <a:pt x="154587" y="6714"/>
                </a:lnTo>
                <a:lnTo>
                  <a:pt x="155634" y="7190"/>
                </a:lnTo>
                <a:lnTo>
                  <a:pt x="156539" y="7618"/>
                </a:lnTo>
                <a:lnTo>
                  <a:pt x="157206" y="8094"/>
                </a:lnTo>
                <a:lnTo>
                  <a:pt x="157491" y="8332"/>
                </a:lnTo>
                <a:lnTo>
                  <a:pt x="157729" y="8570"/>
                </a:lnTo>
                <a:lnTo>
                  <a:pt x="157920" y="8808"/>
                </a:lnTo>
                <a:lnTo>
                  <a:pt x="158015" y="9047"/>
                </a:lnTo>
                <a:lnTo>
                  <a:pt x="158110" y="9332"/>
                </a:lnTo>
                <a:lnTo>
                  <a:pt x="158110" y="9570"/>
                </a:lnTo>
                <a:lnTo>
                  <a:pt x="158110" y="9570"/>
                </a:lnTo>
                <a:lnTo>
                  <a:pt x="158110" y="9808"/>
                </a:lnTo>
                <a:lnTo>
                  <a:pt x="158015" y="10046"/>
                </a:lnTo>
                <a:lnTo>
                  <a:pt x="157920" y="10284"/>
                </a:lnTo>
                <a:lnTo>
                  <a:pt x="157729" y="10522"/>
                </a:lnTo>
                <a:lnTo>
                  <a:pt x="157491" y="10760"/>
                </a:lnTo>
                <a:lnTo>
                  <a:pt x="157206" y="10999"/>
                </a:lnTo>
                <a:lnTo>
                  <a:pt x="156539" y="11475"/>
                </a:lnTo>
                <a:lnTo>
                  <a:pt x="155634" y="11951"/>
                </a:lnTo>
                <a:lnTo>
                  <a:pt x="154587" y="12379"/>
                </a:lnTo>
                <a:lnTo>
                  <a:pt x="153349" y="12855"/>
                </a:lnTo>
                <a:lnTo>
                  <a:pt x="151921" y="13284"/>
                </a:lnTo>
                <a:lnTo>
                  <a:pt x="150350" y="13712"/>
                </a:lnTo>
                <a:lnTo>
                  <a:pt x="148588" y="14093"/>
                </a:lnTo>
                <a:lnTo>
                  <a:pt x="146684" y="14522"/>
                </a:lnTo>
                <a:lnTo>
                  <a:pt x="144637" y="14902"/>
                </a:lnTo>
                <a:lnTo>
                  <a:pt x="142447" y="15283"/>
                </a:lnTo>
                <a:lnTo>
                  <a:pt x="140066" y="15617"/>
                </a:lnTo>
                <a:lnTo>
                  <a:pt x="137591" y="15997"/>
                </a:lnTo>
                <a:lnTo>
                  <a:pt x="134972" y="16331"/>
                </a:lnTo>
                <a:lnTo>
                  <a:pt x="132211" y="16616"/>
                </a:lnTo>
                <a:lnTo>
                  <a:pt x="129354" y="16902"/>
                </a:lnTo>
                <a:lnTo>
                  <a:pt x="123260" y="17473"/>
                </a:lnTo>
                <a:lnTo>
                  <a:pt x="116738" y="17949"/>
                </a:lnTo>
                <a:lnTo>
                  <a:pt x="109834" y="18330"/>
                </a:lnTo>
                <a:lnTo>
                  <a:pt x="102598" y="18664"/>
                </a:lnTo>
                <a:lnTo>
                  <a:pt x="95028" y="18902"/>
                </a:lnTo>
                <a:lnTo>
                  <a:pt x="87173" y="19044"/>
                </a:lnTo>
                <a:lnTo>
                  <a:pt x="79079" y="19092"/>
                </a:lnTo>
                <a:lnTo>
                  <a:pt x="79079" y="19092"/>
                </a:lnTo>
                <a:lnTo>
                  <a:pt x="70985" y="19044"/>
                </a:lnTo>
                <a:lnTo>
                  <a:pt x="63130" y="18902"/>
                </a:lnTo>
                <a:lnTo>
                  <a:pt x="55560" y="18664"/>
                </a:lnTo>
                <a:lnTo>
                  <a:pt x="48323" y="18330"/>
                </a:lnTo>
                <a:lnTo>
                  <a:pt x="41373" y="17949"/>
                </a:lnTo>
                <a:lnTo>
                  <a:pt x="34850" y="17473"/>
                </a:lnTo>
                <a:lnTo>
                  <a:pt x="28804" y="16902"/>
                </a:lnTo>
                <a:lnTo>
                  <a:pt x="25900" y="16616"/>
                </a:lnTo>
                <a:lnTo>
                  <a:pt x="23186" y="16331"/>
                </a:lnTo>
                <a:lnTo>
                  <a:pt x="20567" y="15997"/>
                </a:lnTo>
                <a:lnTo>
                  <a:pt x="18092" y="15617"/>
                </a:lnTo>
                <a:lnTo>
                  <a:pt x="15711" y="15283"/>
                </a:lnTo>
                <a:lnTo>
                  <a:pt x="13521" y="14902"/>
                </a:lnTo>
                <a:lnTo>
                  <a:pt x="11474" y="14522"/>
                </a:lnTo>
                <a:lnTo>
                  <a:pt x="9570" y="14093"/>
                </a:lnTo>
                <a:lnTo>
                  <a:pt x="7808" y="13712"/>
                </a:lnTo>
                <a:lnTo>
                  <a:pt x="6237" y="13284"/>
                </a:lnTo>
                <a:lnTo>
                  <a:pt x="4809" y="12855"/>
                </a:lnTo>
                <a:lnTo>
                  <a:pt x="3571" y="12379"/>
                </a:lnTo>
                <a:lnTo>
                  <a:pt x="2524" y="11951"/>
                </a:lnTo>
                <a:lnTo>
                  <a:pt x="1619" y="11475"/>
                </a:lnTo>
                <a:lnTo>
                  <a:pt x="905" y="10999"/>
                </a:lnTo>
                <a:lnTo>
                  <a:pt x="667" y="10760"/>
                </a:lnTo>
                <a:lnTo>
                  <a:pt x="429" y="10522"/>
                </a:lnTo>
                <a:lnTo>
                  <a:pt x="238" y="10284"/>
                </a:lnTo>
                <a:lnTo>
                  <a:pt x="95" y="10046"/>
                </a:lnTo>
                <a:lnTo>
                  <a:pt x="48" y="9808"/>
                </a:lnTo>
                <a:lnTo>
                  <a:pt x="0" y="9570"/>
                </a:lnTo>
                <a:lnTo>
                  <a:pt x="0" y="9570"/>
                </a:lnTo>
                <a:lnTo>
                  <a:pt x="48" y="9332"/>
                </a:lnTo>
                <a:lnTo>
                  <a:pt x="95" y="9047"/>
                </a:lnTo>
                <a:lnTo>
                  <a:pt x="238" y="8808"/>
                </a:lnTo>
                <a:lnTo>
                  <a:pt x="429" y="8570"/>
                </a:lnTo>
                <a:lnTo>
                  <a:pt x="667" y="8332"/>
                </a:lnTo>
                <a:lnTo>
                  <a:pt x="905" y="8094"/>
                </a:lnTo>
                <a:lnTo>
                  <a:pt x="1619" y="7618"/>
                </a:lnTo>
                <a:lnTo>
                  <a:pt x="2524" y="7190"/>
                </a:lnTo>
                <a:lnTo>
                  <a:pt x="3571" y="6714"/>
                </a:lnTo>
                <a:lnTo>
                  <a:pt x="4809" y="6285"/>
                </a:lnTo>
                <a:lnTo>
                  <a:pt x="6237" y="5857"/>
                </a:lnTo>
                <a:lnTo>
                  <a:pt x="7808" y="5428"/>
                </a:lnTo>
                <a:lnTo>
                  <a:pt x="9570" y="5000"/>
                </a:lnTo>
                <a:lnTo>
                  <a:pt x="11474" y="4619"/>
                </a:lnTo>
                <a:lnTo>
                  <a:pt x="13521" y="4238"/>
                </a:lnTo>
                <a:lnTo>
                  <a:pt x="15711" y="3857"/>
                </a:lnTo>
                <a:lnTo>
                  <a:pt x="18092" y="3476"/>
                </a:lnTo>
                <a:lnTo>
                  <a:pt x="20567" y="3143"/>
                </a:lnTo>
                <a:lnTo>
                  <a:pt x="23186" y="2810"/>
                </a:lnTo>
                <a:lnTo>
                  <a:pt x="25900" y="2477"/>
                </a:lnTo>
                <a:lnTo>
                  <a:pt x="28804" y="2191"/>
                </a:lnTo>
                <a:lnTo>
                  <a:pt x="34850" y="1667"/>
                </a:lnTo>
                <a:lnTo>
                  <a:pt x="41373" y="1143"/>
                </a:lnTo>
                <a:lnTo>
                  <a:pt x="48323" y="763"/>
                </a:lnTo>
                <a:lnTo>
                  <a:pt x="55560" y="429"/>
                </a:lnTo>
                <a:lnTo>
                  <a:pt x="63130" y="191"/>
                </a:lnTo>
                <a:lnTo>
                  <a:pt x="70985" y="48"/>
                </a:lnTo>
                <a:lnTo>
                  <a:pt x="7907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7" name="Google Shape;6630;p66"/>
          <p:cNvSpPr/>
          <p:nvPr/>
        </p:nvSpPr>
        <p:spPr>
          <a:xfrm flipH="1">
            <a:off x="889528" y="4127616"/>
            <a:ext cx="455385" cy="411922"/>
          </a:xfrm>
          <a:custGeom>
            <a:avLst/>
            <a:gdLst/>
            <a:ahLst/>
            <a:cxnLst/>
            <a:rect l="l" t="t" r="r" b="b"/>
            <a:pathLst>
              <a:path w="23615" h="21235" extrusionOk="0">
                <a:moveTo>
                  <a:pt x="9855" y="1"/>
                </a:moveTo>
                <a:lnTo>
                  <a:pt x="9855" y="8285"/>
                </a:lnTo>
                <a:lnTo>
                  <a:pt x="9855" y="11284"/>
                </a:lnTo>
                <a:lnTo>
                  <a:pt x="9950" y="13760"/>
                </a:lnTo>
                <a:lnTo>
                  <a:pt x="5808" y="15664"/>
                </a:lnTo>
                <a:lnTo>
                  <a:pt x="2761" y="17140"/>
                </a:lnTo>
                <a:lnTo>
                  <a:pt x="1666" y="17711"/>
                </a:lnTo>
                <a:lnTo>
                  <a:pt x="1047" y="18044"/>
                </a:lnTo>
                <a:lnTo>
                  <a:pt x="762" y="18378"/>
                </a:lnTo>
                <a:lnTo>
                  <a:pt x="476" y="18759"/>
                </a:lnTo>
                <a:lnTo>
                  <a:pt x="238" y="19235"/>
                </a:lnTo>
                <a:lnTo>
                  <a:pt x="95" y="19711"/>
                </a:lnTo>
                <a:lnTo>
                  <a:pt x="0" y="20187"/>
                </a:lnTo>
                <a:lnTo>
                  <a:pt x="0" y="20615"/>
                </a:lnTo>
                <a:lnTo>
                  <a:pt x="48" y="20758"/>
                </a:lnTo>
                <a:lnTo>
                  <a:pt x="95" y="20901"/>
                </a:lnTo>
                <a:lnTo>
                  <a:pt x="191" y="20996"/>
                </a:lnTo>
                <a:lnTo>
                  <a:pt x="333" y="21091"/>
                </a:lnTo>
                <a:lnTo>
                  <a:pt x="714" y="21139"/>
                </a:lnTo>
                <a:lnTo>
                  <a:pt x="1476" y="21139"/>
                </a:lnTo>
                <a:lnTo>
                  <a:pt x="4047" y="21187"/>
                </a:lnTo>
                <a:lnTo>
                  <a:pt x="7618" y="21234"/>
                </a:lnTo>
                <a:lnTo>
                  <a:pt x="11617" y="21187"/>
                </a:lnTo>
                <a:lnTo>
                  <a:pt x="15663" y="21139"/>
                </a:lnTo>
                <a:lnTo>
                  <a:pt x="19187" y="21044"/>
                </a:lnTo>
                <a:lnTo>
                  <a:pt x="21805" y="20949"/>
                </a:lnTo>
                <a:lnTo>
                  <a:pt x="22614" y="20853"/>
                </a:lnTo>
                <a:lnTo>
                  <a:pt x="22852" y="20806"/>
                </a:lnTo>
                <a:lnTo>
                  <a:pt x="22995" y="20758"/>
                </a:lnTo>
                <a:lnTo>
                  <a:pt x="23043" y="20711"/>
                </a:lnTo>
                <a:lnTo>
                  <a:pt x="23091" y="20568"/>
                </a:lnTo>
                <a:lnTo>
                  <a:pt x="23186" y="20092"/>
                </a:lnTo>
                <a:lnTo>
                  <a:pt x="23281" y="19425"/>
                </a:lnTo>
                <a:lnTo>
                  <a:pt x="23329" y="18568"/>
                </a:lnTo>
                <a:lnTo>
                  <a:pt x="23471" y="16426"/>
                </a:lnTo>
                <a:lnTo>
                  <a:pt x="23567" y="13760"/>
                </a:lnTo>
                <a:lnTo>
                  <a:pt x="23614" y="11284"/>
                </a:lnTo>
                <a:lnTo>
                  <a:pt x="23614" y="8285"/>
                </a:lnTo>
                <a:lnTo>
                  <a:pt x="23614" y="2524"/>
                </a:lnTo>
                <a:lnTo>
                  <a:pt x="23614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8" name="Google Shape;6631;p66"/>
          <p:cNvSpPr/>
          <p:nvPr/>
        </p:nvSpPr>
        <p:spPr>
          <a:xfrm flipH="1">
            <a:off x="889528" y="4288311"/>
            <a:ext cx="455385" cy="251227"/>
          </a:xfrm>
          <a:custGeom>
            <a:avLst/>
            <a:gdLst/>
            <a:ahLst/>
            <a:cxnLst/>
            <a:rect l="l" t="t" r="r" b="b"/>
            <a:pathLst>
              <a:path w="23615" h="12951" extrusionOk="0">
                <a:moveTo>
                  <a:pt x="9855" y="1"/>
                </a:moveTo>
                <a:lnTo>
                  <a:pt x="9855" y="3000"/>
                </a:lnTo>
                <a:lnTo>
                  <a:pt x="9950" y="5476"/>
                </a:lnTo>
                <a:lnTo>
                  <a:pt x="5808" y="7380"/>
                </a:lnTo>
                <a:lnTo>
                  <a:pt x="2761" y="8856"/>
                </a:lnTo>
                <a:lnTo>
                  <a:pt x="1666" y="9427"/>
                </a:lnTo>
                <a:lnTo>
                  <a:pt x="1047" y="9760"/>
                </a:lnTo>
                <a:lnTo>
                  <a:pt x="762" y="10094"/>
                </a:lnTo>
                <a:lnTo>
                  <a:pt x="476" y="10475"/>
                </a:lnTo>
                <a:lnTo>
                  <a:pt x="286" y="10951"/>
                </a:lnTo>
                <a:lnTo>
                  <a:pt x="95" y="11427"/>
                </a:lnTo>
                <a:lnTo>
                  <a:pt x="0" y="11903"/>
                </a:lnTo>
                <a:lnTo>
                  <a:pt x="0" y="12331"/>
                </a:lnTo>
                <a:lnTo>
                  <a:pt x="48" y="12474"/>
                </a:lnTo>
                <a:lnTo>
                  <a:pt x="95" y="12617"/>
                </a:lnTo>
                <a:lnTo>
                  <a:pt x="191" y="12712"/>
                </a:lnTo>
                <a:lnTo>
                  <a:pt x="333" y="12807"/>
                </a:lnTo>
                <a:lnTo>
                  <a:pt x="714" y="12855"/>
                </a:lnTo>
                <a:lnTo>
                  <a:pt x="1476" y="12855"/>
                </a:lnTo>
                <a:lnTo>
                  <a:pt x="4047" y="12903"/>
                </a:lnTo>
                <a:lnTo>
                  <a:pt x="7618" y="12950"/>
                </a:lnTo>
                <a:lnTo>
                  <a:pt x="11617" y="12903"/>
                </a:lnTo>
                <a:lnTo>
                  <a:pt x="15663" y="12855"/>
                </a:lnTo>
                <a:lnTo>
                  <a:pt x="19187" y="12760"/>
                </a:lnTo>
                <a:lnTo>
                  <a:pt x="21805" y="12665"/>
                </a:lnTo>
                <a:lnTo>
                  <a:pt x="22614" y="12569"/>
                </a:lnTo>
                <a:lnTo>
                  <a:pt x="22852" y="12522"/>
                </a:lnTo>
                <a:lnTo>
                  <a:pt x="22995" y="12474"/>
                </a:lnTo>
                <a:lnTo>
                  <a:pt x="23043" y="12427"/>
                </a:lnTo>
                <a:lnTo>
                  <a:pt x="23091" y="12284"/>
                </a:lnTo>
                <a:lnTo>
                  <a:pt x="23186" y="11808"/>
                </a:lnTo>
                <a:lnTo>
                  <a:pt x="23281" y="11141"/>
                </a:lnTo>
                <a:lnTo>
                  <a:pt x="23329" y="10284"/>
                </a:lnTo>
                <a:lnTo>
                  <a:pt x="23471" y="8142"/>
                </a:lnTo>
                <a:lnTo>
                  <a:pt x="23567" y="5476"/>
                </a:lnTo>
                <a:lnTo>
                  <a:pt x="23614" y="3000"/>
                </a:lnTo>
                <a:lnTo>
                  <a:pt x="236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9" name="Google Shape;6632;p66"/>
          <p:cNvSpPr/>
          <p:nvPr/>
        </p:nvSpPr>
        <p:spPr>
          <a:xfrm flipH="1">
            <a:off x="888621" y="4346487"/>
            <a:ext cx="457217" cy="193051"/>
          </a:xfrm>
          <a:custGeom>
            <a:avLst/>
            <a:gdLst/>
            <a:ahLst/>
            <a:cxnLst/>
            <a:rect l="l" t="t" r="r" b="b"/>
            <a:pathLst>
              <a:path w="23710" h="9952" extrusionOk="0">
                <a:moveTo>
                  <a:pt x="9903" y="1"/>
                </a:moveTo>
                <a:lnTo>
                  <a:pt x="9998" y="2477"/>
                </a:lnTo>
                <a:lnTo>
                  <a:pt x="5809" y="4381"/>
                </a:lnTo>
                <a:lnTo>
                  <a:pt x="2762" y="5857"/>
                </a:lnTo>
                <a:lnTo>
                  <a:pt x="1667" y="6428"/>
                </a:lnTo>
                <a:lnTo>
                  <a:pt x="1048" y="6809"/>
                </a:lnTo>
                <a:lnTo>
                  <a:pt x="762" y="7095"/>
                </a:lnTo>
                <a:lnTo>
                  <a:pt x="477" y="7523"/>
                </a:lnTo>
                <a:lnTo>
                  <a:pt x="239" y="7999"/>
                </a:lnTo>
                <a:lnTo>
                  <a:pt x="96" y="8475"/>
                </a:lnTo>
                <a:lnTo>
                  <a:pt x="0" y="8951"/>
                </a:lnTo>
                <a:lnTo>
                  <a:pt x="0" y="9332"/>
                </a:lnTo>
                <a:lnTo>
                  <a:pt x="48" y="9523"/>
                </a:lnTo>
                <a:lnTo>
                  <a:pt x="96" y="9666"/>
                </a:lnTo>
                <a:lnTo>
                  <a:pt x="191" y="9761"/>
                </a:lnTo>
                <a:lnTo>
                  <a:pt x="286" y="9856"/>
                </a:lnTo>
                <a:lnTo>
                  <a:pt x="857" y="9904"/>
                </a:lnTo>
                <a:lnTo>
                  <a:pt x="2095" y="9904"/>
                </a:lnTo>
                <a:lnTo>
                  <a:pt x="6047" y="9951"/>
                </a:lnTo>
                <a:lnTo>
                  <a:pt x="11141" y="9951"/>
                </a:lnTo>
                <a:lnTo>
                  <a:pt x="16330" y="9904"/>
                </a:lnTo>
                <a:lnTo>
                  <a:pt x="20330" y="9761"/>
                </a:lnTo>
                <a:lnTo>
                  <a:pt x="22234" y="9666"/>
                </a:lnTo>
                <a:lnTo>
                  <a:pt x="22805" y="9570"/>
                </a:lnTo>
                <a:lnTo>
                  <a:pt x="23091" y="9523"/>
                </a:lnTo>
                <a:lnTo>
                  <a:pt x="23139" y="9428"/>
                </a:lnTo>
                <a:lnTo>
                  <a:pt x="23234" y="9237"/>
                </a:lnTo>
                <a:lnTo>
                  <a:pt x="23329" y="8571"/>
                </a:lnTo>
                <a:lnTo>
                  <a:pt x="23424" y="7666"/>
                </a:lnTo>
                <a:lnTo>
                  <a:pt x="23519" y="6428"/>
                </a:lnTo>
                <a:lnTo>
                  <a:pt x="23662" y="3429"/>
                </a:lnTo>
                <a:lnTo>
                  <a:pt x="23710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0" name="Google Shape;6633;p66"/>
          <p:cNvSpPr/>
          <p:nvPr/>
        </p:nvSpPr>
        <p:spPr>
          <a:xfrm flipH="1">
            <a:off x="920748" y="4519190"/>
            <a:ext cx="414079" cy="4636"/>
          </a:xfrm>
          <a:custGeom>
            <a:avLst/>
            <a:gdLst/>
            <a:ahLst/>
            <a:cxnLst/>
            <a:rect l="l" t="t" r="r" b="b"/>
            <a:pathLst>
              <a:path w="21473" h="239" extrusionOk="0">
                <a:moveTo>
                  <a:pt x="4381" y="1"/>
                </a:moveTo>
                <a:lnTo>
                  <a:pt x="48" y="96"/>
                </a:lnTo>
                <a:lnTo>
                  <a:pt x="1" y="96"/>
                </a:lnTo>
                <a:lnTo>
                  <a:pt x="48" y="144"/>
                </a:lnTo>
                <a:lnTo>
                  <a:pt x="4381" y="191"/>
                </a:lnTo>
                <a:lnTo>
                  <a:pt x="10760" y="239"/>
                </a:lnTo>
                <a:lnTo>
                  <a:pt x="17140" y="191"/>
                </a:lnTo>
                <a:lnTo>
                  <a:pt x="19711" y="191"/>
                </a:lnTo>
                <a:lnTo>
                  <a:pt x="21472" y="96"/>
                </a:lnTo>
                <a:lnTo>
                  <a:pt x="19711" y="48"/>
                </a:lnTo>
                <a:lnTo>
                  <a:pt x="1714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1" name="Google Shape;6634;p66"/>
          <p:cNvSpPr/>
          <p:nvPr/>
        </p:nvSpPr>
        <p:spPr>
          <a:xfrm flipH="1">
            <a:off x="1082326" y="4376981"/>
            <a:ext cx="81724" cy="22172"/>
          </a:xfrm>
          <a:custGeom>
            <a:avLst/>
            <a:gdLst/>
            <a:ahLst/>
            <a:cxnLst/>
            <a:rect l="l" t="t" r="r" b="b"/>
            <a:pathLst>
              <a:path w="4238" h="1143" extrusionOk="0">
                <a:moveTo>
                  <a:pt x="1143" y="0"/>
                </a:moveTo>
                <a:lnTo>
                  <a:pt x="571" y="48"/>
                </a:lnTo>
                <a:lnTo>
                  <a:pt x="48" y="95"/>
                </a:lnTo>
                <a:lnTo>
                  <a:pt x="0" y="143"/>
                </a:lnTo>
                <a:lnTo>
                  <a:pt x="0" y="191"/>
                </a:lnTo>
                <a:lnTo>
                  <a:pt x="0" y="238"/>
                </a:lnTo>
                <a:lnTo>
                  <a:pt x="48" y="286"/>
                </a:lnTo>
                <a:lnTo>
                  <a:pt x="1095" y="429"/>
                </a:lnTo>
                <a:lnTo>
                  <a:pt x="2142" y="619"/>
                </a:lnTo>
                <a:lnTo>
                  <a:pt x="3142" y="857"/>
                </a:lnTo>
                <a:lnTo>
                  <a:pt x="4190" y="1143"/>
                </a:lnTo>
                <a:lnTo>
                  <a:pt x="4237" y="1095"/>
                </a:lnTo>
                <a:lnTo>
                  <a:pt x="4237" y="1047"/>
                </a:lnTo>
                <a:lnTo>
                  <a:pt x="3809" y="714"/>
                </a:lnTo>
                <a:lnTo>
                  <a:pt x="3333" y="429"/>
                </a:lnTo>
                <a:lnTo>
                  <a:pt x="2809" y="238"/>
                </a:lnTo>
                <a:lnTo>
                  <a:pt x="2285" y="95"/>
                </a:lnTo>
                <a:lnTo>
                  <a:pt x="1714" y="48"/>
                </a:lnTo>
                <a:lnTo>
                  <a:pt x="1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2" name="Google Shape;6635;p66"/>
          <p:cNvSpPr/>
          <p:nvPr/>
        </p:nvSpPr>
        <p:spPr>
          <a:xfrm flipH="1">
            <a:off x="1101611" y="4388969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91" y="620"/>
                </a:lnTo>
                <a:lnTo>
                  <a:pt x="3190" y="858"/>
                </a:lnTo>
                <a:lnTo>
                  <a:pt x="4190" y="1144"/>
                </a:lnTo>
                <a:lnTo>
                  <a:pt x="4285" y="1096"/>
                </a:lnTo>
                <a:lnTo>
                  <a:pt x="4285" y="1048"/>
                </a:lnTo>
                <a:lnTo>
                  <a:pt x="3857" y="715"/>
                </a:lnTo>
                <a:lnTo>
                  <a:pt x="3381" y="429"/>
                </a:lnTo>
                <a:lnTo>
                  <a:pt x="2857" y="239"/>
                </a:lnTo>
                <a:lnTo>
                  <a:pt x="2286" y="96"/>
                </a:lnTo>
                <a:lnTo>
                  <a:pt x="1762" y="49"/>
                </a:lnTo>
                <a:lnTo>
                  <a:pt x="119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3" name="Google Shape;6636;p66"/>
          <p:cNvSpPr/>
          <p:nvPr/>
        </p:nvSpPr>
        <p:spPr>
          <a:xfrm flipH="1">
            <a:off x="1120894" y="4400976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43" y="572"/>
                </a:lnTo>
                <a:lnTo>
                  <a:pt x="3191" y="810"/>
                </a:lnTo>
                <a:lnTo>
                  <a:pt x="4190" y="1144"/>
                </a:lnTo>
                <a:lnTo>
                  <a:pt x="4286" y="1096"/>
                </a:lnTo>
                <a:lnTo>
                  <a:pt x="4286" y="1048"/>
                </a:lnTo>
                <a:lnTo>
                  <a:pt x="3810" y="715"/>
                </a:lnTo>
                <a:lnTo>
                  <a:pt x="3334" y="429"/>
                </a:lnTo>
                <a:lnTo>
                  <a:pt x="2857" y="239"/>
                </a:lnTo>
                <a:lnTo>
                  <a:pt x="2286" y="96"/>
                </a:lnTo>
                <a:lnTo>
                  <a:pt x="1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4" name="Google Shape;6637;p66"/>
          <p:cNvSpPr/>
          <p:nvPr/>
        </p:nvSpPr>
        <p:spPr>
          <a:xfrm flipH="1">
            <a:off x="1141084" y="4412984"/>
            <a:ext cx="81724" cy="21261"/>
          </a:xfrm>
          <a:custGeom>
            <a:avLst/>
            <a:gdLst/>
            <a:ahLst/>
            <a:cxnLst/>
            <a:rect l="l" t="t" r="r" b="b"/>
            <a:pathLst>
              <a:path w="4238" h="1096" extrusionOk="0">
                <a:moveTo>
                  <a:pt x="619" y="1"/>
                </a:moveTo>
                <a:lnTo>
                  <a:pt x="48" y="96"/>
                </a:lnTo>
                <a:lnTo>
                  <a:pt x="0" y="144"/>
                </a:lnTo>
                <a:lnTo>
                  <a:pt x="0" y="191"/>
                </a:lnTo>
                <a:lnTo>
                  <a:pt x="0" y="239"/>
                </a:lnTo>
                <a:lnTo>
                  <a:pt x="95" y="286"/>
                </a:lnTo>
                <a:lnTo>
                  <a:pt x="1143" y="382"/>
                </a:lnTo>
                <a:lnTo>
                  <a:pt x="2142" y="572"/>
                </a:lnTo>
                <a:lnTo>
                  <a:pt x="3190" y="810"/>
                </a:lnTo>
                <a:lnTo>
                  <a:pt x="4190" y="1096"/>
                </a:lnTo>
                <a:lnTo>
                  <a:pt x="4237" y="1096"/>
                </a:lnTo>
                <a:lnTo>
                  <a:pt x="4237" y="1048"/>
                </a:lnTo>
                <a:lnTo>
                  <a:pt x="3809" y="715"/>
                </a:lnTo>
                <a:lnTo>
                  <a:pt x="3333" y="429"/>
                </a:lnTo>
                <a:lnTo>
                  <a:pt x="2809" y="239"/>
                </a:lnTo>
                <a:lnTo>
                  <a:pt x="2285" y="96"/>
                </a:lnTo>
                <a:lnTo>
                  <a:pt x="171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5" name="Google Shape;6638;p66"/>
          <p:cNvSpPr/>
          <p:nvPr/>
        </p:nvSpPr>
        <p:spPr>
          <a:xfrm flipH="1">
            <a:off x="1130073" y="4307710"/>
            <a:ext cx="87239" cy="76662"/>
          </a:xfrm>
          <a:custGeom>
            <a:avLst/>
            <a:gdLst/>
            <a:ahLst/>
            <a:cxnLst/>
            <a:rect l="l" t="t" r="r" b="b"/>
            <a:pathLst>
              <a:path w="4524" h="3952" extrusionOk="0">
                <a:moveTo>
                  <a:pt x="1143" y="429"/>
                </a:moveTo>
                <a:lnTo>
                  <a:pt x="1477" y="524"/>
                </a:lnTo>
                <a:lnTo>
                  <a:pt x="1810" y="667"/>
                </a:lnTo>
                <a:lnTo>
                  <a:pt x="2096" y="810"/>
                </a:lnTo>
                <a:lnTo>
                  <a:pt x="2286" y="953"/>
                </a:lnTo>
                <a:lnTo>
                  <a:pt x="2667" y="1333"/>
                </a:lnTo>
                <a:lnTo>
                  <a:pt x="3048" y="1762"/>
                </a:lnTo>
                <a:lnTo>
                  <a:pt x="3714" y="2667"/>
                </a:lnTo>
                <a:lnTo>
                  <a:pt x="4333" y="3619"/>
                </a:lnTo>
                <a:lnTo>
                  <a:pt x="4333" y="3619"/>
                </a:lnTo>
                <a:lnTo>
                  <a:pt x="3524" y="3238"/>
                </a:lnTo>
                <a:lnTo>
                  <a:pt x="2667" y="2952"/>
                </a:lnTo>
                <a:lnTo>
                  <a:pt x="2048" y="2714"/>
                </a:lnTo>
                <a:lnTo>
                  <a:pt x="1715" y="2524"/>
                </a:lnTo>
                <a:lnTo>
                  <a:pt x="1381" y="2333"/>
                </a:lnTo>
                <a:lnTo>
                  <a:pt x="1048" y="2143"/>
                </a:lnTo>
                <a:lnTo>
                  <a:pt x="810" y="1905"/>
                </a:lnTo>
                <a:lnTo>
                  <a:pt x="572" y="1619"/>
                </a:lnTo>
                <a:lnTo>
                  <a:pt x="477" y="1333"/>
                </a:lnTo>
                <a:lnTo>
                  <a:pt x="477" y="1048"/>
                </a:lnTo>
                <a:lnTo>
                  <a:pt x="477" y="857"/>
                </a:lnTo>
                <a:lnTo>
                  <a:pt x="524" y="667"/>
                </a:lnTo>
                <a:lnTo>
                  <a:pt x="620" y="572"/>
                </a:lnTo>
                <a:lnTo>
                  <a:pt x="715" y="477"/>
                </a:lnTo>
                <a:lnTo>
                  <a:pt x="858" y="429"/>
                </a:lnTo>
                <a:close/>
                <a:moveTo>
                  <a:pt x="1001" y="0"/>
                </a:moveTo>
                <a:lnTo>
                  <a:pt x="715" y="96"/>
                </a:lnTo>
                <a:lnTo>
                  <a:pt x="429" y="238"/>
                </a:lnTo>
                <a:lnTo>
                  <a:pt x="191" y="477"/>
                </a:lnTo>
                <a:lnTo>
                  <a:pt x="48" y="762"/>
                </a:lnTo>
                <a:lnTo>
                  <a:pt x="1" y="1048"/>
                </a:lnTo>
                <a:lnTo>
                  <a:pt x="1" y="1286"/>
                </a:lnTo>
                <a:lnTo>
                  <a:pt x="96" y="1572"/>
                </a:lnTo>
                <a:lnTo>
                  <a:pt x="239" y="1810"/>
                </a:lnTo>
                <a:lnTo>
                  <a:pt x="429" y="2048"/>
                </a:lnTo>
                <a:lnTo>
                  <a:pt x="620" y="2286"/>
                </a:lnTo>
                <a:lnTo>
                  <a:pt x="858" y="2428"/>
                </a:lnTo>
                <a:lnTo>
                  <a:pt x="1239" y="2714"/>
                </a:lnTo>
                <a:lnTo>
                  <a:pt x="1619" y="2952"/>
                </a:lnTo>
                <a:lnTo>
                  <a:pt x="2048" y="3143"/>
                </a:lnTo>
                <a:lnTo>
                  <a:pt x="2524" y="3333"/>
                </a:lnTo>
                <a:lnTo>
                  <a:pt x="4286" y="3952"/>
                </a:lnTo>
                <a:lnTo>
                  <a:pt x="4428" y="3952"/>
                </a:lnTo>
                <a:lnTo>
                  <a:pt x="4476" y="3809"/>
                </a:lnTo>
                <a:lnTo>
                  <a:pt x="4524" y="3762"/>
                </a:lnTo>
                <a:lnTo>
                  <a:pt x="4524" y="3714"/>
                </a:lnTo>
                <a:lnTo>
                  <a:pt x="4381" y="3285"/>
                </a:lnTo>
                <a:lnTo>
                  <a:pt x="4143" y="2809"/>
                </a:lnTo>
                <a:lnTo>
                  <a:pt x="3905" y="2381"/>
                </a:lnTo>
                <a:lnTo>
                  <a:pt x="3667" y="2000"/>
                </a:lnTo>
                <a:lnTo>
                  <a:pt x="3381" y="1572"/>
                </a:lnTo>
                <a:lnTo>
                  <a:pt x="3048" y="1191"/>
                </a:lnTo>
                <a:lnTo>
                  <a:pt x="2714" y="857"/>
                </a:lnTo>
                <a:lnTo>
                  <a:pt x="2381" y="524"/>
                </a:lnTo>
                <a:lnTo>
                  <a:pt x="2143" y="334"/>
                </a:lnTo>
                <a:lnTo>
                  <a:pt x="1857" y="191"/>
                </a:lnTo>
                <a:lnTo>
                  <a:pt x="1572" y="96"/>
                </a:lnTo>
                <a:lnTo>
                  <a:pt x="128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6" name="Google Shape;6639;p66"/>
          <p:cNvSpPr/>
          <p:nvPr/>
        </p:nvSpPr>
        <p:spPr>
          <a:xfrm flipH="1">
            <a:off x="1038263" y="4325246"/>
            <a:ext cx="98251" cy="59126"/>
          </a:xfrm>
          <a:custGeom>
            <a:avLst/>
            <a:gdLst/>
            <a:ahLst/>
            <a:cxnLst/>
            <a:rect l="l" t="t" r="r" b="b"/>
            <a:pathLst>
              <a:path w="5095" h="3048" extrusionOk="0">
                <a:moveTo>
                  <a:pt x="4142" y="429"/>
                </a:moveTo>
                <a:lnTo>
                  <a:pt x="4428" y="477"/>
                </a:lnTo>
                <a:lnTo>
                  <a:pt x="4523" y="572"/>
                </a:lnTo>
                <a:lnTo>
                  <a:pt x="4618" y="668"/>
                </a:lnTo>
                <a:lnTo>
                  <a:pt x="4666" y="810"/>
                </a:lnTo>
                <a:lnTo>
                  <a:pt x="4666" y="1001"/>
                </a:lnTo>
                <a:lnTo>
                  <a:pt x="4618" y="1191"/>
                </a:lnTo>
                <a:lnTo>
                  <a:pt x="4523" y="1429"/>
                </a:lnTo>
                <a:lnTo>
                  <a:pt x="4380" y="1715"/>
                </a:lnTo>
                <a:lnTo>
                  <a:pt x="4095" y="1905"/>
                </a:lnTo>
                <a:lnTo>
                  <a:pt x="3761" y="2096"/>
                </a:lnTo>
                <a:lnTo>
                  <a:pt x="3428" y="2239"/>
                </a:lnTo>
                <a:lnTo>
                  <a:pt x="3047" y="2334"/>
                </a:lnTo>
                <a:lnTo>
                  <a:pt x="2666" y="2381"/>
                </a:lnTo>
                <a:lnTo>
                  <a:pt x="2000" y="2477"/>
                </a:lnTo>
                <a:lnTo>
                  <a:pt x="1095" y="2572"/>
                </a:lnTo>
                <a:lnTo>
                  <a:pt x="238" y="2715"/>
                </a:lnTo>
                <a:lnTo>
                  <a:pt x="1048" y="1953"/>
                </a:lnTo>
                <a:lnTo>
                  <a:pt x="1476" y="1572"/>
                </a:lnTo>
                <a:lnTo>
                  <a:pt x="1952" y="1239"/>
                </a:lnTo>
                <a:lnTo>
                  <a:pt x="2381" y="906"/>
                </a:lnTo>
                <a:lnTo>
                  <a:pt x="2857" y="668"/>
                </a:lnTo>
                <a:lnTo>
                  <a:pt x="3095" y="572"/>
                </a:lnTo>
                <a:lnTo>
                  <a:pt x="3428" y="477"/>
                </a:lnTo>
                <a:lnTo>
                  <a:pt x="3761" y="429"/>
                </a:lnTo>
                <a:close/>
                <a:moveTo>
                  <a:pt x="3476" y="1"/>
                </a:moveTo>
                <a:lnTo>
                  <a:pt x="3190" y="96"/>
                </a:lnTo>
                <a:lnTo>
                  <a:pt x="2905" y="191"/>
                </a:lnTo>
                <a:lnTo>
                  <a:pt x="2476" y="429"/>
                </a:lnTo>
                <a:lnTo>
                  <a:pt x="2048" y="715"/>
                </a:lnTo>
                <a:lnTo>
                  <a:pt x="1667" y="1001"/>
                </a:lnTo>
                <a:lnTo>
                  <a:pt x="1286" y="1286"/>
                </a:lnTo>
                <a:lnTo>
                  <a:pt x="953" y="1620"/>
                </a:lnTo>
                <a:lnTo>
                  <a:pt x="619" y="2001"/>
                </a:lnTo>
                <a:lnTo>
                  <a:pt x="286" y="2381"/>
                </a:lnTo>
                <a:lnTo>
                  <a:pt x="0" y="2762"/>
                </a:lnTo>
                <a:lnTo>
                  <a:pt x="0" y="2810"/>
                </a:lnTo>
                <a:lnTo>
                  <a:pt x="48" y="2810"/>
                </a:lnTo>
                <a:lnTo>
                  <a:pt x="48" y="2953"/>
                </a:lnTo>
                <a:lnTo>
                  <a:pt x="143" y="3048"/>
                </a:lnTo>
                <a:lnTo>
                  <a:pt x="191" y="3048"/>
                </a:lnTo>
                <a:lnTo>
                  <a:pt x="2095" y="2905"/>
                </a:lnTo>
                <a:lnTo>
                  <a:pt x="2571" y="2810"/>
                </a:lnTo>
                <a:lnTo>
                  <a:pt x="3000" y="2715"/>
                </a:lnTo>
                <a:lnTo>
                  <a:pt x="3476" y="2619"/>
                </a:lnTo>
                <a:lnTo>
                  <a:pt x="3904" y="2429"/>
                </a:lnTo>
                <a:lnTo>
                  <a:pt x="4142" y="2334"/>
                </a:lnTo>
                <a:lnTo>
                  <a:pt x="4428" y="2143"/>
                </a:lnTo>
                <a:lnTo>
                  <a:pt x="4618" y="1953"/>
                </a:lnTo>
                <a:lnTo>
                  <a:pt x="4856" y="1763"/>
                </a:lnTo>
                <a:lnTo>
                  <a:pt x="4999" y="1524"/>
                </a:lnTo>
                <a:lnTo>
                  <a:pt x="5095" y="1239"/>
                </a:lnTo>
                <a:lnTo>
                  <a:pt x="5095" y="1001"/>
                </a:lnTo>
                <a:lnTo>
                  <a:pt x="4999" y="668"/>
                </a:lnTo>
                <a:lnTo>
                  <a:pt x="4856" y="382"/>
                </a:lnTo>
                <a:lnTo>
                  <a:pt x="4618" y="191"/>
                </a:lnTo>
                <a:lnTo>
                  <a:pt x="4380" y="49"/>
                </a:lnTo>
                <a:lnTo>
                  <a:pt x="409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7" name="Google Shape;6640;p66"/>
          <p:cNvSpPr/>
          <p:nvPr/>
        </p:nvSpPr>
        <p:spPr>
          <a:xfrm flipH="1">
            <a:off x="801402" y="2991674"/>
            <a:ext cx="380102" cy="1264340"/>
          </a:xfrm>
          <a:custGeom>
            <a:avLst/>
            <a:gdLst/>
            <a:ahLst/>
            <a:cxnLst/>
            <a:rect l="l" t="t" r="r" b="b"/>
            <a:pathLst>
              <a:path w="19711" h="65178" extrusionOk="0">
                <a:moveTo>
                  <a:pt x="6856" y="1"/>
                </a:moveTo>
                <a:lnTo>
                  <a:pt x="6094" y="4714"/>
                </a:lnTo>
                <a:lnTo>
                  <a:pt x="4476" y="15569"/>
                </a:lnTo>
                <a:lnTo>
                  <a:pt x="2667" y="27757"/>
                </a:lnTo>
                <a:lnTo>
                  <a:pt x="2000" y="32803"/>
                </a:lnTo>
                <a:lnTo>
                  <a:pt x="1572" y="36374"/>
                </a:lnTo>
                <a:lnTo>
                  <a:pt x="1334" y="39183"/>
                </a:lnTo>
                <a:lnTo>
                  <a:pt x="1048" y="43182"/>
                </a:lnTo>
                <a:lnTo>
                  <a:pt x="572" y="52799"/>
                </a:lnTo>
                <a:lnTo>
                  <a:pt x="143" y="61416"/>
                </a:lnTo>
                <a:lnTo>
                  <a:pt x="0" y="65177"/>
                </a:lnTo>
                <a:lnTo>
                  <a:pt x="15140" y="65177"/>
                </a:lnTo>
                <a:lnTo>
                  <a:pt x="15426" y="54513"/>
                </a:lnTo>
                <a:lnTo>
                  <a:pt x="15854" y="39135"/>
                </a:lnTo>
                <a:lnTo>
                  <a:pt x="15902" y="37231"/>
                </a:lnTo>
                <a:lnTo>
                  <a:pt x="17854" y="18425"/>
                </a:lnTo>
                <a:lnTo>
                  <a:pt x="1971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8" name="Google Shape;6641;p66"/>
          <p:cNvSpPr/>
          <p:nvPr/>
        </p:nvSpPr>
        <p:spPr>
          <a:xfrm flipH="1">
            <a:off x="832622" y="3017532"/>
            <a:ext cx="94567" cy="1192295"/>
          </a:xfrm>
          <a:custGeom>
            <a:avLst/>
            <a:gdLst/>
            <a:ahLst/>
            <a:cxnLst/>
            <a:rect l="l" t="t" r="r" b="b"/>
            <a:pathLst>
              <a:path w="4904" h="61464" extrusionOk="0">
                <a:moveTo>
                  <a:pt x="4809" y="1"/>
                </a:moveTo>
                <a:lnTo>
                  <a:pt x="3904" y="6666"/>
                </a:lnTo>
                <a:lnTo>
                  <a:pt x="3428" y="9999"/>
                </a:lnTo>
                <a:lnTo>
                  <a:pt x="3000" y="13379"/>
                </a:lnTo>
                <a:lnTo>
                  <a:pt x="2381" y="19282"/>
                </a:lnTo>
                <a:lnTo>
                  <a:pt x="1809" y="25234"/>
                </a:lnTo>
                <a:lnTo>
                  <a:pt x="1286" y="31232"/>
                </a:lnTo>
                <a:lnTo>
                  <a:pt x="905" y="37183"/>
                </a:lnTo>
                <a:lnTo>
                  <a:pt x="619" y="43230"/>
                </a:lnTo>
                <a:lnTo>
                  <a:pt x="333" y="49276"/>
                </a:lnTo>
                <a:lnTo>
                  <a:pt x="143" y="55322"/>
                </a:lnTo>
                <a:lnTo>
                  <a:pt x="0" y="61369"/>
                </a:lnTo>
                <a:lnTo>
                  <a:pt x="0" y="61416"/>
                </a:lnTo>
                <a:lnTo>
                  <a:pt x="95" y="61464"/>
                </a:lnTo>
                <a:lnTo>
                  <a:pt x="143" y="61416"/>
                </a:lnTo>
                <a:lnTo>
                  <a:pt x="143" y="61369"/>
                </a:lnTo>
                <a:lnTo>
                  <a:pt x="381" y="54608"/>
                </a:lnTo>
                <a:lnTo>
                  <a:pt x="619" y="47800"/>
                </a:lnTo>
                <a:lnTo>
                  <a:pt x="905" y="41801"/>
                </a:lnTo>
                <a:lnTo>
                  <a:pt x="1238" y="35850"/>
                </a:lnTo>
                <a:lnTo>
                  <a:pt x="1667" y="29852"/>
                </a:lnTo>
                <a:lnTo>
                  <a:pt x="2190" y="23853"/>
                </a:lnTo>
                <a:lnTo>
                  <a:pt x="2714" y="17902"/>
                </a:lnTo>
                <a:lnTo>
                  <a:pt x="3380" y="11903"/>
                </a:lnTo>
                <a:lnTo>
                  <a:pt x="4047" y="5952"/>
                </a:lnTo>
                <a:lnTo>
                  <a:pt x="4475" y="3000"/>
                </a:lnTo>
                <a:lnTo>
                  <a:pt x="490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9" name="Google Shape;6642;p66"/>
          <p:cNvSpPr/>
          <p:nvPr/>
        </p:nvSpPr>
        <p:spPr>
          <a:xfrm flipH="1">
            <a:off x="901464" y="4205190"/>
            <a:ext cx="262586" cy="7410"/>
          </a:xfrm>
          <a:custGeom>
            <a:avLst/>
            <a:gdLst/>
            <a:ahLst/>
            <a:cxnLst/>
            <a:rect l="l" t="t" r="r" b="b"/>
            <a:pathLst>
              <a:path w="13617" h="382" extrusionOk="0">
                <a:moveTo>
                  <a:pt x="5285" y="1"/>
                </a:moveTo>
                <a:lnTo>
                  <a:pt x="2619" y="96"/>
                </a:lnTo>
                <a:lnTo>
                  <a:pt x="1286" y="144"/>
                </a:lnTo>
                <a:lnTo>
                  <a:pt x="667" y="144"/>
                </a:lnTo>
                <a:lnTo>
                  <a:pt x="48" y="191"/>
                </a:lnTo>
                <a:lnTo>
                  <a:pt x="0" y="191"/>
                </a:lnTo>
                <a:lnTo>
                  <a:pt x="0" y="239"/>
                </a:lnTo>
                <a:lnTo>
                  <a:pt x="714" y="239"/>
                </a:lnTo>
                <a:lnTo>
                  <a:pt x="1524" y="286"/>
                </a:lnTo>
                <a:lnTo>
                  <a:pt x="2999" y="334"/>
                </a:lnTo>
                <a:lnTo>
                  <a:pt x="5618" y="382"/>
                </a:lnTo>
                <a:lnTo>
                  <a:pt x="8284" y="382"/>
                </a:lnTo>
                <a:lnTo>
                  <a:pt x="10903" y="334"/>
                </a:lnTo>
                <a:lnTo>
                  <a:pt x="12283" y="239"/>
                </a:lnTo>
                <a:lnTo>
                  <a:pt x="13616" y="191"/>
                </a:lnTo>
                <a:lnTo>
                  <a:pt x="13616" y="144"/>
                </a:lnTo>
                <a:lnTo>
                  <a:pt x="12807" y="144"/>
                </a:lnTo>
                <a:lnTo>
                  <a:pt x="12045" y="96"/>
                </a:lnTo>
                <a:lnTo>
                  <a:pt x="10569" y="48"/>
                </a:lnTo>
                <a:lnTo>
                  <a:pt x="790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0" name="Google Shape;6643;p66"/>
          <p:cNvSpPr/>
          <p:nvPr/>
        </p:nvSpPr>
        <p:spPr>
          <a:xfrm flipH="1">
            <a:off x="801402" y="2991674"/>
            <a:ext cx="212102" cy="759170"/>
          </a:xfrm>
          <a:custGeom>
            <a:avLst/>
            <a:gdLst/>
            <a:ahLst/>
            <a:cxnLst/>
            <a:rect l="l" t="t" r="r" b="b"/>
            <a:pathLst>
              <a:path w="10999" h="39136" extrusionOk="0">
                <a:moveTo>
                  <a:pt x="1" y="1"/>
                </a:moveTo>
                <a:lnTo>
                  <a:pt x="7142" y="39135"/>
                </a:lnTo>
                <a:lnTo>
                  <a:pt x="7190" y="37231"/>
                </a:lnTo>
                <a:lnTo>
                  <a:pt x="9142" y="18425"/>
                </a:lnTo>
                <a:lnTo>
                  <a:pt x="10999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1" name="Google Shape;6644;p66"/>
          <p:cNvSpPr/>
          <p:nvPr/>
        </p:nvSpPr>
        <p:spPr>
          <a:xfrm flipH="1">
            <a:off x="184457" y="3970626"/>
            <a:ext cx="411303" cy="553199"/>
          </a:xfrm>
          <a:custGeom>
            <a:avLst/>
            <a:gdLst/>
            <a:ahLst/>
            <a:cxnLst/>
            <a:rect l="l" t="t" r="r" b="b"/>
            <a:pathLst>
              <a:path w="21329" h="28518" extrusionOk="0">
                <a:moveTo>
                  <a:pt x="12664" y="0"/>
                </a:moveTo>
                <a:lnTo>
                  <a:pt x="476" y="5523"/>
                </a:lnTo>
                <a:lnTo>
                  <a:pt x="3999" y="12712"/>
                </a:lnTo>
                <a:lnTo>
                  <a:pt x="5475" y="15664"/>
                </a:lnTo>
                <a:lnTo>
                  <a:pt x="6570" y="17901"/>
                </a:lnTo>
                <a:lnTo>
                  <a:pt x="3571" y="21329"/>
                </a:lnTo>
                <a:lnTo>
                  <a:pt x="1428" y="23900"/>
                </a:lnTo>
                <a:lnTo>
                  <a:pt x="619" y="24852"/>
                </a:lnTo>
                <a:lnTo>
                  <a:pt x="238" y="25471"/>
                </a:lnTo>
                <a:lnTo>
                  <a:pt x="95" y="25852"/>
                </a:lnTo>
                <a:lnTo>
                  <a:pt x="0" y="26328"/>
                </a:lnTo>
                <a:lnTo>
                  <a:pt x="0" y="26852"/>
                </a:lnTo>
                <a:lnTo>
                  <a:pt x="48" y="27375"/>
                </a:lnTo>
                <a:lnTo>
                  <a:pt x="143" y="27851"/>
                </a:lnTo>
                <a:lnTo>
                  <a:pt x="333" y="28232"/>
                </a:lnTo>
                <a:lnTo>
                  <a:pt x="429" y="28327"/>
                </a:lnTo>
                <a:lnTo>
                  <a:pt x="524" y="28470"/>
                </a:lnTo>
                <a:lnTo>
                  <a:pt x="667" y="28518"/>
                </a:lnTo>
                <a:lnTo>
                  <a:pt x="809" y="28518"/>
                </a:lnTo>
                <a:lnTo>
                  <a:pt x="1143" y="28423"/>
                </a:lnTo>
                <a:lnTo>
                  <a:pt x="1904" y="28137"/>
                </a:lnTo>
                <a:lnTo>
                  <a:pt x="4237" y="27090"/>
                </a:lnTo>
                <a:lnTo>
                  <a:pt x="7475" y="25661"/>
                </a:lnTo>
                <a:lnTo>
                  <a:pt x="11141" y="23947"/>
                </a:lnTo>
                <a:lnTo>
                  <a:pt x="14807" y="22281"/>
                </a:lnTo>
                <a:lnTo>
                  <a:pt x="17996" y="20710"/>
                </a:lnTo>
                <a:lnTo>
                  <a:pt x="20282" y="19520"/>
                </a:lnTo>
                <a:lnTo>
                  <a:pt x="20996" y="19139"/>
                </a:lnTo>
                <a:lnTo>
                  <a:pt x="21186" y="18996"/>
                </a:lnTo>
                <a:lnTo>
                  <a:pt x="21281" y="18901"/>
                </a:lnTo>
                <a:lnTo>
                  <a:pt x="21329" y="18806"/>
                </a:lnTo>
                <a:lnTo>
                  <a:pt x="21329" y="18663"/>
                </a:lnTo>
                <a:lnTo>
                  <a:pt x="21234" y="18187"/>
                </a:lnTo>
                <a:lnTo>
                  <a:pt x="20996" y="17568"/>
                </a:lnTo>
                <a:lnTo>
                  <a:pt x="20710" y="16759"/>
                </a:lnTo>
                <a:lnTo>
                  <a:pt x="19948" y="14711"/>
                </a:lnTo>
                <a:lnTo>
                  <a:pt x="18949" y="12283"/>
                </a:lnTo>
                <a:lnTo>
                  <a:pt x="18472" y="11141"/>
                </a:lnTo>
                <a:lnTo>
                  <a:pt x="17949" y="9998"/>
                </a:lnTo>
                <a:lnTo>
                  <a:pt x="16568" y="7189"/>
                </a:lnTo>
                <a:lnTo>
                  <a:pt x="15092" y="4428"/>
                </a:lnTo>
                <a:lnTo>
                  <a:pt x="13854" y="2143"/>
                </a:lnTo>
                <a:lnTo>
                  <a:pt x="12664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2" name="Google Shape;6645;p66"/>
          <p:cNvSpPr/>
          <p:nvPr/>
        </p:nvSpPr>
        <p:spPr>
          <a:xfrm flipH="1">
            <a:off x="184457" y="4110080"/>
            <a:ext cx="411303" cy="413746"/>
          </a:xfrm>
          <a:custGeom>
            <a:avLst/>
            <a:gdLst/>
            <a:ahLst/>
            <a:cxnLst/>
            <a:rect l="l" t="t" r="r" b="b"/>
            <a:pathLst>
              <a:path w="21329" h="21329" extrusionOk="0">
                <a:moveTo>
                  <a:pt x="16568" y="0"/>
                </a:moveTo>
                <a:lnTo>
                  <a:pt x="10141" y="2857"/>
                </a:lnTo>
                <a:lnTo>
                  <a:pt x="3999" y="5523"/>
                </a:lnTo>
                <a:lnTo>
                  <a:pt x="5475" y="8475"/>
                </a:lnTo>
                <a:lnTo>
                  <a:pt x="6523" y="10712"/>
                </a:lnTo>
                <a:lnTo>
                  <a:pt x="3571" y="14140"/>
                </a:lnTo>
                <a:lnTo>
                  <a:pt x="1428" y="16711"/>
                </a:lnTo>
                <a:lnTo>
                  <a:pt x="619" y="17663"/>
                </a:lnTo>
                <a:lnTo>
                  <a:pt x="238" y="18282"/>
                </a:lnTo>
                <a:lnTo>
                  <a:pt x="95" y="18663"/>
                </a:lnTo>
                <a:lnTo>
                  <a:pt x="0" y="19139"/>
                </a:lnTo>
                <a:lnTo>
                  <a:pt x="0" y="19663"/>
                </a:lnTo>
                <a:lnTo>
                  <a:pt x="48" y="20186"/>
                </a:lnTo>
                <a:lnTo>
                  <a:pt x="143" y="20662"/>
                </a:lnTo>
                <a:lnTo>
                  <a:pt x="333" y="21043"/>
                </a:lnTo>
                <a:lnTo>
                  <a:pt x="429" y="21138"/>
                </a:lnTo>
                <a:lnTo>
                  <a:pt x="524" y="21281"/>
                </a:lnTo>
                <a:lnTo>
                  <a:pt x="667" y="21329"/>
                </a:lnTo>
                <a:lnTo>
                  <a:pt x="809" y="21329"/>
                </a:lnTo>
                <a:lnTo>
                  <a:pt x="1143" y="21234"/>
                </a:lnTo>
                <a:lnTo>
                  <a:pt x="1904" y="20948"/>
                </a:lnTo>
                <a:lnTo>
                  <a:pt x="4237" y="19901"/>
                </a:lnTo>
                <a:lnTo>
                  <a:pt x="7475" y="18472"/>
                </a:lnTo>
                <a:lnTo>
                  <a:pt x="11141" y="16758"/>
                </a:lnTo>
                <a:lnTo>
                  <a:pt x="14807" y="15092"/>
                </a:lnTo>
                <a:lnTo>
                  <a:pt x="17996" y="13521"/>
                </a:lnTo>
                <a:lnTo>
                  <a:pt x="20282" y="12331"/>
                </a:lnTo>
                <a:lnTo>
                  <a:pt x="20996" y="11950"/>
                </a:lnTo>
                <a:lnTo>
                  <a:pt x="21186" y="11807"/>
                </a:lnTo>
                <a:lnTo>
                  <a:pt x="21281" y="11712"/>
                </a:lnTo>
                <a:lnTo>
                  <a:pt x="21329" y="11617"/>
                </a:lnTo>
                <a:lnTo>
                  <a:pt x="21329" y="11474"/>
                </a:lnTo>
                <a:lnTo>
                  <a:pt x="21234" y="10998"/>
                </a:lnTo>
                <a:lnTo>
                  <a:pt x="20996" y="10379"/>
                </a:lnTo>
                <a:lnTo>
                  <a:pt x="20710" y="9570"/>
                </a:lnTo>
                <a:lnTo>
                  <a:pt x="19948" y="7522"/>
                </a:lnTo>
                <a:lnTo>
                  <a:pt x="18949" y="5094"/>
                </a:lnTo>
                <a:lnTo>
                  <a:pt x="18472" y="3952"/>
                </a:lnTo>
                <a:lnTo>
                  <a:pt x="17949" y="2809"/>
                </a:lnTo>
                <a:lnTo>
                  <a:pt x="165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3" name="Google Shape;6646;p66"/>
          <p:cNvSpPr/>
          <p:nvPr/>
        </p:nvSpPr>
        <p:spPr>
          <a:xfrm flipH="1">
            <a:off x="183532" y="4163639"/>
            <a:ext cx="413154" cy="361118"/>
          </a:xfrm>
          <a:custGeom>
            <a:avLst/>
            <a:gdLst/>
            <a:ahLst/>
            <a:cxnLst/>
            <a:rect l="l" t="t" r="r" b="b"/>
            <a:pathLst>
              <a:path w="21425" h="18616" extrusionOk="0">
                <a:moveTo>
                  <a:pt x="18044" y="0"/>
                </a:moveTo>
                <a:lnTo>
                  <a:pt x="5476" y="5714"/>
                </a:lnTo>
                <a:lnTo>
                  <a:pt x="6571" y="7951"/>
                </a:lnTo>
                <a:lnTo>
                  <a:pt x="3571" y="11379"/>
                </a:lnTo>
                <a:lnTo>
                  <a:pt x="1429" y="13950"/>
                </a:lnTo>
                <a:lnTo>
                  <a:pt x="619" y="14950"/>
                </a:lnTo>
                <a:lnTo>
                  <a:pt x="239" y="15569"/>
                </a:lnTo>
                <a:lnTo>
                  <a:pt x="96" y="15949"/>
                </a:lnTo>
                <a:lnTo>
                  <a:pt x="1" y="16473"/>
                </a:lnTo>
                <a:lnTo>
                  <a:pt x="1" y="16949"/>
                </a:lnTo>
                <a:lnTo>
                  <a:pt x="48" y="17473"/>
                </a:lnTo>
                <a:lnTo>
                  <a:pt x="143" y="17949"/>
                </a:lnTo>
                <a:lnTo>
                  <a:pt x="334" y="18330"/>
                </a:lnTo>
                <a:lnTo>
                  <a:pt x="429" y="18473"/>
                </a:lnTo>
                <a:lnTo>
                  <a:pt x="524" y="18568"/>
                </a:lnTo>
                <a:lnTo>
                  <a:pt x="667" y="18615"/>
                </a:lnTo>
                <a:lnTo>
                  <a:pt x="810" y="18615"/>
                </a:lnTo>
                <a:lnTo>
                  <a:pt x="1143" y="18520"/>
                </a:lnTo>
                <a:lnTo>
                  <a:pt x="1905" y="18235"/>
                </a:lnTo>
                <a:lnTo>
                  <a:pt x="4285" y="17187"/>
                </a:lnTo>
                <a:lnTo>
                  <a:pt x="7523" y="15711"/>
                </a:lnTo>
                <a:lnTo>
                  <a:pt x="11189" y="14045"/>
                </a:lnTo>
                <a:lnTo>
                  <a:pt x="14855" y="12331"/>
                </a:lnTo>
                <a:lnTo>
                  <a:pt x="18092" y="10760"/>
                </a:lnTo>
                <a:lnTo>
                  <a:pt x="20425" y="9570"/>
                </a:lnTo>
                <a:lnTo>
                  <a:pt x="21091" y="9189"/>
                </a:lnTo>
                <a:lnTo>
                  <a:pt x="21329" y="9046"/>
                </a:lnTo>
                <a:lnTo>
                  <a:pt x="21425" y="8951"/>
                </a:lnTo>
                <a:lnTo>
                  <a:pt x="21425" y="8808"/>
                </a:lnTo>
                <a:lnTo>
                  <a:pt x="21425" y="8618"/>
                </a:lnTo>
                <a:lnTo>
                  <a:pt x="21234" y="7999"/>
                </a:lnTo>
                <a:lnTo>
                  <a:pt x="20949" y="7094"/>
                </a:lnTo>
                <a:lnTo>
                  <a:pt x="20520" y="5952"/>
                </a:lnTo>
                <a:lnTo>
                  <a:pt x="19425" y="3190"/>
                </a:lnTo>
                <a:lnTo>
                  <a:pt x="18044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4" name="Google Shape;6647;p66"/>
          <p:cNvSpPr/>
          <p:nvPr/>
        </p:nvSpPr>
        <p:spPr>
          <a:xfrm flipH="1">
            <a:off x="205573" y="4336342"/>
            <a:ext cx="378251" cy="171791"/>
          </a:xfrm>
          <a:custGeom>
            <a:avLst/>
            <a:gdLst/>
            <a:ahLst/>
            <a:cxnLst/>
            <a:rect l="l" t="t" r="r" b="b"/>
            <a:pathLst>
              <a:path w="19615" h="8856" extrusionOk="0">
                <a:moveTo>
                  <a:pt x="19615" y="0"/>
                </a:moveTo>
                <a:lnTo>
                  <a:pt x="17949" y="667"/>
                </a:lnTo>
                <a:lnTo>
                  <a:pt x="15616" y="1714"/>
                </a:lnTo>
                <a:lnTo>
                  <a:pt x="9808" y="4285"/>
                </a:lnTo>
                <a:lnTo>
                  <a:pt x="3999" y="6951"/>
                </a:lnTo>
                <a:lnTo>
                  <a:pt x="48" y="8808"/>
                </a:lnTo>
                <a:lnTo>
                  <a:pt x="0" y="8856"/>
                </a:lnTo>
                <a:lnTo>
                  <a:pt x="95" y="8856"/>
                </a:lnTo>
                <a:lnTo>
                  <a:pt x="4047" y="7094"/>
                </a:lnTo>
                <a:lnTo>
                  <a:pt x="9903" y="4523"/>
                </a:lnTo>
                <a:lnTo>
                  <a:pt x="15663" y="1857"/>
                </a:lnTo>
                <a:lnTo>
                  <a:pt x="17996" y="762"/>
                </a:lnTo>
                <a:lnTo>
                  <a:pt x="19615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5" name="Google Shape;6648;p66"/>
          <p:cNvSpPr/>
          <p:nvPr/>
        </p:nvSpPr>
        <p:spPr>
          <a:xfrm flipH="1">
            <a:off x="403867" y="4287399"/>
            <a:ext cx="81724" cy="23104"/>
          </a:xfrm>
          <a:custGeom>
            <a:avLst/>
            <a:gdLst/>
            <a:ahLst/>
            <a:cxnLst/>
            <a:rect l="l" t="t" r="r" b="b"/>
            <a:pathLst>
              <a:path w="4238" h="1191" extrusionOk="0">
                <a:moveTo>
                  <a:pt x="3142" y="0"/>
                </a:moveTo>
                <a:lnTo>
                  <a:pt x="2619" y="48"/>
                </a:lnTo>
                <a:lnTo>
                  <a:pt x="2047" y="143"/>
                </a:lnTo>
                <a:lnTo>
                  <a:pt x="1524" y="286"/>
                </a:lnTo>
                <a:lnTo>
                  <a:pt x="1000" y="476"/>
                </a:lnTo>
                <a:lnTo>
                  <a:pt x="476" y="762"/>
                </a:lnTo>
                <a:lnTo>
                  <a:pt x="48" y="1047"/>
                </a:lnTo>
                <a:lnTo>
                  <a:pt x="0" y="1143"/>
                </a:lnTo>
                <a:lnTo>
                  <a:pt x="48" y="1190"/>
                </a:lnTo>
                <a:lnTo>
                  <a:pt x="95" y="1190"/>
                </a:lnTo>
                <a:lnTo>
                  <a:pt x="1095" y="905"/>
                </a:lnTo>
                <a:lnTo>
                  <a:pt x="2143" y="619"/>
                </a:lnTo>
                <a:lnTo>
                  <a:pt x="3142" y="429"/>
                </a:lnTo>
                <a:lnTo>
                  <a:pt x="4190" y="286"/>
                </a:lnTo>
                <a:lnTo>
                  <a:pt x="4237" y="238"/>
                </a:lnTo>
                <a:lnTo>
                  <a:pt x="4237" y="190"/>
                </a:lnTo>
                <a:lnTo>
                  <a:pt x="3714" y="48"/>
                </a:lnTo>
                <a:lnTo>
                  <a:pt x="3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6" name="Google Shape;6649;p66"/>
          <p:cNvSpPr/>
          <p:nvPr/>
        </p:nvSpPr>
        <p:spPr>
          <a:xfrm flipH="1">
            <a:off x="416729" y="4305867"/>
            <a:ext cx="81724" cy="24034"/>
          </a:xfrm>
          <a:custGeom>
            <a:avLst/>
            <a:gdLst/>
            <a:ahLst/>
            <a:cxnLst/>
            <a:rect l="l" t="t" r="r" b="b"/>
            <a:pathLst>
              <a:path w="4238" h="1239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91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7" name="Google Shape;6650;p66"/>
          <p:cNvSpPr/>
          <p:nvPr/>
        </p:nvSpPr>
        <p:spPr>
          <a:xfrm flipH="1">
            <a:off x="428666" y="4325246"/>
            <a:ext cx="82631" cy="23122"/>
          </a:xfrm>
          <a:custGeom>
            <a:avLst/>
            <a:gdLst/>
            <a:ahLst/>
            <a:cxnLst/>
            <a:rect l="l" t="t" r="r" b="b"/>
            <a:pathLst>
              <a:path w="4285" h="1192" extrusionOk="0">
                <a:moveTo>
                  <a:pt x="3142" y="1"/>
                </a:moveTo>
                <a:lnTo>
                  <a:pt x="2619" y="49"/>
                </a:lnTo>
                <a:lnTo>
                  <a:pt x="2047" y="144"/>
                </a:lnTo>
                <a:lnTo>
                  <a:pt x="1524" y="287"/>
                </a:lnTo>
                <a:lnTo>
                  <a:pt x="1000" y="477"/>
                </a:lnTo>
                <a:lnTo>
                  <a:pt x="476" y="763"/>
                </a:lnTo>
                <a:lnTo>
                  <a:pt x="48" y="1048"/>
                </a:lnTo>
                <a:lnTo>
                  <a:pt x="0" y="1144"/>
                </a:lnTo>
                <a:lnTo>
                  <a:pt x="48" y="1191"/>
                </a:lnTo>
                <a:lnTo>
                  <a:pt x="95" y="1191"/>
                </a:lnTo>
                <a:lnTo>
                  <a:pt x="1143" y="906"/>
                </a:lnTo>
                <a:lnTo>
                  <a:pt x="2143" y="620"/>
                </a:lnTo>
                <a:lnTo>
                  <a:pt x="3190" y="429"/>
                </a:lnTo>
                <a:lnTo>
                  <a:pt x="4190" y="287"/>
                </a:lnTo>
                <a:lnTo>
                  <a:pt x="4285" y="239"/>
                </a:lnTo>
                <a:lnTo>
                  <a:pt x="4237" y="191"/>
                </a:lnTo>
                <a:lnTo>
                  <a:pt x="3714" y="49"/>
                </a:lnTo>
                <a:lnTo>
                  <a:pt x="314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8" name="Google Shape;6651;p66"/>
          <p:cNvSpPr/>
          <p:nvPr/>
        </p:nvSpPr>
        <p:spPr>
          <a:xfrm flipH="1">
            <a:off x="442434" y="4343732"/>
            <a:ext cx="81724" cy="24015"/>
          </a:xfrm>
          <a:custGeom>
            <a:avLst/>
            <a:gdLst/>
            <a:ahLst/>
            <a:cxnLst/>
            <a:rect l="l" t="t" r="r" b="b"/>
            <a:pathLst>
              <a:path w="4238" h="1238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43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9" name="Google Shape;6652;p66"/>
          <p:cNvSpPr/>
          <p:nvPr/>
        </p:nvSpPr>
        <p:spPr>
          <a:xfrm flipH="1">
            <a:off x="454371" y="4253220"/>
            <a:ext cx="102840" cy="50804"/>
          </a:xfrm>
          <a:custGeom>
            <a:avLst/>
            <a:gdLst/>
            <a:ahLst/>
            <a:cxnLst/>
            <a:rect l="l" t="t" r="r" b="b"/>
            <a:pathLst>
              <a:path w="5333" h="2619" extrusionOk="0">
                <a:moveTo>
                  <a:pt x="1572" y="429"/>
                </a:moveTo>
                <a:lnTo>
                  <a:pt x="1905" y="477"/>
                </a:lnTo>
                <a:lnTo>
                  <a:pt x="2191" y="524"/>
                </a:lnTo>
                <a:lnTo>
                  <a:pt x="2667" y="715"/>
                </a:lnTo>
                <a:lnTo>
                  <a:pt x="3191" y="953"/>
                </a:lnTo>
                <a:lnTo>
                  <a:pt x="3667" y="1238"/>
                </a:lnTo>
                <a:lnTo>
                  <a:pt x="4190" y="1524"/>
                </a:lnTo>
                <a:lnTo>
                  <a:pt x="5143" y="2095"/>
                </a:lnTo>
                <a:lnTo>
                  <a:pt x="4238" y="2143"/>
                </a:lnTo>
                <a:lnTo>
                  <a:pt x="3333" y="2191"/>
                </a:lnTo>
                <a:lnTo>
                  <a:pt x="2667" y="2238"/>
                </a:lnTo>
                <a:lnTo>
                  <a:pt x="1905" y="2191"/>
                </a:lnTo>
                <a:lnTo>
                  <a:pt x="1524" y="2143"/>
                </a:lnTo>
                <a:lnTo>
                  <a:pt x="1191" y="2000"/>
                </a:lnTo>
                <a:lnTo>
                  <a:pt x="858" y="1857"/>
                </a:lnTo>
                <a:lnTo>
                  <a:pt x="667" y="1619"/>
                </a:lnTo>
                <a:lnTo>
                  <a:pt x="524" y="1381"/>
                </a:lnTo>
                <a:lnTo>
                  <a:pt x="477" y="1191"/>
                </a:lnTo>
                <a:lnTo>
                  <a:pt x="429" y="1000"/>
                </a:lnTo>
                <a:lnTo>
                  <a:pt x="477" y="857"/>
                </a:lnTo>
                <a:lnTo>
                  <a:pt x="524" y="762"/>
                </a:lnTo>
                <a:lnTo>
                  <a:pt x="620" y="667"/>
                </a:lnTo>
                <a:lnTo>
                  <a:pt x="905" y="524"/>
                </a:lnTo>
                <a:lnTo>
                  <a:pt x="1239" y="477"/>
                </a:lnTo>
                <a:lnTo>
                  <a:pt x="1572" y="429"/>
                </a:lnTo>
                <a:close/>
                <a:moveTo>
                  <a:pt x="1429" y="0"/>
                </a:moveTo>
                <a:lnTo>
                  <a:pt x="1143" y="48"/>
                </a:lnTo>
                <a:lnTo>
                  <a:pt x="810" y="96"/>
                </a:lnTo>
                <a:lnTo>
                  <a:pt x="572" y="239"/>
                </a:lnTo>
                <a:lnTo>
                  <a:pt x="334" y="381"/>
                </a:lnTo>
                <a:lnTo>
                  <a:pt x="144" y="619"/>
                </a:lnTo>
                <a:lnTo>
                  <a:pt x="48" y="953"/>
                </a:lnTo>
                <a:lnTo>
                  <a:pt x="1" y="1238"/>
                </a:lnTo>
                <a:lnTo>
                  <a:pt x="96" y="1524"/>
                </a:lnTo>
                <a:lnTo>
                  <a:pt x="239" y="1762"/>
                </a:lnTo>
                <a:lnTo>
                  <a:pt x="429" y="2000"/>
                </a:lnTo>
                <a:lnTo>
                  <a:pt x="620" y="2143"/>
                </a:lnTo>
                <a:lnTo>
                  <a:pt x="905" y="2286"/>
                </a:lnTo>
                <a:lnTo>
                  <a:pt x="1191" y="2429"/>
                </a:lnTo>
                <a:lnTo>
                  <a:pt x="1429" y="2476"/>
                </a:lnTo>
                <a:lnTo>
                  <a:pt x="1905" y="2571"/>
                </a:lnTo>
                <a:lnTo>
                  <a:pt x="2381" y="2619"/>
                </a:lnTo>
                <a:lnTo>
                  <a:pt x="3333" y="2619"/>
                </a:lnTo>
                <a:lnTo>
                  <a:pt x="5190" y="2429"/>
                </a:lnTo>
                <a:lnTo>
                  <a:pt x="5285" y="2429"/>
                </a:lnTo>
                <a:lnTo>
                  <a:pt x="5333" y="2333"/>
                </a:lnTo>
                <a:lnTo>
                  <a:pt x="5333" y="2286"/>
                </a:lnTo>
                <a:lnTo>
                  <a:pt x="5333" y="2191"/>
                </a:lnTo>
                <a:lnTo>
                  <a:pt x="5333" y="2143"/>
                </a:lnTo>
                <a:lnTo>
                  <a:pt x="5000" y="1762"/>
                </a:lnTo>
                <a:lnTo>
                  <a:pt x="4619" y="1476"/>
                </a:lnTo>
                <a:lnTo>
                  <a:pt x="4238" y="1191"/>
                </a:lnTo>
                <a:lnTo>
                  <a:pt x="3809" y="905"/>
                </a:lnTo>
                <a:lnTo>
                  <a:pt x="3381" y="667"/>
                </a:lnTo>
                <a:lnTo>
                  <a:pt x="2952" y="429"/>
                </a:lnTo>
                <a:lnTo>
                  <a:pt x="2524" y="239"/>
                </a:lnTo>
                <a:lnTo>
                  <a:pt x="2048" y="96"/>
                </a:lnTo>
                <a:lnTo>
                  <a:pt x="1762" y="48"/>
                </a:lnTo>
                <a:lnTo>
                  <a:pt x="142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0" name="Google Shape;6653;p66"/>
          <p:cNvSpPr/>
          <p:nvPr/>
        </p:nvSpPr>
        <p:spPr>
          <a:xfrm flipH="1">
            <a:off x="383677" y="4213512"/>
            <a:ext cx="77135" cy="86827"/>
          </a:xfrm>
          <a:custGeom>
            <a:avLst/>
            <a:gdLst/>
            <a:ahLst/>
            <a:cxnLst/>
            <a:rect l="l" t="t" r="r" b="b"/>
            <a:pathLst>
              <a:path w="4000" h="4476" extrusionOk="0">
                <a:moveTo>
                  <a:pt x="3095" y="381"/>
                </a:moveTo>
                <a:lnTo>
                  <a:pt x="3238" y="429"/>
                </a:lnTo>
                <a:lnTo>
                  <a:pt x="3333" y="476"/>
                </a:lnTo>
                <a:lnTo>
                  <a:pt x="3476" y="572"/>
                </a:lnTo>
                <a:lnTo>
                  <a:pt x="3524" y="714"/>
                </a:lnTo>
                <a:lnTo>
                  <a:pt x="3571" y="952"/>
                </a:lnTo>
                <a:lnTo>
                  <a:pt x="3619" y="1191"/>
                </a:lnTo>
                <a:lnTo>
                  <a:pt x="3524" y="1524"/>
                </a:lnTo>
                <a:lnTo>
                  <a:pt x="3381" y="1809"/>
                </a:lnTo>
                <a:lnTo>
                  <a:pt x="3143" y="2095"/>
                </a:lnTo>
                <a:lnTo>
                  <a:pt x="2905" y="2381"/>
                </a:lnTo>
                <a:lnTo>
                  <a:pt x="2286" y="2809"/>
                </a:lnTo>
                <a:lnTo>
                  <a:pt x="1715" y="3190"/>
                </a:lnTo>
                <a:lnTo>
                  <a:pt x="953" y="3619"/>
                </a:lnTo>
                <a:lnTo>
                  <a:pt x="191" y="4095"/>
                </a:lnTo>
                <a:lnTo>
                  <a:pt x="667" y="3095"/>
                </a:lnTo>
                <a:lnTo>
                  <a:pt x="1143" y="2095"/>
                </a:lnTo>
                <a:lnTo>
                  <a:pt x="1429" y="1619"/>
                </a:lnTo>
                <a:lnTo>
                  <a:pt x="1762" y="1143"/>
                </a:lnTo>
                <a:lnTo>
                  <a:pt x="1905" y="952"/>
                </a:lnTo>
                <a:lnTo>
                  <a:pt x="2191" y="762"/>
                </a:lnTo>
                <a:lnTo>
                  <a:pt x="2476" y="572"/>
                </a:lnTo>
                <a:lnTo>
                  <a:pt x="2810" y="429"/>
                </a:lnTo>
                <a:lnTo>
                  <a:pt x="3095" y="381"/>
                </a:lnTo>
                <a:close/>
                <a:moveTo>
                  <a:pt x="2857" y="0"/>
                </a:moveTo>
                <a:lnTo>
                  <a:pt x="2572" y="48"/>
                </a:lnTo>
                <a:lnTo>
                  <a:pt x="2286" y="143"/>
                </a:lnTo>
                <a:lnTo>
                  <a:pt x="2048" y="334"/>
                </a:lnTo>
                <a:lnTo>
                  <a:pt x="1810" y="524"/>
                </a:lnTo>
                <a:lnTo>
                  <a:pt x="1572" y="714"/>
                </a:lnTo>
                <a:lnTo>
                  <a:pt x="1286" y="1143"/>
                </a:lnTo>
                <a:lnTo>
                  <a:pt x="1000" y="1524"/>
                </a:lnTo>
                <a:lnTo>
                  <a:pt x="762" y="1952"/>
                </a:lnTo>
                <a:lnTo>
                  <a:pt x="572" y="2381"/>
                </a:lnTo>
                <a:lnTo>
                  <a:pt x="382" y="2857"/>
                </a:lnTo>
                <a:lnTo>
                  <a:pt x="239" y="3333"/>
                </a:lnTo>
                <a:lnTo>
                  <a:pt x="96" y="3761"/>
                </a:lnTo>
                <a:lnTo>
                  <a:pt x="1" y="4285"/>
                </a:lnTo>
                <a:lnTo>
                  <a:pt x="48" y="4333"/>
                </a:lnTo>
                <a:lnTo>
                  <a:pt x="144" y="4428"/>
                </a:lnTo>
                <a:lnTo>
                  <a:pt x="239" y="4476"/>
                </a:lnTo>
                <a:lnTo>
                  <a:pt x="286" y="4428"/>
                </a:lnTo>
                <a:lnTo>
                  <a:pt x="1953" y="3523"/>
                </a:lnTo>
                <a:lnTo>
                  <a:pt x="2762" y="3000"/>
                </a:lnTo>
                <a:lnTo>
                  <a:pt x="3095" y="2714"/>
                </a:lnTo>
                <a:lnTo>
                  <a:pt x="3429" y="2381"/>
                </a:lnTo>
                <a:lnTo>
                  <a:pt x="3619" y="2143"/>
                </a:lnTo>
                <a:lnTo>
                  <a:pt x="3762" y="1905"/>
                </a:lnTo>
                <a:lnTo>
                  <a:pt x="3905" y="1619"/>
                </a:lnTo>
                <a:lnTo>
                  <a:pt x="4000" y="1381"/>
                </a:lnTo>
                <a:lnTo>
                  <a:pt x="4000" y="1095"/>
                </a:lnTo>
                <a:lnTo>
                  <a:pt x="4000" y="810"/>
                </a:lnTo>
                <a:lnTo>
                  <a:pt x="3905" y="524"/>
                </a:lnTo>
                <a:lnTo>
                  <a:pt x="3714" y="286"/>
                </a:lnTo>
                <a:lnTo>
                  <a:pt x="3429" y="96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1" name="Google Shape;6654;p66"/>
          <p:cNvSpPr/>
          <p:nvPr/>
        </p:nvSpPr>
        <p:spPr>
          <a:xfrm flipH="1">
            <a:off x="264330" y="2991674"/>
            <a:ext cx="785889" cy="1205233"/>
          </a:xfrm>
          <a:custGeom>
            <a:avLst/>
            <a:gdLst/>
            <a:ahLst/>
            <a:cxnLst/>
            <a:rect l="l" t="t" r="r" b="b"/>
            <a:pathLst>
              <a:path w="40754" h="62131" extrusionOk="0">
                <a:moveTo>
                  <a:pt x="1" y="1"/>
                </a:moveTo>
                <a:lnTo>
                  <a:pt x="239" y="905"/>
                </a:lnTo>
                <a:lnTo>
                  <a:pt x="524" y="1858"/>
                </a:lnTo>
                <a:lnTo>
                  <a:pt x="1000" y="3000"/>
                </a:lnTo>
                <a:lnTo>
                  <a:pt x="1286" y="3667"/>
                </a:lnTo>
                <a:lnTo>
                  <a:pt x="1619" y="4286"/>
                </a:lnTo>
                <a:lnTo>
                  <a:pt x="2000" y="4952"/>
                </a:lnTo>
                <a:lnTo>
                  <a:pt x="2429" y="5619"/>
                </a:lnTo>
                <a:lnTo>
                  <a:pt x="2905" y="6285"/>
                </a:lnTo>
                <a:lnTo>
                  <a:pt x="3476" y="6904"/>
                </a:lnTo>
                <a:lnTo>
                  <a:pt x="4047" y="7475"/>
                </a:lnTo>
                <a:lnTo>
                  <a:pt x="4714" y="8047"/>
                </a:lnTo>
                <a:lnTo>
                  <a:pt x="8951" y="22091"/>
                </a:lnTo>
                <a:lnTo>
                  <a:pt x="12046" y="32375"/>
                </a:lnTo>
                <a:lnTo>
                  <a:pt x="13236" y="36279"/>
                </a:lnTo>
                <a:lnTo>
                  <a:pt x="13950" y="38469"/>
                </a:lnTo>
                <a:lnTo>
                  <a:pt x="14379" y="39611"/>
                </a:lnTo>
                <a:lnTo>
                  <a:pt x="14997" y="41040"/>
                </a:lnTo>
                <a:lnTo>
                  <a:pt x="15712" y="42658"/>
                </a:lnTo>
                <a:lnTo>
                  <a:pt x="16521" y="44420"/>
                </a:lnTo>
                <a:lnTo>
                  <a:pt x="18425" y="48324"/>
                </a:lnTo>
                <a:lnTo>
                  <a:pt x="20473" y="52323"/>
                </a:lnTo>
                <a:lnTo>
                  <a:pt x="22377" y="56084"/>
                </a:lnTo>
                <a:lnTo>
                  <a:pt x="24043" y="59226"/>
                </a:lnTo>
                <a:lnTo>
                  <a:pt x="25614" y="62130"/>
                </a:lnTo>
                <a:lnTo>
                  <a:pt x="40754" y="55656"/>
                </a:lnTo>
                <a:lnTo>
                  <a:pt x="34803" y="45277"/>
                </a:lnTo>
                <a:lnTo>
                  <a:pt x="30470" y="37802"/>
                </a:lnTo>
                <a:lnTo>
                  <a:pt x="28852" y="35089"/>
                </a:lnTo>
                <a:lnTo>
                  <a:pt x="28280" y="34184"/>
                </a:lnTo>
                <a:lnTo>
                  <a:pt x="27947" y="33708"/>
                </a:lnTo>
                <a:lnTo>
                  <a:pt x="27757" y="33279"/>
                </a:lnTo>
                <a:lnTo>
                  <a:pt x="27423" y="32422"/>
                </a:lnTo>
                <a:lnTo>
                  <a:pt x="26519" y="29614"/>
                </a:lnTo>
                <a:lnTo>
                  <a:pt x="25376" y="25900"/>
                </a:lnTo>
                <a:lnTo>
                  <a:pt x="24138" y="21663"/>
                </a:lnTo>
                <a:lnTo>
                  <a:pt x="22901" y="17426"/>
                </a:lnTo>
                <a:lnTo>
                  <a:pt x="21901" y="13760"/>
                </a:lnTo>
                <a:lnTo>
                  <a:pt x="21234" y="11094"/>
                </a:lnTo>
                <a:lnTo>
                  <a:pt x="21044" y="10284"/>
                </a:lnTo>
                <a:lnTo>
                  <a:pt x="20949" y="9951"/>
                </a:lnTo>
                <a:lnTo>
                  <a:pt x="21091" y="8713"/>
                </a:lnTo>
                <a:lnTo>
                  <a:pt x="21139" y="7571"/>
                </a:lnTo>
                <a:lnTo>
                  <a:pt x="21091" y="6523"/>
                </a:lnTo>
                <a:lnTo>
                  <a:pt x="20996" y="5523"/>
                </a:lnTo>
                <a:lnTo>
                  <a:pt x="20853" y="4619"/>
                </a:lnTo>
                <a:lnTo>
                  <a:pt x="20663" y="3810"/>
                </a:lnTo>
                <a:lnTo>
                  <a:pt x="20425" y="3095"/>
                </a:lnTo>
                <a:lnTo>
                  <a:pt x="20139" y="2429"/>
                </a:lnTo>
                <a:lnTo>
                  <a:pt x="19901" y="1858"/>
                </a:lnTo>
                <a:lnTo>
                  <a:pt x="19616" y="1334"/>
                </a:lnTo>
                <a:lnTo>
                  <a:pt x="19139" y="572"/>
                </a:lnTo>
                <a:lnTo>
                  <a:pt x="18806" y="144"/>
                </a:lnTo>
                <a:lnTo>
                  <a:pt x="1866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2" name="Google Shape;6655;p66"/>
          <p:cNvSpPr/>
          <p:nvPr/>
        </p:nvSpPr>
        <p:spPr>
          <a:xfrm flipH="1">
            <a:off x="710517" y="3028627"/>
            <a:ext cx="104672" cy="81279"/>
          </a:xfrm>
          <a:custGeom>
            <a:avLst/>
            <a:gdLst/>
            <a:ahLst/>
            <a:cxnLst/>
            <a:rect l="l" t="t" r="r" b="b"/>
            <a:pathLst>
              <a:path w="5428" h="4190" extrusionOk="0">
                <a:moveTo>
                  <a:pt x="1" y="0"/>
                </a:moveTo>
                <a:lnTo>
                  <a:pt x="1" y="48"/>
                </a:lnTo>
                <a:lnTo>
                  <a:pt x="96" y="524"/>
                </a:lnTo>
                <a:lnTo>
                  <a:pt x="239" y="952"/>
                </a:lnTo>
                <a:lnTo>
                  <a:pt x="381" y="1381"/>
                </a:lnTo>
                <a:lnTo>
                  <a:pt x="619" y="1762"/>
                </a:lnTo>
                <a:lnTo>
                  <a:pt x="905" y="2143"/>
                </a:lnTo>
                <a:lnTo>
                  <a:pt x="1191" y="2476"/>
                </a:lnTo>
                <a:lnTo>
                  <a:pt x="1524" y="2809"/>
                </a:lnTo>
                <a:lnTo>
                  <a:pt x="1857" y="3095"/>
                </a:lnTo>
                <a:lnTo>
                  <a:pt x="2238" y="3333"/>
                </a:lnTo>
                <a:lnTo>
                  <a:pt x="2619" y="3571"/>
                </a:lnTo>
                <a:lnTo>
                  <a:pt x="3048" y="3761"/>
                </a:lnTo>
                <a:lnTo>
                  <a:pt x="3476" y="3904"/>
                </a:lnTo>
                <a:lnTo>
                  <a:pt x="3952" y="3999"/>
                </a:lnTo>
                <a:lnTo>
                  <a:pt x="4381" y="4095"/>
                </a:lnTo>
                <a:lnTo>
                  <a:pt x="4857" y="4142"/>
                </a:lnTo>
                <a:lnTo>
                  <a:pt x="5333" y="4190"/>
                </a:lnTo>
                <a:lnTo>
                  <a:pt x="5380" y="4142"/>
                </a:lnTo>
                <a:lnTo>
                  <a:pt x="5428" y="4047"/>
                </a:lnTo>
                <a:lnTo>
                  <a:pt x="5428" y="3904"/>
                </a:lnTo>
                <a:lnTo>
                  <a:pt x="5333" y="3856"/>
                </a:lnTo>
                <a:lnTo>
                  <a:pt x="4857" y="3809"/>
                </a:lnTo>
                <a:lnTo>
                  <a:pt x="4428" y="3761"/>
                </a:lnTo>
                <a:lnTo>
                  <a:pt x="3952" y="3666"/>
                </a:lnTo>
                <a:lnTo>
                  <a:pt x="3524" y="3523"/>
                </a:lnTo>
                <a:lnTo>
                  <a:pt x="3143" y="3380"/>
                </a:lnTo>
                <a:lnTo>
                  <a:pt x="2714" y="3190"/>
                </a:lnTo>
                <a:lnTo>
                  <a:pt x="2333" y="2952"/>
                </a:lnTo>
                <a:lnTo>
                  <a:pt x="1953" y="2714"/>
                </a:lnTo>
                <a:lnTo>
                  <a:pt x="1619" y="2428"/>
                </a:lnTo>
                <a:lnTo>
                  <a:pt x="1334" y="2143"/>
                </a:lnTo>
                <a:lnTo>
                  <a:pt x="1048" y="1857"/>
                </a:lnTo>
                <a:lnTo>
                  <a:pt x="810" y="1524"/>
                </a:lnTo>
                <a:lnTo>
                  <a:pt x="572" y="1190"/>
                </a:lnTo>
                <a:lnTo>
                  <a:pt x="381" y="810"/>
                </a:lnTo>
                <a:lnTo>
                  <a:pt x="239" y="429"/>
                </a:lnTo>
                <a:lnTo>
                  <a:pt x="96" y="48"/>
                </a:lnTo>
                <a:lnTo>
                  <a:pt x="9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3" name="Google Shape;6656;p66"/>
          <p:cNvSpPr/>
          <p:nvPr/>
        </p:nvSpPr>
        <p:spPr>
          <a:xfrm flipH="1">
            <a:off x="907886" y="3114504"/>
            <a:ext cx="98270" cy="60968"/>
          </a:xfrm>
          <a:custGeom>
            <a:avLst/>
            <a:gdLst/>
            <a:ahLst/>
            <a:cxnLst/>
            <a:rect l="l" t="t" r="r" b="b"/>
            <a:pathLst>
              <a:path w="5096" h="3143" extrusionOk="0">
                <a:moveTo>
                  <a:pt x="48" y="1"/>
                </a:moveTo>
                <a:lnTo>
                  <a:pt x="1" y="48"/>
                </a:lnTo>
                <a:lnTo>
                  <a:pt x="48" y="96"/>
                </a:lnTo>
                <a:lnTo>
                  <a:pt x="620" y="524"/>
                </a:lnTo>
                <a:lnTo>
                  <a:pt x="1191" y="953"/>
                </a:lnTo>
                <a:lnTo>
                  <a:pt x="1810" y="1334"/>
                </a:lnTo>
                <a:lnTo>
                  <a:pt x="2429" y="1715"/>
                </a:lnTo>
                <a:lnTo>
                  <a:pt x="3714" y="2429"/>
                </a:lnTo>
                <a:lnTo>
                  <a:pt x="5047" y="3143"/>
                </a:lnTo>
                <a:lnTo>
                  <a:pt x="5095" y="3095"/>
                </a:lnTo>
                <a:lnTo>
                  <a:pt x="5047" y="3048"/>
                </a:lnTo>
                <a:lnTo>
                  <a:pt x="3857" y="2191"/>
                </a:lnTo>
                <a:lnTo>
                  <a:pt x="3238" y="1762"/>
                </a:lnTo>
                <a:lnTo>
                  <a:pt x="2619" y="1381"/>
                </a:lnTo>
                <a:lnTo>
                  <a:pt x="2000" y="1001"/>
                </a:lnTo>
                <a:lnTo>
                  <a:pt x="1382" y="620"/>
                </a:lnTo>
                <a:lnTo>
                  <a:pt x="715" y="286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4" name="Google Shape;6657;p66"/>
          <p:cNvSpPr/>
          <p:nvPr/>
        </p:nvSpPr>
        <p:spPr>
          <a:xfrm flipH="1">
            <a:off x="949211" y="3014777"/>
            <a:ext cx="63366" cy="132994"/>
          </a:xfrm>
          <a:custGeom>
            <a:avLst/>
            <a:gdLst/>
            <a:ahLst/>
            <a:cxnLst/>
            <a:rect l="l" t="t" r="r" b="b"/>
            <a:pathLst>
              <a:path w="3286" h="6856" extrusionOk="0">
                <a:moveTo>
                  <a:pt x="1" y="0"/>
                </a:moveTo>
                <a:lnTo>
                  <a:pt x="286" y="1952"/>
                </a:lnTo>
                <a:lnTo>
                  <a:pt x="429" y="2761"/>
                </a:lnTo>
                <a:lnTo>
                  <a:pt x="619" y="3571"/>
                </a:lnTo>
                <a:lnTo>
                  <a:pt x="762" y="3904"/>
                </a:lnTo>
                <a:lnTo>
                  <a:pt x="1000" y="4237"/>
                </a:lnTo>
                <a:lnTo>
                  <a:pt x="1238" y="4523"/>
                </a:lnTo>
                <a:lnTo>
                  <a:pt x="1524" y="4809"/>
                </a:lnTo>
                <a:lnTo>
                  <a:pt x="2191" y="5285"/>
                </a:lnTo>
                <a:lnTo>
                  <a:pt x="2524" y="5475"/>
                </a:lnTo>
                <a:lnTo>
                  <a:pt x="2857" y="5713"/>
                </a:lnTo>
                <a:lnTo>
                  <a:pt x="2905" y="5856"/>
                </a:lnTo>
                <a:lnTo>
                  <a:pt x="3048" y="6380"/>
                </a:lnTo>
                <a:lnTo>
                  <a:pt x="3095" y="6618"/>
                </a:lnTo>
                <a:lnTo>
                  <a:pt x="3190" y="6856"/>
                </a:lnTo>
                <a:lnTo>
                  <a:pt x="3286" y="6856"/>
                </a:lnTo>
                <a:lnTo>
                  <a:pt x="3286" y="6570"/>
                </a:lnTo>
                <a:lnTo>
                  <a:pt x="3238" y="6332"/>
                </a:lnTo>
                <a:lnTo>
                  <a:pt x="3190" y="5856"/>
                </a:lnTo>
                <a:lnTo>
                  <a:pt x="2905" y="4523"/>
                </a:lnTo>
                <a:lnTo>
                  <a:pt x="2571" y="2952"/>
                </a:lnTo>
                <a:lnTo>
                  <a:pt x="2191" y="1619"/>
                </a:lnTo>
                <a:lnTo>
                  <a:pt x="1762" y="238"/>
                </a:lnTo>
                <a:lnTo>
                  <a:pt x="1715" y="190"/>
                </a:lnTo>
                <a:lnTo>
                  <a:pt x="1715" y="238"/>
                </a:lnTo>
                <a:lnTo>
                  <a:pt x="2000" y="1619"/>
                </a:lnTo>
                <a:lnTo>
                  <a:pt x="2286" y="3047"/>
                </a:lnTo>
                <a:lnTo>
                  <a:pt x="2619" y="4475"/>
                </a:lnTo>
                <a:lnTo>
                  <a:pt x="2762" y="5142"/>
                </a:lnTo>
                <a:lnTo>
                  <a:pt x="2810" y="5332"/>
                </a:lnTo>
                <a:lnTo>
                  <a:pt x="2381" y="5094"/>
                </a:lnTo>
                <a:lnTo>
                  <a:pt x="1715" y="4570"/>
                </a:lnTo>
                <a:lnTo>
                  <a:pt x="1429" y="4285"/>
                </a:lnTo>
                <a:lnTo>
                  <a:pt x="1238" y="3952"/>
                </a:lnTo>
                <a:lnTo>
                  <a:pt x="1048" y="3618"/>
                </a:lnTo>
                <a:lnTo>
                  <a:pt x="905" y="3237"/>
                </a:lnTo>
                <a:lnTo>
                  <a:pt x="715" y="2476"/>
                </a:lnTo>
                <a:lnTo>
                  <a:pt x="477" y="1714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5" name="Google Shape;6658;p66"/>
          <p:cNvSpPr/>
          <p:nvPr/>
        </p:nvSpPr>
        <p:spPr>
          <a:xfrm flipH="1">
            <a:off x="315741" y="4031575"/>
            <a:ext cx="242377" cy="107136"/>
          </a:xfrm>
          <a:custGeom>
            <a:avLst/>
            <a:gdLst/>
            <a:ahLst/>
            <a:cxnLst/>
            <a:rect l="l" t="t" r="r" b="b"/>
            <a:pathLst>
              <a:path w="12569" h="5523" extrusionOk="0">
                <a:moveTo>
                  <a:pt x="12521" y="0"/>
                </a:moveTo>
                <a:lnTo>
                  <a:pt x="12426" y="48"/>
                </a:lnTo>
                <a:lnTo>
                  <a:pt x="8998" y="1429"/>
                </a:lnTo>
                <a:lnTo>
                  <a:pt x="6523" y="2428"/>
                </a:lnTo>
                <a:lnTo>
                  <a:pt x="4761" y="3238"/>
                </a:lnTo>
                <a:lnTo>
                  <a:pt x="2238" y="4428"/>
                </a:lnTo>
                <a:lnTo>
                  <a:pt x="48" y="5475"/>
                </a:lnTo>
                <a:lnTo>
                  <a:pt x="0" y="5523"/>
                </a:lnTo>
                <a:lnTo>
                  <a:pt x="48" y="5523"/>
                </a:lnTo>
                <a:lnTo>
                  <a:pt x="3333" y="4190"/>
                </a:lnTo>
                <a:lnTo>
                  <a:pt x="5808" y="3143"/>
                </a:lnTo>
                <a:lnTo>
                  <a:pt x="7665" y="2381"/>
                </a:lnTo>
                <a:lnTo>
                  <a:pt x="12474" y="143"/>
                </a:lnTo>
                <a:lnTo>
                  <a:pt x="12569" y="96"/>
                </a:lnTo>
                <a:lnTo>
                  <a:pt x="12569" y="48"/>
                </a:lnTo>
                <a:lnTo>
                  <a:pt x="1252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6" name="Google Shape;6659;p66"/>
          <p:cNvSpPr/>
          <p:nvPr/>
        </p:nvSpPr>
        <p:spPr>
          <a:xfrm flipH="1">
            <a:off x="331341" y="3003682"/>
            <a:ext cx="378269" cy="1026982"/>
          </a:xfrm>
          <a:custGeom>
            <a:avLst/>
            <a:gdLst/>
            <a:ahLst/>
            <a:cxnLst/>
            <a:rect l="l" t="t" r="r" b="b"/>
            <a:pathLst>
              <a:path w="19616" h="52942" extrusionOk="0">
                <a:moveTo>
                  <a:pt x="1" y="1"/>
                </a:moveTo>
                <a:lnTo>
                  <a:pt x="429" y="810"/>
                </a:lnTo>
                <a:lnTo>
                  <a:pt x="858" y="1619"/>
                </a:lnTo>
                <a:lnTo>
                  <a:pt x="1191" y="2429"/>
                </a:lnTo>
                <a:lnTo>
                  <a:pt x="1429" y="3286"/>
                </a:lnTo>
                <a:lnTo>
                  <a:pt x="1667" y="4143"/>
                </a:lnTo>
                <a:lnTo>
                  <a:pt x="1810" y="5000"/>
                </a:lnTo>
                <a:lnTo>
                  <a:pt x="1905" y="5904"/>
                </a:lnTo>
                <a:lnTo>
                  <a:pt x="1905" y="6761"/>
                </a:lnTo>
                <a:lnTo>
                  <a:pt x="1857" y="7666"/>
                </a:lnTo>
                <a:lnTo>
                  <a:pt x="1762" y="8523"/>
                </a:lnTo>
                <a:lnTo>
                  <a:pt x="1667" y="8951"/>
                </a:lnTo>
                <a:lnTo>
                  <a:pt x="1619" y="9189"/>
                </a:lnTo>
                <a:lnTo>
                  <a:pt x="1619" y="9427"/>
                </a:lnTo>
                <a:lnTo>
                  <a:pt x="1762" y="10332"/>
                </a:lnTo>
                <a:lnTo>
                  <a:pt x="2143" y="12093"/>
                </a:lnTo>
                <a:lnTo>
                  <a:pt x="2571" y="13807"/>
                </a:lnTo>
                <a:lnTo>
                  <a:pt x="3476" y="17283"/>
                </a:lnTo>
                <a:lnTo>
                  <a:pt x="4381" y="20711"/>
                </a:lnTo>
                <a:lnTo>
                  <a:pt x="6285" y="27614"/>
                </a:lnTo>
                <a:lnTo>
                  <a:pt x="7285" y="31042"/>
                </a:lnTo>
                <a:lnTo>
                  <a:pt x="7856" y="32756"/>
                </a:lnTo>
                <a:lnTo>
                  <a:pt x="7951" y="33184"/>
                </a:lnTo>
                <a:lnTo>
                  <a:pt x="8142" y="33613"/>
                </a:lnTo>
                <a:lnTo>
                  <a:pt x="8570" y="34422"/>
                </a:lnTo>
                <a:lnTo>
                  <a:pt x="10284" y="37517"/>
                </a:lnTo>
                <a:lnTo>
                  <a:pt x="12093" y="40611"/>
                </a:lnTo>
                <a:lnTo>
                  <a:pt x="16331" y="47752"/>
                </a:lnTo>
                <a:lnTo>
                  <a:pt x="18235" y="50942"/>
                </a:lnTo>
                <a:lnTo>
                  <a:pt x="18997" y="52085"/>
                </a:lnTo>
                <a:lnTo>
                  <a:pt x="19520" y="52847"/>
                </a:lnTo>
                <a:lnTo>
                  <a:pt x="19568" y="52942"/>
                </a:lnTo>
                <a:lnTo>
                  <a:pt x="19616" y="52942"/>
                </a:lnTo>
                <a:lnTo>
                  <a:pt x="19568" y="52799"/>
                </a:lnTo>
                <a:lnTo>
                  <a:pt x="17949" y="49895"/>
                </a:lnTo>
                <a:lnTo>
                  <a:pt x="15521" y="45753"/>
                </a:lnTo>
                <a:lnTo>
                  <a:pt x="12379" y="40468"/>
                </a:lnTo>
                <a:lnTo>
                  <a:pt x="10617" y="37374"/>
                </a:lnTo>
                <a:lnTo>
                  <a:pt x="9713" y="35803"/>
                </a:lnTo>
                <a:lnTo>
                  <a:pt x="8856" y="34231"/>
                </a:lnTo>
                <a:lnTo>
                  <a:pt x="8665" y="33851"/>
                </a:lnTo>
                <a:lnTo>
                  <a:pt x="8475" y="33470"/>
                </a:lnTo>
                <a:lnTo>
                  <a:pt x="8189" y="32660"/>
                </a:lnTo>
                <a:lnTo>
                  <a:pt x="7666" y="30946"/>
                </a:lnTo>
                <a:lnTo>
                  <a:pt x="6666" y="27519"/>
                </a:lnTo>
                <a:lnTo>
                  <a:pt x="4762" y="20615"/>
                </a:lnTo>
                <a:lnTo>
                  <a:pt x="2857" y="13760"/>
                </a:lnTo>
                <a:lnTo>
                  <a:pt x="2429" y="11998"/>
                </a:lnTo>
                <a:lnTo>
                  <a:pt x="2000" y="10284"/>
                </a:lnTo>
                <a:lnTo>
                  <a:pt x="1905" y="9856"/>
                </a:lnTo>
                <a:lnTo>
                  <a:pt x="1810" y="9427"/>
                </a:lnTo>
                <a:lnTo>
                  <a:pt x="1857" y="9237"/>
                </a:lnTo>
                <a:lnTo>
                  <a:pt x="1905" y="8999"/>
                </a:lnTo>
                <a:lnTo>
                  <a:pt x="1953" y="8570"/>
                </a:lnTo>
                <a:lnTo>
                  <a:pt x="2095" y="7666"/>
                </a:lnTo>
                <a:lnTo>
                  <a:pt x="2095" y="6761"/>
                </a:lnTo>
                <a:lnTo>
                  <a:pt x="2048" y="5857"/>
                </a:lnTo>
                <a:lnTo>
                  <a:pt x="1953" y="5000"/>
                </a:lnTo>
                <a:lnTo>
                  <a:pt x="1762" y="4095"/>
                </a:lnTo>
                <a:lnTo>
                  <a:pt x="1524" y="3238"/>
                </a:lnTo>
                <a:lnTo>
                  <a:pt x="1238" y="2429"/>
                </a:lnTo>
                <a:lnTo>
                  <a:pt x="905" y="1572"/>
                </a:lnTo>
                <a:lnTo>
                  <a:pt x="477" y="810"/>
                </a:lnTo>
                <a:lnTo>
                  <a:pt x="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7" name="Google Shape;6660;p66"/>
          <p:cNvSpPr/>
          <p:nvPr/>
        </p:nvSpPr>
        <p:spPr>
          <a:xfrm flipH="1">
            <a:off x="732539" y="2266703"/>
            <a:ext cx="378269" cy="569843"/>
          </a:xfrm>
          <a:custGeom>
            <a:avLst/>
            <a:gdLst/>
            <a:ahLst/>
            <a:cxnLst/>
            <a:rect l="l" t="t" r="r" b="b"/>
            <a:pathLst>
              <a:path w="19616" h="29376" extrusionOk="0">
                <a:moveTo>
                  <a:pt x="10474" y="1"/>
                </a:moveTo>
                <a:lnTo>
                  <a:pt x="9665" y="48"/>
                </a:lnTo>
                <a:lnTo>
                  <a:pt x="8856" y="144"/>
                </a:lnTo>
                <a:lnTo>
                  <a:pt x="8094" y="287"/>
                </a:lnTo>
                <a:lnTo>
                  <a:pt x="7380" y="525"/>
                </a:lnTo>
                <a:lnTo>
                  <a:pt x="6713" y="858"/>
                </a:lnTo>
                <a:lnTo>
                  <a:pt x="6094" y="1286"/>
                </a:lnTo>
                <a:lnTo>
                  <a:pt x="5809" y="1524"/>
                </a:lnTo>
                <a:lnTo>
                  <a:pt x="5571" y="1762"/>
                </a:lnTo>
                <a:lnTo>
                  <a:pt x="5333" y="2048"/>
                </a:lnTo>
                <a:lnTo>
                  <a:pt x="5142" y="2334"/>
                </a:lnTo>
                <a:lnTo>
                  <a:pt x="4952" y="2667"/>
                </a:lnTo>
                <a:lnTo>
                  <a:pt x="4809" y="3095"/>
                </a:lnTo>
                <a:lnTo>
                  <a:pt x="4761" y="3476"/>
                </a:lnTo>
                <a:lnTo>
                  <a:pt x="4714" y="3952"/>
                </a:lnTo>
                <a:lnTo>
                  <a:pt x="4666" y="4429"/>
                </a:lnTo>
                <a:lnTo>
                  <a:pt x="4666" y="4905"/>
                </a:lnTo>
                <a:lnTo>
                  <a:pt x="4761" y="5904"/>
                </a:lnTo>
                <a:lnTo>
                  <a:pt x="4999" y="7904"/>
                </a:lnTo>
                <a:lnTo>
                  <a:pt x="5047" y="8904"/>
                </a:lnTo>
                <a:lnTo>
                  <a:pt x="5047" y="9332"/>
                </a:lnTo>
                <a:lnTo>
                  <a:pt x="4999" y="9761"/>
                </a:lnTo>
                <a:lnTo>
                  <a:pt x="4857" y="10237"/>
                </a:lnTo>
                <a:lnTo>
                  <a:pt x="4618" y="10760"/>
                </a:lnTo>
                <a:lnTo>
                  <a:pt x="4333" y="11379"/>
                </a:lnTo>
                <a:lnTo>
                  <a:pt x="3904" y="12094"/>
                </a:lnTo>
                <a:lnTo>
                  <a:pt x="3000" y="13617"/>
                </a:lnTo>
                <a:lnTo>
                  <a:pt x="2000" y="15379"/>
                </a:lnTo>
                <a:lnTo>
                  <a:pt x="1524" y="16331"/>
                </a:lnTo>
                <a:lnTo>
                  <a:pt x="1048" y="17283"/>
                </a:lnTo>
                <a:lnTo>
                  <a:pt x="667" y="18283"/>
                </a:lnTo>
                <a:lnTo>
                  <a:pt x="334" y="19282"/>
                </a:lnTo>
                <a:lnTo>
                  <a:pt x="143" y="20282"/>
                </a:lnTo>
                <a:lnTo>
                  <a:pt x="48" y="20758"/>
                </a:lnTo>
                <a:lnTo>
                  <a:pt x="0" y="21282"/>
                </a:lnTo>
                <a:lnTo>
                  <a:pt x="0" y="21806"/>
                </a:lnTo>
                <a:lnTo>
                  <a:pt x="0" y="22282"/>
                </a:lnTo>
                <a:lnTo>
                  <a:pt x="48" y="22806"/>
                </a:lnTo>
                <a:lnTo>
                  <a:pt x="143" y="23282"/>
                </a:lnTo>
                <a:lnTo>
                  <a:pt x="286" y="23901"/>
                </a:lnTo>
                <a:lnTo>
                  <a:pt x="524" y="24472"/>
                </a:lnTo>
                <a:lnTo>
                  <a:pt x="810" y="24996"/>
                </a:lnTo>
                <a:lnTo>
                  <a:pt x="1143" y="25519"/>
                </a:lnTo>
                <a:lnTo>
                  <a:pt x="1476" y="25995"/>
                </a:lnTo>
                <a:lnTo>
                  <a:pt x="1905" y="26424"/>
                </a:lnTo>
                <a:lnTo>
                  <a:pt x="2333" y="26852"/>
                </a:lnTo>
                <a:lnTo>
                  <a:pt x="2809" y="27233"/>
                </a:lnTo>
                <a:lnTo>
                  <a:pt x="3333" y="27566"/>
                </a:lnTo>
                <a:lnTo>
                  <a:pt x="3857" y="27900"/>
                </a:lnTo>
                <a:lnTo>
                  <a:pt x="4428" y="28185"/>
                </a:lnTo>
                <a:lnTo>
                  <a:pt x="4999" y="28471"/>
                </a:lnTo>
                <a:lnTo>
                  <a:pt x="5618" y="28661"/>
                </a:lnTo>
                <a:lnTo>
                  <a:pt x="6285" y="28852"/>
                </a:lnTo>
                <a:lnTo>
                  <a:pt x="6904" y="29042"/>
                </a:lnTo>
                <a:lnTo>
                  <a:pt x="7570" y="29137"/>
                </a:lnTo>
                <a:lnTo>
                  <a:pt x="8237" y="29233"/>
                </a:lnTo>
                <a:lnTo>
                  <a:pt x="8903" y="29328"/>
                </a:lnTo>
                <a:lnTo>
                  <a:pt x="9570" y="29376"/>
                </a:lnTo>
                <a:lnTo>
                  <a:pt x="10236" y="29376"/>
                </a:lnTo>
                <a:lnTo>
                  <a:pt x="10903" y="29328"/>
                </a:lnTo>
                <a:lnTo>
                  <a:pt x="11569" y="29280"/>
                </a:lnTo>
                <a:lnTo>
                  <a:pt x="12236" y="29185"/>
                </a:lnTo>
                <a:lnTo>
                  <a:pt x="12902" y="29042"/>
                </a:lnTo>
                <a:lnTo>
                  <a:pt x="13521" y="28899"/>
                </a:lnTo>
                <a:lnTo>
                  <a:pt x="14140" y="28709"/>
                </a:lnTo>
                <a:lnTo>
                  <a:pt x="14759" y="28519"/>
                </a:lnTo>
                <a:lnTo>
                  <a:pt x="15331" y="28233"/>
                </a:lnTo>
                <a:lnTo>
                  <a:pt x="15854" y="27995"/>
                </a:lnTo>
                <a:lnTo>
                  <a:pt x="16378" y="27662"/>
                </a:lnTo>
                <a:lnTo>
                  <a:pt x="16854" y="27328"/>
                </a:lnTo>
                <a:lnTo>
                  <a:pt x="17330" y="26947"/>
                </a:lnTo>
                <a:lnTo>
                  <a:pt x="17759" y="26519"/>
                </a:lnTo>
                <a:lnTo>
                  <a:pt x="18139" y="26043"/>
                </a:lnTo>
                <a:lnTo>
                  <a:pt x="18520" y="25614"/>
                </a:lnTo>
                <a:lnTo>
                  <a:pt x="18806" y="25138"/>
                </a:lnTo>
                <a:lnTo>
                  <a:pt x="19044" y="24662"/>
                </a:lnTo>
                <a:lnTo>
                  <a:pt x="19234" y="24186"/>
                </a:lnTo>
                <a:lnTo>
                  <a:pt x="19377" y="23662"/>
                </a:lnTo>
                <a:lnTo>
                  <a:pt x="19520" y="23186"/>
                </a:lnTo>
                <a:lnTo>
                  <a:pt x="19568" y="22663"/>
                </a:lnTo>
                <a:lnTo>
                  <a:pt x="19615" y="22187"/>
                </a:lnTo>
                <a:lnTo>
                  <a:pt x="19615" y="21663"/>
                </a:lnTo>
                <a:lnTo>
                  <a:pt x="19615" y="21139"/>
                </a:lnTo>
                <a:lnTo>
                  <a:pt x="19473" y="20139"/>
                </a:lnTo>
                <a:lnTo>
                  <a:pt x="19282" y="19140"/>
                </a:lnTo>
                <a:lnTo>
                  <a:pt x="18996" y="18140"/>
                </a:lnTo>
                <a:lnTo>
                  <a:pt x="18663" y="17188"/>
                </a:lnTo>
                <a:lnTo>
                  <a:pt x="17997" y="15426"/>
                </a:lnTo>
                <a:lnTo>
                  <a:pt x="17378" y="13807"/>
                </a:lnTo>
                <a:lnTo>
                  <a:pt x="17140" y="13141"/>
                </a:lnTo>
                <a:lnTo>
                  <a:pt x="16997" y="12522"/>
                </a:lnTo>
                <a:lnTo>
                  <a:pt x="16806" y="11379"/>
                </a:lnTo>
                <a:lnTo>
                  <a:pt x="16711" y="10284"/>
                </a:lnTo>
                <a:lnTo>
                  <a:pt x="16616" y="8094"/>
                </a:lnTo>
                <a:lnTo>
                  <a:pt x="16568" y="7047"/>
                </a:lnTo>
                <a:lnTo>
                  <a:pt x="16473" y="6000"/>
                </a:lnTo>
                <a:lnTo>
                  <a:pt x="16378" y="5000"/>
                </a:lnTo>
                <a:lnTo>
                  <a:pt x="16140" y="3952"/>
                </a:lnTo>
                <a:lnTo>
                  <a:pt x="15997" y="3381"/>
                </a:lnTo>
                <a:lnTo>
                  <a:pt x="15759" y="2857"/>
                </a:lnTo>
                <a:lnTo>
                  <a:pt x="15521" y="2381"/>
                </a:lnTo>
                <a:lnTo>
                  <a:pt x="15235" y="1953"/>
                </a:lnTo>
                <a:lnTo>
                  <a:pt x="14902" y="1572"/>
                </a:lnTo>
                <a:lnTo>
                  <a:pt x="14569" y="1286"/>
                </a:lnTo>
                <a:lnTo>
                  <a:pt x="14188" y="1001"/>
                </a:lnTo>
                <a:lnTo>
                  <a:pt x="13807" y="763"/>
                </a:lnTo>
                <a:lnTo>
                  <a:pt x="13426" y="572"/>
                </a:lnTo>
                <a:lnTo>
                  <a:pt x="12998" y="429"/>
                </a:lnTo>
                <a:lnTo>
                  <a:pt x="12569" y="287"/>
                </a:lnTo>
                <a:lnTo>
                  <a:pt x="12141" y="191"/>
                </a:lnTo>
                <a:lnTo>
                  <a:pt x="11284" y="48"/>
                </a:lnTo>
                <a:lnTo>
                  <a:pt x="1047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8" name="Google Shape;6661;p66"/>
          <p:cNvSpPr/>
          <p:nvPr/>
        </p:nvSpPr>
        <p:spPr>
          <a:xfrm flipH="1">
            <a:off x="1016222" y="2372908"/>
            <a:ext cx="99176" cy="340808"/>
          </a:xfrm>
          <a:custGeom>
            <a:avLst/>
            <a:gdLst/>
            <a:ahLst/>
            <a:cxnLst/>
            <a:rect l="l" t="t" r="r" b="b"/>
            <a:pathLst>
              <a:path w="5143" h="17569" extrusionOk="0">
                <a:moveTo>
                  <a:pt x="4952" y="1"/>
                </a:moveTo>
                <a:lnTo>
                  <a:pt x="4952" y="1144"/>
                </a:lnTo>
                <a:lnTo>
                  <a:pt x="4904" y="2286"/>
                </a:lnTo>
                <a:lnTo>
                  <a:pt x="4856" y="2857"/>
                </a:lnTo>
                <a:lnTo>
                  <a:pt x="4761" y="3429"/>
                </a:lnTo>
                <a:lnTo>
                  <a:pt x="4666" y="4000"/>
                </a:lnTo>
                <a:lnTo>
                  <a:pt x="4476" y="4571"/>
                </a:lnTo>
                <a:lnTo>
                  <a:pt x="4285" y="5095"/>
                </a:lnTo>
                <a:lnTo>
                  <a:pt x="4000" y="5619"/>
                </a:lnTo>
                <a:lnTo>
                  <a:pt x="3714" y="6095"/>
                </a:lnTo>
                <a:lnTo>
                  <a:pt x="3333" y="6571"/>
                </a:lnTo>
                <a:lnTo>
                  <a:pt x="2666" y="7571"/>
                </a:lnTo>
                <a:lnTo>
                  <a:pt x="2048" y="8570"/>
                </a:lnTo>
                <a:lnTo>
                  <a:pt x="1429" y="9618"/>
                </a:lnTo>
                <a:lnTo>
                  <a:pt x="953" y="10665"/>
                </a:lnTo>
                <a:lnTo>
                  <a:pt x="524" y="11808"/>
                </a:lnTo>
                <a:lnTo>
                  <a:pt x="238" y="12951"/>
                </a:lnTo>
                <a:lnTo>
                  <a:pt x="143" y="13522"/>
                </a:lnTo>
                <a:lnTo>
                  <a:pt x="48" y="14093"/>
                </a:lnTo>
                <a:lnTo>
                  <a:pt x="0" y="14712"/>
                </a:lnTo>
                <a:lnTo>
                  <a:pt x="0" y="15283"/>
                </a:lnTo>
                <a:lnTo>
                  <a:pt x="48" y="15855"/>
                </a:lnTo>
                <a:lnTo>
                  <a:pt x="96" y="16426"/>
                </a:lnTo>
                <a:lnTo>
                  <a:pt x="191" y="16997"/>
                </a:lnTo>
                <a:lnTo>
                  <a:pt x="334" y="17569"/>
                </a:lnTo>
                <a:lnTo>
                  <a:pt x="238" y="16426"/>
                </a:lnTo>
                <a:lnTo>
                  <a:pt x="238" y="15283"/>
                </a:lnTo>
                <a:lnTo>
                  <a:pt x="334" y="14141"/>
                </a:lnTo>
                <a:lnTo>
                  <a:pt x="572" y="13046"/>
                </a:lnTo>
                <a:lnTo>
                  <a:pt x="905" y="11903"/>
                </a:lnTo>
                <a:lnTo>
                  <a:pt x="1333" y="10856"/>
                </a:lnTo>
                <a:lnTo>
                  <a:pt x="1857" y="9808"/>
                </a:lnTo>
                <a:lnTo>
                  <a:pt x="2428" y="8809"/>
                </a:lnTo>
                <a:lnTo>
                  <a:pt x="3047" y="7809"/>
                </a:lnTo>
                <a:lnTo>
                  <a:pt x="3714" y="6809"/>
                </a:lnTo>
                <a:lnTo>
                  <a:pt x="4333" y="5762"/>
                </a:lnTo>
                <a:lnTo>
                  <a:pt x="4618" y="5238"/>
                </a:lnTo>
                <a:lnTo>
                  <a:pt x="4809" y="4667"/>
                </a:lnTo>
                <a:lnTo>
                  <a:pt x="4952" y="4095"/>
                </a:lnTo>
                <a:lnTo>
                  <a:pt x="5047" y="3524"/>
                </a:lnTo>
                <a:lnTo>
                  <a:pt x="5095" y="2905"/>
                </a:lnTo>
                <a:lnTo>
                  <a:pt x="5142" y="2334"/>
                </a:lnTo>
                <a:lnTo>
                  <a:pt x="5142" y="1762"/>
                </a:lnTo>
                <a:lnTo>
                  <a:pt x="5095" y="1191"/>
                </a:lnTo>
                <a:lnTo>
                  <a:pt x="5047" y="572"/>
                </a:lnTo>
                <a:lnTo>
                  <a:pt x="495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9" name="Google Shape;6662;p66"/>
          <p:cNvSpPr/>
          <p:nvPr/>
        </p:nvSpPr>
        <p:spPr>
          <a:xfrm flipH="1">
            <a:off x="720602" y="2388621"/>
            <a:ext cx="73471" cy="351884"/>
          </a:xfrm>
          <a:custGeom>
            <a:avLst/>
            <a:gdLst/>
            <a:ahLst/>
            <a:cxnLst/>
            <a:rect l="l" t="t" r="r" b="b"/>
            <a:pathLst>
              <a:path w="3810" h="18140" extrusionOk="0">
                <a:moveTo>
                  <a:pt x="1" y="0"/>
                </a:moveTo>
                <a:lnTo>
                  <a:pt x="48" y="1190"/>
                </a:lnTo>
                <a:lnTo>
                  <a:pt x="96" y="2333"/>
                </a:lnTo>
                <a:lnTo>
                  <a:pt x="239" y="3523"/>
                </a:lnTo>
                <a:lnTo>
                  <a:pt x="381" y="4714"/>
                </a:lnTo>
                <a:lnTo>
                  <a:pt x="619" y="5856"/>
                </a:lnTo>
                <a:lnTo>
                  <a:pt x="905" y="6999"/>
                </a:lnTo>
                <a:lnTo>
                  <a:pt x="1334" y="8141"/>
                </a:lnTo>
                <a:lnTo>
                  <a:pt x="1857" y="9236"/>
                </a:lnTo>
                <a:lnTo>
                  <a:pt x="2333" y="10284"/>
                </a:lnTo>
                <a:lnTo>
                  <a:pt x="2762" y="11379"/>
                </a:lnTo>
                <a:lnTo>
                  <a:pt x="3095" y="12474"/>
                </a:lnTo>
                <a:lnTo>
                  <a:pt x="3381" y="13616"/>
                </a:lnTo>
                <a:lnTo>
                  <a:pt x="3476" y="14188"/>
                </a:lnTo>
                <a:lnTo>
                  <a:pt x="3524" y="14759"/>
                </a:lnTo>
                <a:lnTo>
                  <a:pt x="3524" y="15330"/>
                </a:lnTo>
                <a:lnTo>
                  <a:pt x="3476" y="15949"/>
                </a:lnTo>
                <a:lnTo>
                  <a:pt x="3381" y="16521"/>
                </a:lnTo>
                <a:lnTo>
                  <a:pt x="3190" y="17092"/>
                </a:lnTo>
                <a:lnTo>
                  <a:pt x="3000" y="17616"/>
                </a:lnTo>
                <a:lnTo>
                  <a:pt x="2714" y="18139"/>
                </a:lnTo>
                <a:lnTo>
                  <a:pt x="3048" y="17663"/>
                </a:lnTo>
                <a:lnTo>
                  <a:pt x="3333" y="17092"/>
                </a:lnTo>
                <a:lnTo>
                  <a:pt x="3524" y="16521"/>
                </a:lnTo>
                <a:lnTo>
                  <a:pt x="3714" y="15949"/>
                </a:lnTo>
                <a:lnTo>
                  <a:pt x="3762" y="15378"/>
                </a:lnTo>
                <a:lnTo>
                  <a:pt x="3809" y="14759"/>
                </a:lnTo>
                <a:lnTo>
                  <a:pt x="3809" y="14188"/>
                </a:lnTo>
                <a:lnTo>
                  <a:pt x="3762" y="13569"/>
                </a:lnTo>
                <a:lnTo>
                  <a:pt x="3524" y="12379"/>
                </a:lnTo>
                <a:lnTo>
                  <a:pt x="3190" y="11236"/>
                </a:lnTo>
                <a:lnTo>
                  <a:pt x="2762" y="10141"/>
                </a:lnTo>
                <a:lnTo>
                  <a:pt x="2286" y="9046"/>
                </a:lnTo>
                <a:lnTo>
                  <a:pt x="1762" y="7951"/>
                </a:lnTo>
                <a:lnTo>
                  <a:pt x="1524" y="7427"/>
                </a:lnTo>
                <a:lnTo>
                  <a:pt x="1334" y="6904"/>
                </a:lnTo>
                <a:lnTo>
                  <a:pt x="1000" y="5761"/>
                </a:lnTo>
                <a:lnTo>
                  <a:pt x="715" y="4666"/>
                </a:lnTo>
                <a:lnTo>
                  <a:pt x="477" y="3476"/>
                </a:lnTo>
                <a:lnTo>
                  <a:pt x="334" y="2333"/>
                </a:lnTo>
                <a:lnTo>
                  <a:pt x="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0" name="Google Shape;6663;p66"/>
          <p:cNvSpPr/>
          <p:nvPr/>
        </p:nvSpPr>
        <p:spPr>
          <a:xfrm flipH="1">
            <a:off x="917084" y="2302726"/>
            <a:ext cx="470060" cy="501503"/>
          </a:xfrm>
          <a:custGeom>
            <a:avLst/>
            <a:gdLst/>
            <a:ahLst/>
            <a:cxnLst/>
            <a:rect l="l" t="t" r="r" b="b"/>
            <a:pathLst>
              <a:path w="24376" h="25853" extrusionOk="0">
                <a:moveTo>
                  <a:pt x="571" y="1"/>
                </a:moveTo>
                <a:lnTo>
                  <a:pt x="0" y="16188"/>
                </a:lnTo>
                <a:lnTo>
                  <a:pt x="333" y="17235"/>
                </a:lnTo>
                <a:lnTo>
                  <a:pt x="762" y="18616"/>
                </a:lnTo>
                <a:lnTo>
                  <a:pt x="1333" y="20139"/>
                </a:lnTo>
                <a:lnTo>
                  <a:pt x="1666" y="20901"/>
                </a:lnTo>
                <a:lnTo>
                  <a:pt x="2000" y="21710"/>
                </a:lnTo>
                <a:lnTo>
                  <a:pt x="2428" y="22472"/>
                </a:lnTo>
                <a:lnTo>
                  <a:pt x="2809" y="23186"/>
                </a:lnTo>
                <a:lnTo>
                  <a:pt x="3285" y="23853"/>
                </a:lnTo>
                <a:lnTo>
                  <a:pt x="3761" y="24424"/>
                </a:lnTo>
                <a:lnTo>
                  <a:pt x="4237" y="24948"/>
                </a:lnTo>
                <a:lnTo>
                  <a:pt x="4809" y="25329"/>
                </a:lnTo>
                <a:lnTo>
                  <a:pt x="5094" y="25519"/>
                </a:lnTo>
                <a:lnTo>
                  <a:pt x="5380" y="25614"/>
                </a:lnTo>
                <a:lnTo>
                  <a:pt x="5666" y="25709"/>
                </a:lnTo>
                <a:lnTo>
                  <a:pt x="5951" y="25805"/>
                </a:lnTo>
                <a:lnTo>
                  <a:pt x="6523" y="25852"/>
                </a:lnTo>
                <a:lnTo>
                  <a:pt x="7141" y="25852"/>
                </a:lnTo>
                <a:lnTo>
                  <a:pt x="7713" y="25805"/>
                </a:lnTo>
                <a:lnTo>
                  <a:pt x="8379" y="25709"/>
                </a:lnTo>
                <a:lnTo>
                  <a:pt x="8998" y="25567"/>
                </a:lnTo>
                <a:lnTo>
                  <a:pt x="9665" y="25424"/>
                </a:lnTo>
                <a:lnTo>
                  <a:pt x="10331" y="25186"/>
                </a:lnTo>
                <a:lnTo>
                  <a:pt x="10998" y="24948"/>
                </a:lnTo>
                <a:lnTo>
                  <a:pt x="12378" y="24376"/>
                </a:lnTo>
                <a:lnTo>
                  <a:pt x="13759" y="23710"/>
                </a:lnTo>
                <a:lnTo>
                  <a:pt x="15092" y="22948"/>
                </a:lnTo>
                <a:lnTo>
                  <a:pt x="16425" y="22139"/>
                </a:lnTo>
                <a:lnTo>
                  <a:pt x="17711" y="21282"/>
                </a:lnTo>
                <a:lnTo>
                  <a:pt x="18901" y="20425"/>
                </a:lnTo>
                <a:lnTo>
                  <a:pt x="20043" y="19568"/>
                </a:lnTo>
                <a:lnTo>
                  <a:pt x="21043" y="18759"/>
                </a:lnTo>
                <a:lnTo>
                  <a:pt x="21948" y="17949"/>
                </a:lnTo>
                <a:lnTo>
                  <a:pt x="22662" y="17235"/>
                </a:lnTo>
                <a:lnTo>
                  <a:pt x="23233" y="16664"/>
                </a:lnTo>
                <a:lnTo>
                  <a:pt x="23662" y="16140"/>
                </a:lnTo>
                <a:lnTo>
                  <a:pt x="23852" y="15854"/>
                </a:lnTo>
                <a:lnTo>
                  <a:pt x="24043" y="15521"/>
                </a:lnTo>
                <a:lnTo>
                  <a:pt x="24185" y="15188"/>
                </a:lnTo>
                <a:lnTo>
                  <a:pt x="24281" y="14902"/>
                </a:lnTo>
                <a:lnTo>
                  <a:pt x="24376" y="14617"/>
                </a:lnTo>
                <a:lnTo>
                  <a:pt x="24376" y="14378"/>
                </a:lnTo>
                <a:lnTo>
                  <a:pt x="24328" y="14093"/>
                </a:lnTo>
                <a:lnTo>
                  <a:pt x="24281" y="13902"/>
                </a:lnTo>
                <a:lnTo>
                  <a:pt x="24138" y="13712"/>
                </a:lnTo>
                <a:lnTo>
                  <a:pt x="23947" y="13522"/>
                </a:lnTo>
                <a:lnTo>
                  <a:pt x="23709" y="13379"/>
                </a:lnTo>
                <a:lnTo>
                  <a:pt x="23424" y="13283"/>
                </a:lnTo>
                <a:lnTo>
                  <a:pt x="23090" y="13236"/>
                </a:lnTo>
                <a:lnTo>
                  <a:pt x="22281" y="13236"/>
                </a:lnTo>
                <a:lnTo>
                  <a:pt x="21757" y="13331"/>
                </a:lnTo>
                <a:lnTo>
                  <a:pt x="19710" y="13760"/>
                </a:lnTo>
                <a:lnTo>
                  <a:pt x="17853" y="14236"/>
                </a:lnTo>
                <a:lnTo>
                  <a:pt x="16092" y="14759"/>
                </a:lnTo>
                <a:lnTo>
                  <a:pt x="14521" y="15235"/>
                </a:lnTo>
                <a:lnTo>
                  <a:pt x="13045" y="15664"/>
                </a:lnTo>
                <a:lnTo>
                  <a:pt x="11712" y="15997"/>
                </a:lnTo>
                <a:lnTo>
                  <a:pt x="10522" y="16235"/>
                </a:lnTo>
                <a:lnTo>
                  <a:pt x="9950" y="16283"/>
                </a:lnTo>
                <a:lnTo>
                  <a:pt x="9427" y="16330"/>
                </a:lnTo>
                <a:lnTo>
                  <a:pt x="9331" y="16283"/>
                </a:lnTo>
                <a:lnTo>
                  <a:pt x="9236" y="16140"/>
                </a:lnTo>
                <a:lnTo>
                  <a:pt x="8903" y="15712"/>
                </a:lnTo>
                <a:lnTo>
                  <a:pt x="8522" y="15045"/>
                </a:lnTo>
                <a:lnTo>
                  <a:pt x="7998" y="14140"/>
                </a:lnTo>
                <a:lnTo>
                  <a:pt x="6903" y="11855"/>
                </a:lnTo>
                <a:lnTo>
                  <a:pt x="5570" y="9189"/>
                </a:lnTo>
                <a:lnTo>
                  <a:pt x="4237" y="6333"/>
                </a:lnTo>
                <a:lnTo>
                  <a:pt x="2857" y="3714"/>
                </a:lnTo>
                <a:lnTo>
                  <a:pt x="2238" y="2524"/>
                </a:lnTo>
                <a:lnTo>
                  <a:pt x="1619" y="1476"/>
                </a:lnTo>
                <a:lnTo>
                  <a:pt x="1047" y="620"/>
                </a:lnTo>
                <a:lnTo>
                  <a:pt x="571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1" name="Google Shape;6664;p66"/>
          <p:cNvSpPr/>
          <p:nvPr/>
        </p:nvSpPr>
        <p:spPr>
          <a:xfrm flipH="1">
            <a:off x="905148" y="2553933"/>
            <a:ext cx="263493" cy="225350"/>
          </a:xfrm>
          <a:custGeom>
            <a:avLst/>
            <a:gdLst/>
            <a:ahLst/>
            <a:cxnLst/>
            <a:rect l="l" t="t" r="r" b="b"/>
            <a:pathLst>
              <a:path w="13664" h="11617" extrusionOk="0">
                <a:moveTo>
                  <a:pt x="11521" y="0"/>
                </a:moveTo>
                <a:lnTo>
                  <a:pt x="10807" y="48"/>
                </a:lnTo>
                <a:lnTo>
                  <a:pt x="10093" y="191"/>
                </a:lnTo>
                <a:lnTo>
                  <a:pt x="8522" y="524"/>
                </a:lnTo>
                <a:lnTo>
                  <a:pt x="6856" y="905"/>
                </a:lnTo>
                <a:lnTo>
                  <a:pt x="3571" y="1809"/>
                </a:lnTo>
                <a:lnTo>
                  <a:pt x="1047" y="2524"/>
                </a:lnTo>
                <a:lnTo>
                  <a:pt x="0" y="2809"/>
                </a:lnTo>
                <a:lnTo>
                  <a:pt x="2952" y="9570"/>
                </a:lnTo>
                <a:lnTo>
                  <a:pt x="3856" y="11617"/>
                </a:lnTo>
                <a:lnTo>
                  <a:pt x="4904" y="10807"/>
                </a:lnTo>
                <a:lnTo>
                  <a:pt x="6046" y="9950"/>
                </a:lnTo>
                <a:lnTo>
                  <a:pt x="7427" y="8855"/>
                </a:lnTo>
                <a:lnTo>
                  <a:pt x="8903" y="7665"/>
                </a:lnTo>
                <a:lnTo>
                  <a:pt x="10331" y="6380"/>
                </a:lnTo>
                <a:lnTo>
                  <a:pt x="10998" y="5761"/>
                </a:lnTo>
                <a:lnTo>
                  <a:pt x="11569" y="5142"/>
                </a:lnTo>
                <a:lnTo>
                  <a:pt x="12093" y="4523"/>
                </a:lnTo>
                <a:lnTo>
                  <a:pt x="12521" y="3952"/>
                </a:lnTo>
                <a:lnTo>
                  <a:pt x="13093" y="3047"/>
                </a:lnTo>
                <a:lnTo>
                  <a:pt x="13283" y="2666"/>
                </a:lnTo>
                <a:lnTo>
                  <a:pt x="13473" y="2285"/>
                </a:lnTo>
                <a:lnTo>
                  <a:pt x="13569" y="1905"/>
                </a:lnTo>
                <a:lnTo>
                  <a:pt x="13664" y="1571"/>
                </a:lnTo>
                <a:lnTo>
                  <a:pt x="13664" y="1286"/>
                </a:lnTo>
                <a:lnTo>
                  <a:pt x="13664" y="1000"/>
                </a:lnTo>
                <a:lnTo>
                  <a:pt x="13569" y="762"/>
                </a:lnTo>
                <a:lnTo>
                  <a:pt x="13426" y="524"/>
                </a:lnTo>
                <a:lnTo>
                  <a:pt x="13235" y="381"/>
                </a:lnTo>
                <a:lnTo>
                  <a:pt x="12997" y="191"/>
                </a:lnTo>
                <a:lnTo>
                  <a:pt x="12712" y="95"/>
                </a:lnTo>
                <a:lnTo>
                  <a:pt x="12378" y="48"/>
                </a:lnTo>
                <a:lnTo>
                  <a:pt x="11998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2" name="Google Shape;6665;p66"/>
          <p:cNvSpPr/>
          <p:nvPr/>
        </p:nvSpPr>
        <p:spPr>
          <a:xfrm flipH="1">
            <a:off x="1164957" y="260842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1" y="0"/>
                </a:moveTo>
                <a:lnTo>
                  <a:pt x="96" y="238"/>
                </a:lnTo>
                <a:lnTo>
                  <a:pt x="143" y="191"/>
                </a:lnTo>
                <a:lnTo>
                  <a:pt x="143" y="143"/>
                </a:lnTo>
                <a:lnTo>
                  <a:pt x="96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3" name="Google Shape;6666;p66"/>
          <p:cNvSpPr/>
          <p:nvPr/>
        </p:nvSpPr>
        <p:spPr>
          <a:xfrm flipH="1">
            <a:off x="1118136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4" name="Google Shape;6667;p66"/>
          <p:cNvSpPr/>
          <p:nvPr/>
        </p:nvSpPr>
        <p:spPr>
          <a:xfrm flipH="1">
            <a:off x="1072241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5" name="Google Shape;6668;p66"/>
          <p:cNvSpPr/>
          <p:nvPr/>
        </p:nvSpPr>
        <p:spPr>
          <a:xfrm flipH="1">
            <a:off x="1025401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8" name="Google Shape;666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9" name="Google Shape;667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0" name="Google Shape;6671;p66"/>
          <p:cNvSpPr/>
          <p:nvPr/>
        </p:nvSpPr>
        <p:spPr>
          <a:xfrm flipH="1">
            <a:off x="1048368" y="2575174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238" y="0"/>
                </a:moveTo>
                <a:lnTo>
                  <a:pt x="0" y="48"/>
                </a:lnTo>
                <a:lnTo>
                  <a:pt x="0" y="95"/>
                </a:lnTo>
                <a:lnTo>
                  <a:pt x="48" y="191"/>
                </a:lnTo>
                <a:lnTo>
                  <a:pt x="143" y="238"/>
                </a:lnTo>
                <a:lnTo>
                  <a:pt x="238" y="191"/>
                </a:lnTo>
                <a:lnTo>
                  <a:pt x="286" y="95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1" name="Google Shape;6672;p66"/>
          <p:cNvSpPr/>
          <p:nvPr/>
        </p:nvSpPr>
        <p:spPr>
          <a:xfrm flipH="1">
            <a:off x="1002453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3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2" name="Google Shape;667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3" name="Google Shape;667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4" name="Google Shape;6675;p66"/>
          <p:cNvSpPr/>
          <p:nvPr/>
        </p:nvSpPr>
        <p:spPr>
          <a:xfrm flipH="1">
            <a:off x="1118136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5" name="Google Shape;6676;p66"/>
          <p:cNvSpPr/>
          <p:nvPr/>
        </p:nvSpPr>
        <p:spPr>
          <a:xfrm flipH="1">
            <a:off x="1072241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6" name="Google Shape;6677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7" name="Google Shape;6678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8" name="Google Shape;6679;p66"/>
          <p:cNvSpPr/>
          <p:nvPr/>
        </p:nvSpPr>
        <p:spPr>
          <a:xfrm flipH="1">
            <a:off x="1142010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39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9" name="Google Shape;6680;p66"/>
          <p:cNvSpPr/>
          <p:nvPr/>
        </p:nvSpPr>
        <p:spPr>
          <a:xfrm flipH="1">
            <a:off x="1095189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191"/>
                </a:lnTo>
                <a:lnTo>
                  <a:pt x="143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0" name="Google Shape;6681;p66"/>
          <p:cNvSpPr/>
          <p:nvPr/>
        </p:nvSpPr>
        <p:spPr>
          <a:xfrm flipH="1">
            <a:off x="1048368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1" name="Google Shape;668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2" name="Google Shape;668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3" name="Google Shape;6684;p66"/>
          <p:cNvSpPr/>
          <p:nvPr/>
        </p:nvSpPr>
        <p:spPr>
          <a:xfrm flipH="1">
            <a:off x="1072241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4" name="Google Shape;6685;p66"/>
          <p:cNvSpPr/>
          <p:nvPr/>
        </p:nvSpPr>
        <p:spPr>
          <a:xfrm flipH="1">
            <a:off x="1095189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5" name="Google Shape;6686;p66"/>
          <p:cNvSpPr/>
          <p:nvPr/>
        </p:nvSpPr>
        <p:spPr>
          <a:xfrm flipH="1">
            <a:off x="1048368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6" name="Google Shape;6687;p66"/>
          <p:cNvSpPr/>
          <p:nvPr/>
        </p:nvSpPr>
        <p:spPr>
          <a:xfrm flipH="1">
            <a:off x="905148" y="2553933"/>
            <a:ext cx="206587" cy="225350"/>
          </a:xfrm>
          <a:custGeom>
            <a:avLst/>
            <a:gdLst/>
            <a:ahLst/>
            <a:cxnLst/>
            <a:rect l="l" t="t" r="r" b="b"/>
            <a:pathLst>
              <a:path w="10713" h="11617" extrusionOk="0">
                <a:moveTo>
                  <a:pt x="8570" y="0"/>
                </a:moveTo>
                <a:lnTo>
                  <a:pt x="4381" y="4618"/>
                </a:lnTo>
                <a:lnTo>
                  <a:pt x="1" y="9570"/>
                </a:lnTo>
                <a:lnTo>
                  <a:pt x="905" y="11617"/>
                </a:lnTo>
                <a:lnTo>
                  <a:pt x="1953" y="10807"/>
                </a:lnTo>
                <a:lnTo>
                  <a:pt x="3095" y="9950"/>
                </a:lnTo>
                <a:lnTo>
                  <a:pt x="4476" y="8855"/>
                </a:lnTo>
                <a:lnTo>
                  <a:pt x="5952" y="7665"/>
                </a:lnTo>
                <a:lnTo>
                  <a:pt x="7380" y="6380"/>
                </a:lnTo>
                <a:lnTo>
                  <a:pt x="8047" y="5761"/>
                </a:lnTo>
                <a:lnTo>
                  <a:pt x="8618" y="5142"/>
                </a:lnTo>
                <a:lnTo>
                  <a:pt x="9142" y="4523"/>
                </a:lnTo>
                <a:lnTo>
                  <a:pt x="9570" y="3952"/>
                </a:lnTo>
                <a:lnTo>
                  <a:pt x="10142" y="3047"/>
                </a:lnTo>
                <a:lnTo>
                  <a:pt x="10332" y="2666"/>
                </a:lnTo>
                <a:lnTo>
                  <a:pt x="10522" y="2285"/>
                </a:lnTo>
                <a:lnTo>
                  <a:pt x="10618" y="1905"/>
                </a:lnTo>
                <a:lnTo>
                  <a:pt x="10713" y="1571"/>
                </a:lnTo>
                <a:lnTo>
                  <a:pt x="10713" y="1286"/>
                </a:lnTo>
                <a:lnTo>
                  <a:pt x="10713" y="1000"/>
                </a:lnTo>
                <a:lnTo>
                  <a:pt x="10618" y="762"/>
                </a:lnTo>
                <a:lnTo>
                  <a:pt x="10475" y="524"/>
                </a:lnTo>
                <a:lnTo>
                  <a:pt x="10284" y="381"/>
                </a:lnTo>
                <a:lnTo>
                  <a:pt x="10046" y="191"/>
                </a:lnTo>
                <a:lnTo>
                  <a:pt x="9761" y="95"/>
                </a:lnTo>
                <a:lnTo>
                  <a:pt x="9427" y="48"/>
                </a:lnTo>
                <a:lnTo>
                  <a:pt x="904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7" name="Google Shape;6688;p66"/>
          <p:cNvSpPr/>
          <p:nvPr/>
        </p:nvSpPr>
        <p:spPr>
          <a:xfrm flipH="1">
            <a:off x="1071316" y="2610265"/>
            <a:ext cx="62441" cy="143159"/>
          </a:xfrm>
          <a:custGeom>
            <a:avLst/>
            <a:gdLst/>
            <a:ahLst/>
            <a:cxnLst/>
            <a:rect l="l" t="t" r="r" b="b"/>
            <a:pathLst>
              <a:path w="3238" h="7380" extrusionOk="0">
                <a:moveTo>
                  <a:pt x="0" y="0"/>
                </a:moveTo>
                <a:lnTo>
                  <a:pt x="0" y="48"/>
                </a:lnTo>
                <a:lnTo>
                  <a:pt x="714" y="1905"/>
                </a:lnTo>
                <a:lnTo>
                  <a:pt x="1476" y="3761"/>
                </a:lnTo>
                <a:lnTo>
                  <a:pt x="2333" y="5571"/>
                </a:lnTo>
                <a:lnTo>
                  <a:pt x="3190" y="7332"/>
                </a:lnTo>
                <a:lnTo>
                  <a:pt x="3238" y="7380"/>
                </a:lnTo>
                <a:lnTo>
                  <a:pt x="3238" y="7332"/>
                </a:lnTo>
                <a:lnTo>
                  <a:pt x="2619" y="5856"/>
                </a:lnTo>
                <a:lnTo>
                  <a:pt x="1666" y="3619"/>
                </a:lnTo>
                <a:lnTo>
                  <a:pt x="714" y="1476"/>
                </a:lnTo>
                <a:lnTo>
                  <a:pt x="48" y="48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8" name="Google Shape;6689;p66"/>
          <p:cNvSpPr/>
          <p:nvPr/>
        </p:nvSpPr>
        <p:spPr>
          <a:xfrm flipH="1">
            <a:off x="1319189" y="2287944"/>
            <a:ext cx="213028" cy="280770"/>
          </a:xfrm>
          <a:custGeom>
            <a:avLst/>
            <a:gdLst/>
            <a:ahLst/>
            <a:cxnLst/>
            <a:rect l="l" t="t" r="r" b="b"/>
            <a:pathLst>
              <a:path w="11047" h="14474" extrusionOk="0">
                <a:moveTo>
                  <a:pt x="5762" y="1"/>
                </a:moveTo>
                <a:lnTo>
                  <a:pt x="5000" y="48"/>
                </a:lnTo>
                <a:lnTo>
                  <a:pt x="4333" y="191"/>
                </a:lnTo>
                <a:lnTo>
                  <a:pt x="3667" y="334"/>
                </a:lnTo>
                <a:lnTo>
                  <a:pt x="3095" y="572"/>
                </a:lnTo>
                <a:lnTo>
                  <a:pt x="2572" y="858"/>
                </a:lnTo>
                <a:lnTo>
                  <a:pt x="2334" y="1048"/>
                </a:lnTo>
                <a:lnTo>
                  <a:pt x="2143" y="1239"/>
                </a:lnTo>
                <a:lnTo>
                  <a:pt x="2000" y="1429"/>
                </a:lnTo>
                <a:lnTo>
                  <a:pt x="1858" y="1667"/>
                </a:lnTo>
                <a:lnTo>
                  <a:pt x="1762" y="1858"/>
                </a:lnTo>
                <a:lnTo>
                  <a:pt x="1715" y="2048"/>
                </a:lnTo>
                <a:lnTo>
                  <a:pt x="1715" y="2191"/>
                </a:lnTo>
                <a:lnTo>
                  <a:pt x="1762" y="2334"/>
                </a:lnTo>
                <a:lnTo>
                  <a:pt x="1858" y="2429"/>
                </a:lnTo>
                <a:lnTo>
                  <a:pt x="1953" y="2524"/>
                </a:lnTo>
                <a:lnTo>
                  <a:pt x="2191" y="2667"/>
                </a:lnTo>
                <a:lnTo>
                  <a:pt x="2429" y="2762"/>
                </a:lnTo>
                <a:lnTo>
                  <a:pt x="2667" y="2810"/>
                </a:lnTo>
                <a:lnTo>
                  <a:pt x="2953" y="2810"/>
                </a:lnTo>
                <a:lnTo>
                  <a:pt x="2572" y="2953"/>
                </a:lnTo>
                <a:lnTo>
                  <a:pt x="2143" y="3048"/>
                </a:lnTo>
                <a:lnTo>
                  <a:pt x="1715" y="3286"/>
                </a:lnTo>
                <a:lnTo>
                  <a:pt x="1239" y="3524"/>
                </a:lnTo>
                <a:lnTo>
                  <a:pt x="810" y="3857"/>
                </a:lnTo>
                <a:lnTo>
                  <a:pt x="620" y="4048"/>
                </a:lnTo>
                <a:lnTo>
                  <a:pt x="525" y="4286"/>
                </a:lnTo>
                <a:lnTo>
                  <a:pt x="382" y="4524"/>
                </a:lnTo>
                <a:lnTo>
                  <a:pt x="334" y="4762"/>
                </a:lnTo>
                <a:lnTo>
                  <a:pt x="334" y="5000"/>
                </a:lnTo>
                <a:lnTo>
                  <a:pt x="382" y="5238"/>
                </a:lnTo>
                <a:lnTo>
                  <a:pt x="477" y="5428"/>
                </a:lnTo>
                <a:lnTo>
                  <a:pt x="572" y="5571"/>
                </a:lnTo>
                <a:lnTo>
                  <a:pt x="715" y="5714"/>
                </a:lnTo>
                <a:lnTo>
                  <a:pt x="905" y="5809"/>
                </a:lnTo>
                <a:lnTo>
                  <a:pt x="1239" y="5952"/>
                </a:lnTo>
                <a:lnTo>
                  <a:pt x="1620" y="6047"/>
                </a:lnTo>
                <a:lnTo>
                  <a:pt x="2000" y="6095"/>
                </a:lnTo>
                <a:lnTo>
                  <a:pt x="2381" y="6095"/>
                </a:lnTo>
                <a:lnTo>
                  <a:pt x="1953" y="6238"/>
                </a:lnTo>
                <a:lnTo>
                  <a:pt x="1572" y="6380"/>
                </a:lnTo>
                <a:lnTo>
                  <a:pt x="1143" y="6571"/>
                </a:lnTo>
                <a:lnTo>
                  <a:pt x="715" y="6857"/>
                </a:lnTo>
                <a:lnTo>
                  <a:pt x="525" y="6999"/>
                </a:lnTo>
                <a:lnTo>
                  <a:pt x="382" y="7190"/>
                </a:lnTo>
                <a:lnTo>
                  <a:pt x="239" y="7380"/>
                </a:lnTo>
                <a:lnTo>
                  <a:pt x="144" y="7618"/>
                </a:lnTo>
                <a:lnTo>
                  <a:pt x="48" y="7856"/>
                </a:lnTo>
                <a:lnTo>
                  <a:pt x="1" y="8094"/>
                </a:lnTo>
                <a:lnTo>
                  <a:pt x="48" y="8380"/>
                </a:lnTo>
                <a:lnTo>
                  <a:pt x="96" y="8570"/>
                </a:lnTo>
                <a:lnTo>
                  <a:pt x="191" y="8761"/>
                </a:lnTo>
                <a:lnTo>
                  <a:pt x="334" y="8904"/>
                </a:lnTo>
                <a:lnTo>
                  <a:pt x="477" y="8999"/>
                </a:lnTo>
                <a:lnTo>
                  <a:pt x="667" y="9094"/>
                </a:lnTo>
                <a:lnTo>
                  <a:pt x="1048" y="9189"/>
                </a:lnTo>
                <a:lnTo>
                  <a:pt x="1429" y="9237"/>
                </a:lnTo>
                <a:lnTo>
                  <a:pt x="1810" y="9237"/>
                </a:lnTo>
                <a:lnTo>
                  <a:pt x="2191" y="9189"/>
                </a:lnTo>
                <a:lnTo>
                  <a:pt x="1905" y="9380"/>
                </a:lnTo>
                <a:lnTo>
                  <a:pt x="1667" y="9618"/>
                </a:lnTo>
                <a:lnTo>
                  <a:pt x="1381" y="9856"/>
                </a:lnTo>
                <a:lnTo>
                  <a:pt x="1143" y="10142"/>
                </a:lnTo>
                <a:lnTo>
                  <a:pt x="905" y="10475"/>
                </a:lnTo>
                <a:lnTo>
                  <a:pt x="858" y="10665"/>
                </a:lnTo>
                <a:lnTo>
                  <a:pt x="810" y="10856"/>
                </a:lnTo>
                <a:lnTo>
                  <a:pt x="810" y="11046"/>
                </a:lnTo>
                <a:lnTo>
                  <a:pt x="810" y="11237"/>
                </a:lnTo>
                <a:lnTo>
                  <a:pt x="953" y="11570"/>
                </a:lnTo>
                <a:lnTo>
                  <a:pt x="1143" y="11760"/>
                </a:lnTo>
                <a:lnTo>
                  <a:pt x="1381" y="11951"/>
                </a:lnTo>
                <a:lnTo>
                  <a:pt x="1715" y="11998"/>
                </a:lnTo>
                <a:lnTo>
                  <a:pt x="2048" y="12046"/>
                </a:lnTo>
                <a:lnTo>
                  <a:pt x="2429" y="11998"/>
                </a:lnTo>
                <a:lnTo>
                  <a:pt x="3286" y="11855"/>
                </a:lnTo>
                <a:lnTo>
                  <a:pt x="4238" y="11665"/>
                </a:lnTo>
                <a:lnTo>
                  <a:pt x="5095" y="11475"/>
                </a:lnTo>
                <a:lnTo>
                  <a:pt x="5523" y="11427"/>
                </a:lnTo>
                <a:lnTo>
                  <a:pt x="5904" y="11379"/>
                </a:lnTo>
                <a:lnTo>
                  <a:pt x="6285" y="11379"/>
                </a:lnTo>
                <a:lnTo>
                  <a:pt x="6571" y="11427"/>
                </a:lnTo>
                <a:lnTo>
                  <a:pt x="6047" y="13903"/>
                </a:lnTo>
                <a:lnTo>
                  <a:pt x="6047" y="14141"/>
                </a:lnTo>
                <a:lnTo>
                  <a:pt x="7285" y="14474"/>
                </a:lnTo>
                <a:lnTo>
                  <a:pt x="8047" y="13379"/>
                </a:lnTo>
                <a:lnTo>
                  <a:pt x="8856" y="12427"/>
                </a:lnTo>
                <a:lnTo>
                  <a:pt x="9380" y="11808"/>
                </a:lnTo>
                <a:lnTo>
                  <a:pt x="9808" y="11189"/>
                </a:lnTo>
                <a:lnTo>
                  <a:pt x="10142" y="10618"/>
                </a:lnTo>
                <a:lnTo>
                  <a:pt x="10237" y="10380"/>
                </a:lnTo>
                <a:lnTo>
                  <a:pt x="10332" y="10094"/>
                </a:lnTo>
                <a:lnTo>
                  <a:pt x="10380" y="9904"/>
                </a:lnTo>
                <a:lnTo>
                  <a:pt x="10332" y="9665"/>
                </a:lnTo>
                <a:lnTo>
                  <a:pt x="10332" y="9427"/>
                </a:lnTo>
                <a:lnTo>
                  <a:pt x="10237" y="9237"/>
                </a:lnTo>
                <a:lnTo>
                  <a:pt x="10142" y="9047"/>
                </a:lnTo>
                <a:lnTo>
                  <a:pt x="9999" y="8856"/>
                </a:lnTo>
                <a:lnTo>
                  <a:pt x="9856" y="8713"/>
                </a:lnTo>
                <a:lnTo>
                  <a:pt x="9665" y="8570"/>
                </a:lnTo>
                <a:lnTo>
                  <a:pt x="9856" y="8475"/>
                </a:lnTo>
                <a:lnTo>
                  <a:pt x="10046" y="8332"/>
                </a:lnTo>
                <a:lnTo>
                  <a:pt x="10284" y="8190"/>
                </a:lnTo>
                <a:lnTo>
                  <a:pt x="10522" y="7952"/>
                </a:lnTo>
                <a:lnTo>
                  <a:pt x="10760" y="7666"/>
                </a:lnTo>
                <a:lnTo>
                  <a:pt x="10903" y="7333"/>
                </a:lnTo>
                <a:lnTo>
                  <a:pt x="10951" y="6904"/>
                </a:lnTo>
                <a:lnTo>
                  <a:pt x="10951" y="6714"/>
                </a:lnTo>
                <a:lnTo>
                  <a:pt x="10856" y="6523"/>
                </a:lnTo>
                <a:lnTo>
                  <a:pt x="10713" y="6333"/>
                </a:lnTo>
                <a:lnTo>
                  <a:pt x="10522" y="6142"/>
                </a:lnTo>
                <a:lnTo>
                  <a:pt x="10237" y="5904"/>
                </a:lnTo>
                <a:lnTo>
                  <a:pt x="10094" y="5809"/>
                </a:lnTo>
                <a:lnTo>
                  <a:pt x="10284" y="5666"/>
                </a:lnTo>
                <a:lnTo>
                  <a:pt x="10475" y="5524"/>
                </a:lnTo>
                <a:lnTo>
                  <a:pt x="10618" y="5381"/>
                </a:lnTo>
                <a:lnTo>
                  <a:pt x="10760" y="5190"/>
                </a:lnTo>
                <a:lnTo>
                  <a:pt x="10903" y="5000"/>
                </a:lnTo>
                <a:lnTo>
                  <a:pt x="10999" y="4809"/>
                </a:lnTo>
                <a:lnTo>
                  <a:pt x="11046" y="4571"/>
                </a:lnTo>
                <a:lnTo>
                  <a:pt x="11046" y="4333"/>
                </a:lnTo>
                <a:lnTo>
                  <a:pt x="10999" y="4048"/>
                </a:lnTo>
                <a:lnTo>
                  <a:pt x="10903" y="3810"/>
                </a:lnTo>
                <a:lnTo>
                  <a:pt x="10760" y="3572"/>
                </a:lnTo>
                <a:lnTo>
                  <a:pt x="10618" y="3429"/>
                </a:lnTo>
                <a:lnTo>
                  <a:pt x="10284" y="3191"/>
                </a:lnTo>
                <a:lnTo>
                  <a:pt x="10142" y="3095"/>
                </a:lnTo>
                <a:lnTo>
                  <a:pt x="10237" y="2953"/>
                </a:lnTo>
                <a:lnTo>
                  <a:pt x="10475" y="2572"/>
                </a:lnTo>
                <a:lnTo>
                  <a:pt x="10570" y="2286"/>
                </a:lnTo>
                <a:lnTo>
                  <a:pt x="10665" y="2000"/>
                </a:lnTo>
                <a:lnTo>
                  <a:pt x="10665" y="1715"/>
                </a:lnTo>
                <a:lnTo>
                  <a:pt x="10618" y="1429"/>
                </a:lnTo>
                <a:lnTo>
                  <a:pt x="10522" y="1286"/>
                </a:lnTo>
                <a:lnTo>
                  <a:pt x="10427" y="1096"/>
                </a:lnTo>
                <a:lnTo>
                  <a:pt x="10094" y="858"/>
                </a:lnTo>
                <a:lnTo>
                  <a:pt x="9665" y="620"/>
                </a:lnTo>
                <a:lnTo>
                  <a:pt x="9142" y="429"/>
                </a:lnTo>
                <a:lnTo>
                  <a:pt x="8570" y="239"/>
                </a:lnTo>
                <a:lnTo>
                  <a:pt x="7904" y="96"/>
                </a:lnTo>
                <a:lnTo>
                  <a:pt x="7190" y="48"/>
                </a:lnTo>
                <a:lnTo>
                  <a:pt x="647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9" name="Google Shape;6690;p66"/>
          <p:cNvSpPr/>
          <p:nvPr/>
        </p:nvSpPr>
        <p:spPr>
          <a:xfrm flipH="1">
            <a:off x="1349483" y="2516979"/>
            <a:ext cx="66124" cy="119164"/>
          </a:xfrm>
          <a:custGeom>
            <a:avLst/>
            <a:gdLst/>
            <a:ahLst/>
            <a:cxnLst/>
            <a:rect l="l" t="t" r="r" b="b"/>
            <a:pathLst>
              <a:path w="3429" h="6143" extrusionOk="0">
                <a:moveTo>
                  <a:pt x="619" y="1"/>
                </a:moveTo>
                <a:lnTo>
                  <a:pt x="0" y="2096"/>
                </a:lnTo>
                <a:lnTo>
                  <a:pt x="0" y="2334"/>
                </a:lnTo>
                <a:lnTo>
                  <a:pt x="48" y="2857"/>
                </a:lnTo>
                <a:lnTo>
                  <a:pt x="143" y="3333"/>
                </a:lnTo>
                <a:lnTo>
                  <a:pt x="286" y="3810"/>
                </a:lnTo>
                <a:lnTo>
                  <a:pt x="429" y="4286"/>
                </a:lnTo>
                <a:lnTo>
                  <a:pt x="667" y="4667"/>
                </a:lnTo>
                <a:lnTo>
                  <a:pt x="905" y="5047"/>
                </a:lnTo>
                <a:lnTo>
                  <a:pt x="1190" y="5381"/>
                </a:lnTo>
                <a:lnTo>
                  <a:pt x="1476" y="5666"/>
                </a:lnTo>
                <a:lnTo>
                  <a:pt x="1762" y="5857"/>
                </a:lnTo>
                <a:lnTo>
                  <a:pt x="2047" y="6047"/>
                </a:lnTo>
                <a:lnTo>
                  <a:pt x="2333" y="6142"/>
                </a:lnTo>
                <a:lnTo>
                  <a:pt x="2571" y="6142"/>
                </a:lnTo>
                <a:lnTo>
                  <a:pt x="2809" y="6095"/>
                </a:lnTo>
                <a:lnTo>
                  <a:pt x="3047" y="6000"/>
                </a:lnTo>
                <a:lnTo>
                  <a:pt x="3238" y="5762"/>
                </a:lnTo>
                <a:lnTo>
                  <a:pt x="3333" y="5428"/>
                </a:lnTo>
                <a:lnTo>
                  <a:pt x="3428" y="5190"/>
                </a:lnTo>
                <a:lnTo>
                  <a:pt x="3428" y="4905"/>
                </a:lnTo>
                <a:lnTo>
                  <a:pt x="3428" y="4571"/>
                </a:lnTo>
                <a:lnTo>
                  <a:pt x="3380" y="4286"/>
                </a:lnTo>
                <a:lnTo>
                  <a:pt x="3190" y="3667"/>
                </a:lnTo>
                <a:lnTo>
                  <a:pt x="3000" y="3000"/>
                </a:lnTo>
                <a:lnTo>
                  <a:pt x="2809" y="2381"/>
                </a:lnTo>
                <a:lnTo>
                  <a:pt x="2666" y="1762"/>
                </a:lnTo>
                <a:lnTo>
                  <a:pt x="2619" y="1477"/>
                </a:lnTo>
                <a:lnTo>
                  <a:pt x="2666" y="1143"/>
                </a:lnTo>
                <a:lnTo>
                  <a:pt x="2714" y="858"/>
                </a:lnTo>
                <a:lnTo>
                  <a:pt x="2809" y="620"/>
                </a:lnTo>
                <a:lnTo>
                  <a:pt x="619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0" name="Google Shape;6691;p66"/>
          <p:cNvSpPr/>
          <p:nvPr/>
        </p:nvSpPr>
        <p:spPr>
          <a:xfrm flipH="1">
            <a:off x="1340304" y="2334131"/>
            <a:ext cx="137744" cy="12027"/>
          </a:xfrm>
          <a:custGeom>
            <a:avLst/>
            <a:gdLst/>
            <a:ahLst/>
            <a:cxnLst/>
            <a:rect l="l" t="t" r="r" b="b"/>
            <a:pathLst>
              <a:path w="7143" h="620" extrusionOk="0">
                <a:moveTo>
                  <a:pt x="2714" y="0"/>
                </a:moveTo>
                <a:lnTo>
                  <a:pt x="1810" y="96"/>
                </a:lnTo>
                <a:lnTo>
                  <a:pt x="905" y="238"/>
                </a:lnTo>
                <a:lnTo>
                  <a:pt x="48" y="429"/>
                </a:lnTo>
                <a:lnTo>
                  <a:pt x="1" y="476"/>
                </a:lnTo>
                <a:lnTo>
                  <a:pt x="1" y="524"/>
                </a:lnTo>
                <a:lnTo>
                  <a:pt x="1" y="572"/>
                </a:lnTo>
                <a:lnTo>
                  <a:pt x="48" y="572"/>
                </a:lnTo>
                <a:lnTo>
                  <a:pt x="953" y="476"/>
                </a:lnTo>
                <a:lnTo>
                  <a:pt x="1810" y="381"/>
                </a:lnTo>
                <a:lnTo>
                  <a:pt x="2714" y="381"/>
                </a:lnTo>
                <a:lnTo>
                  <a:pt x="3619" y="334"/>
                </a:lnTo>
                <a:lnTo>
                  <a:pt x="4476" y="381"/>
                </a:lnTo>
                <a:lnTo>
                  <a:pt x="5381" y="429"/>
                </a:lnTo>
                <a:lnTo>
                  <a:pt x="6285" y="524"/>
                </a:lnTo>
                <a:lnTo>
                  <a:pt x="7142" y="619"/>
                </a:lnTo>
                <a:lnTo>
                  <a:pt x="6285" y="334"/>
                </a:lnTo>
                <a:lnTo>
                  <a:pt x="5381" y="143"/>
                </a:lnTo>
                <a:lnTo>
                  <a:pt x="4524" y="48"/>
                </a:lnTo>
                <a:lnTo>
                  <a:pt x="361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1" name="Google Shape;6692;p66"/>
          <p:cNvSpPr/>
          <p:nvPr/>
        </p:nvSpPr>
        <p:spPr>
          <a:xfrm flipH="1">
            <a:off x="1337566" y="2388621"/>
            <a:ext cx="151493" cy="19418"/>
          </a:xfrm>
          <a:custGeom>
            <a:avLst/>
            <a:gdLst/>
            <a:ahLst/>
            <a:cxnLst/>
            <a:rect l="l" t="t" r="r" b="b"/>
            <a:pathLst>
              <a:path w="7856" h="1001" extrusionOk="0">
                <a:moveTo>
                  <a:pt x="3952" y="0"/>
                </a:moveTo>
                <a:lnTo>
                  <a:pt x="2952" y="95"/>
                </a:lnTo>
                <a:lnTo>
                  <a:pt x="1952" y="238"/>
                </a:lnTo>
                <a:lnTo>
                  <a:pt x="1000" y="524"/>
                </a:lnTo>
                <a:lnTo>
                  <a:pt x="48" y="857"/>
                </a:lnTo>
                <a:lnTo>
                  <a:pt x="0" y="952"/>
                </a:lnTo>
                <a:lnTo>
                  <a:pt x="0" y="1000"/>
                </a:lnTo>
                <a:lnTo>
                  <a:pt x="48" y="952"/>
                </a:lnTo>
                <a:lnTo>
                  <a:pt x="762" y="762"/>
                </a:lnTo>
                <a:lnTo>
                  <a:pt x="1667" y="619"/>
                </a:lnTo>
                <a:lnTo>
                  <a:pt x="2667" y="476"/>
                </a:lnTo>
                <a:lnTo>
                  <a:pt x="3762" y="429"/>
                </a:lnTo>
                <a:lnTo>
                  <a:pt x="4857" y="381"/>
                </a:lnTo>
                <a:lnTo>
                  <a:pt x="5952" y="429"/>
                </a:lnTo>
                <a:lnTo>
                  <a:pt x="6951" y="476"/>
                </a:lnTo>
                <a:lnTo>
                  <a:pt x="7856" y="619"/>
                </a:lnTo>
                <a:lnTo>
                  <a:pt x="7856" y="572"/>
                </a:lnTo>
                <a:lnTo>
                  <a:pt x="6904" y="286"/>
                </a:lnTo>
                <a:lnTo>
                  <a:pt x="5904" y="95"/>
                </a:lnTo>
                <a:lnTo>
                  <a:pt x="4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2" name="Google Shape;6693;p66"/>
          <p:cNvSpPr/>
          <p:nvPr/>
        </p:nvSpPr>
        <p:spPr>
          <a:xfrm flipH="1">
            <a:off x="1347652" y="2444022"/>
            <a:ext cx="145997" cy="24965"/>
          </a:xfrm>
          <a:custGeom>
            <a:avLst/>
            <a:gdLst/>
            <a:ahLst/>
            <a:cxnLst/>
            <a:rect l="l" t="t" r="r" b="b"/>
            <a:pathLst>
              <a:path w="7571" h="1287" extrusionOk="0">
                <a:moveTo>
                  <a:pt x="4380" y="1"/>
                </a:moveTo>
                <a:lnTo>
                  <a:pt x="3333" y="96"/>
                </a:lnTo>
                <a:lnTo>
                  <a:pt x="2905" y="144"/>
                </a:lnTo>
                <a:lnTo>
                  <a:pt x="2476" y="191"/>
                </a:lnTo>
                <a:lnTo>
                  <a:pt x="2000" y="286"/>
                </a:lnTo>
                <a:lnTo>
                  <a:pt x="1571" y="429"/>
                </a:lnTo>
                <a:lnTo>
                  <a:pt x="1191" y="572"/>
                </a:lnTo>
                <a:lnTo>
                  <a:pt x="762" y="763"/>
                </a:lnTo>
                <a:lnTo>
                  <a:pt x="381" y="1001"/>
                </a:lnTo>
                <a:lnTo>
                  <a:pt x="0" y="1239"/>
                </a:lnTo>
                <a:lnTo>
                  <a:pt x="0" y="1286"/>
                </a:lnTo>
                <a:lnTo>
                  <a:pt x="48" y="1286"/>
                </a:lnTo>
                <a:lnTo>
                  <a:pt x="953" y="1001"/>
                </a:lnTo>
                <a:lnTo>
                  <a:pt x="1857" y="715"/>
                </a:lnTo>
                <a:lnTo>
                  <a:pt x="2809" y="572"/>
                </a:lnTo>
                <a:lnTo>
                  <a:pt x="3714" y="429"/>
                </a:lnTo>
                <a:lnTo>
                  <a:pt x="4666" y="382"/>
                </a:lnTo>
                <a:lnTo>
                  <a:pt x="5618" y="382"/>
                </a:lnTo>
                <a:lnTo>
                  <a:pt x="6570" y="429"/>
                </a:lnTo>
                <a:lnTo>
                  <a:pt x="7523" y="477"/>
                </a:lnTo>
                <a:lnTo>
                  <a:pt x="7570" y="477"/>
                </a:lnTo>
                <a:lnTo>
                  <a:pt x="7523" y="429"/>
                </a:lnTo>
                <a:lnTo>
                  <a:pt x="7047" y="286"/>
                </a:lnTo>
                <a:lnTo>
                  <a:pt x="6523" y="144"/>
                </a:lnTo>
                <a:lnTo>
                  <a:pt x="5999" y="96"/>
                </a:lnTo>
                <a:lnTo>
                  <a:pt x="5475" y="48"/>
                </a:lnTo>
                <a:lnTo>
                  <a:pt x="438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3" name="Google Shape;6694;p66"/>
          <p:cNvSpPr/>
          <p:nvPr/>
        </p:nvSpPr>
        <p:spPr>
          <a:xfrm flipH="1">
            <a:off x="1329293" y="2453256"/>
            <a:ext cx="88166" cy="187504"/>
          </a:xfrm>
          <a:custGeom>
            <a:avLst/>
            <a:gdLst/>
            <a:ahLst/>
            <a:cxnLst/>
            <a:rect l="l" t="t" r="r" b="b"/>
            <a:pathLst>
              <a:path w="4572" h="9666" extrusionOk="0">
                <a:moveTo>
                  <a:pt x="3619" y="1"/>
                </a:moveTo>
                <a:lnTo>
                  <a:pt x="3619" y="48"/>
                </a:lnTo>
                <a:lnTo>
                  <a:pt x="3810" y="239"/>
                </a:lnTo>
                <a:lnTo>
                  <a:pt x="3953" y="382"/>
                </a:lnTo>
                <a:lnTo>
                  <a:pt x="4048" y="620"/>
                </a:lnTo>
                <a:lnTo>
                  <a:pt x="4143" y="810"/>
                </a:lnTo>
                <a:lnTo>
                  <a:pt x="4191" y="1048"/>
                </a:lnTo>
                <a:lnTo>
                  <a:pt x="4191" y="1286"/>
                </a:lnTo>
                <a:lnTo>
                  <a:pt x="4191" y="1524"/>
                </a:lnTo>
                <a:lnTo>
                  <a:pt x="4095" y="1762"/>
                </a:lnTo>
                <a:lnTo>
                  <a:pt x="3905" y="2143"/>
                </a:lnTo>
                <a:lnTo>
                  <a:pt x="3619" y="2524"/>
                </a:lnTo>
                <a:lnTo>
                  <a:pt x="3000" y="3429"/>
                </a:lnTo>
                <a:lnTo>
                  <a:pt x="2810" y="3762"/>
                </a:lnTo>
                <a:lnTo>
                  <a:pt x="2667" y="4143"/>
                </a:lnTo>
                <a:lnTo>
                  <a:pt x="2572" y="4524"/>
                </a:lnTo>
                <a:lnTo>
                  <a:pt x="2524" y="4905"/>
                </a:lnTo>
                <a:lnTo>
                  <a:pt x="2619" y="5333"/>
                </a:lnTo>
                <a:lnTo>
                  <a:pt x="2715" y="5809"/>
                </a:lnTo>
                <a:lnTo>
                  <a:pt x="2810" y="6238"/>
                </a:lnTo>
                <a:lnTo>
                  <a:pt x="3000" y="6666"/>
                </a:lnTo>
                <a:lnTo>
                  <a:pt x="3286" y="7428"/>
                </a:lnTo>
                <a:lnTo>
                  <a:pt x="3429" y="7856"/>
                </a:lnTo>
                <a:lnTo>
                  <a:pt x="3429" y="8047"/>
                </a:lnTo>
                <a:lnTo>
                  <a:pt x="3429" y="8285"/>
                </a:lnTo>
                <a:lnTo>
                  <a:pt x="3381" y="8475"/>
                </a:lnTo>
                <a:lnTo>
                  <a:pt x="3334" y="8666"/>
                </a:lnTo>
                <a:lnTo>
                  <a:pt x="3238" y="8856"/>
                </a:lnTo>
                <a:lnTo>
                  <a:pt x="3096" y="8999"/>
                </a:lnTo>
                <a:lnTo>
                  <a:pt x="2953" y="9142"/>
                </a:lnTo>
                <a:lnTo>
                  <a:pt x="2762" y="9189"/>
                </a:lnTo>
                <a:lnTo>
                  <a:pt x="2572" y="9237"/>
                </a:lnTo>
                <a:lnTo>
                  <a:pt x="2381" y="9237"/>
                </a:lnTo>
                <a:lnTo>
                  <a:pt x="2143" y="9189"/>
                </a:lnTo>
                <a:lnTo>
                  <a:pt x="1953" y="9094"/>
                </a:lnTo>
                <a:lnTo>
                  <a:pt x="1620" y="8809"/>
                </a:lnTo>
                <a:lnTo>
                  <a:pt x="1286" y="8475"/>
                </a:lnTo>
                <a:lnTo>
                  <a:pt x="1048" y="8094"/>
                </a:lnTo>
                <a:lnTo>
                  <a:pt x="810" y="7761"/>
                </a:lnTo>
                <a:lnTo>
                  <a:pt x="667" y="7380"/>
                </a:lnTo>
                <a:lnTo>
                  <a:pt x="525" y="6999"/>
                </a:lnTo>
                <a:lnTo>
                  <a:pt x="429" y="6571"/>
                </a:lnTo>
                <a:lnTo>
                  <a:pt x="334" y="6142"/>
                </a:lnTo>
                <a:lnTo>
                  <a:pt x="334" y="5666"/>
                </a:lnTo>
                <a:lnTo>
                  <a:pt x="334" y="5190"/>
                </a:lnTo>
                <a:lnTo>
                  <a:pt x="382" y="4714"/>
                </a:lnTo>
                <a:lnTo>
                  <a:pt x="525" y="3810"/>
                </a:lnTo>
                <a:lnTo>
                  <a:pt x="715" y="2905"/>
                </a:lnTo>
                <a:lnTo>
                  <a:pt x="667" y="2857"/>
                </a:lnTo>
                <a:lnTo>
                  <a:pt x="620" y="2857"/>
                </a:lnTo>
                <a:lnTo>
                  <a:pt x="239" y="4095"/>
                </a:lnTo>
                <a:lnTo>
                  <a:pt x="96" y="4619"/>
                </a:lnTo>
                <a:lnTo>
                  <a:pt x="1" y="5190"/>
                </a:lnTo>
                <a:lnTo>
                  <a:pt x="1" y="5714"/>
                </a:lnTo>
                <a:lnTo>
                  <a:pt x="1" y="6285"/>
                </a:lnTo>
                <a:lnTo>
                  <a:pt x="96" y="6809"/>
                </a:lnTo>
                <a:lnTo>
                  <a:pt x="239" y="7333"/>
                </a:lnTo>
                <a:lnTo>
                  <a:pt x="382" y="7761"/>
                </a:lnTo>
                <a:lnTo>
                  <a:pt x="620" y="8142"/>
                </a:lnTo>
                <a:lnTo>
                  <a:pt x="858" y="8570"/>
                </a:lnTo>
                <a:lnTo>
                  <a:pt x="1144" y="8951"/>
                </a:lnTo>
                <a:lnTo>
                  <a:pt x="1524" y="9237"/>
                </a:lnTo>
                <a:lnTo>
                  <a:pt x="1905" y="9475"/>
                </a:lnTo>
                <a:lnTo>
                  <a:pt x="2096" y="9570"/>
                </a:lnTo>
                <a:lnTo>
                  <a:pt x="2286" y="9618"/>
                </a:lnTo>
                <a:lnTo>
                  <a:pt x="2524" y="9665"/>
                </a:lnTo>
                <a:lnTo>
                  <a:pt x="2762" y="9618"/>
                </a:lnTo>
                <a:lnTo>
                  <a:pt x="2953" y="9570"/>
                </a:lnTo>
                <a:lnTo>
                  <a:pt x="3143" y="9523"/>
                </a:lnTo>
                <a:lnTo>
                  <a:pt x="3429" y="9285"/>
                </a:lnTo>
                <a:lnTo>
                  <a:pt x="3667" y="8999"/>
                </a:lnTo>
                <a:lnTo>
                  <a:pt x="3762" y="8809"/>
                </a:lnTo>
                <a:lnTo>
                  <a:pt x="3810" y="8618"/>
                </a:lnTo>
                <a:lnTo>
                  <a:pt x="3857" y="8190"/>
                </a:lnTo>
                <a:lnTo>
                  <a:pt x="3810" y="7714"/>
                </a:lnTo>
                <a:lnTo>
                  <a:pt x="3714" y="7285"/>
                </a:lnTo>
                <a:lnTo>
                  <a:pt x="3572" y="6857"/>
                </a:lnTo>
                <a:lnTo>
                  <a:pt x="3334" y="6333"/>
                </a:lnTo>
                <a:lnTo>
                  <a:pt x="3143" y="5809"/>
                </a:lnTo>
                <a:lnTo>
                  <a:pt x="3000" y="5238"/>
                </a:lnTo>
                <a:lnTo>
                  <a:pt x="3000" y="4952"/>
                </a:lnTo>
                <a:lnTo>
                  <a:pt x="3000" y="4714"/>
                </a:lnTo>
                <a:lnTo>
                  <a:pt x="3048" y="4428"/>
                </a:lnTo>
                <a:lnTo>
                  <a:pt x="3143" y="4143"/>
                </a:lnTo>
                <a:lnTo>
                  <a:pt x="3286" y="3905"/>
                </a:lnTo>
                <a:lnTo>
                  <a:pt x="3429" y="3667"/>
                </a:lnTo>
                <a:lnTo>
                  <a:pt x="4095" y="2762"/>
                </a:lnTo>
                <a:lnTo>
                  <a:pt x="4333" y="2429"/>
                </a:lnTo>
                <a:lnTo>
                  <a:pt x="4476" y="2048"/>
                </a:lnTo>
                <a:lnTo>
                  <a:pt x="4571" y="1620"/>
                </a:lnTo>
                <a:lnTo>
                  <a:pt x="4524" y="1239"/>
                </a:lnTo>
                <a:lnTo>
                  <a:pt x="4429" y="858"/>
                </a:lnTo>
                <a:lnTo>
                  <a:pt x="4238" y="525"/>
                </a:lnTo>
                <a:lnTo>
                  <a:pt x="3953" y="239"/>
                </a:lnTo>
                <a:lnTo>
                  <a:pt x="366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4" name="Google Shape;6695;p66"/>
          <p:cNvSpPr/>
          <p:nvPr/>
        </p:nvSpPr>
        <p:spPr>
          <a:xfrm flipH="1">
            <a:off x="1383462" y="2505902"/>
            <a:ext cx="63366" cy="14801"/>
          </a:xfrm>
          <a:custGeom>
            <a:avLst/>
            <a:gdLst/>
            <a:ahLst/>
            <a:cxnLst/>
            <a:rect l="l" t="t" r="r" b="b"/>
            <a:pathLst>
              <a:path w="3286" h="763" extrusionOk="0">
                <a:moveTo>
                  <a:pt x="1810" y="1"/>
                </a:moveTo>
                <a:lnTo>
                  <a:pt x="1381" y="48"/>
                </a:lnTo>
                <a:lnTo>
                  <a:pt x="905" y="96"/>
                </a:lnTo>
                <a:lnTo>
                  <a:pt x="477" y="191"/>
                </a:lnTo>
                <a:lnTo>
                  <a:pt x="48" y="381"/>
                </a:lnTo>
                <a:lnTo>
                  <a:pt x="0" y="381"/>
                </a:lnTo>
                <a:lnTo>
                  <a:pt x="48" y="429"/>
                </a:lnTo>
                <a:lnTo>
                  <a:pt x="477" y="381"/>
                </a:lnTo>
                <a:lnTo>
                  <a:pt x="905" y="334"/>
                </a:lnTo>
                <a:lnTo>
                  <a:pt x="1762" y="334"/>
                </a:lnTo>
                <a:lnTo>
                  <a:pt x="2143" y="429"/>
                </a:lnTo>
                <a:lnTo>
                  <a:pt x="2524" y="524"/>
                </a:lnTo>
                <a:lnTo>
                  <a:pt x="3238" y="762"/>
                </a:lnTo>
                <a:lnTo>
                  <a:pt x="3285" y="762"/>
                </a:lnTo>
                <a:lnTo>
                  <a:pt x="3285" y="715"/>
                </a:lnTo>
                <a:lnTo>
                  <a:pt x="3000" y="381"/>
                </a:lnTo>
                <a:lnTo>
                  <a:pt x="2667" y="191"/>
                </a:lnTo>
                <a:lnTo>
                  <a:pt x="2238" y="48"/>
                </a:lnTo>
                <a:lnTo>
                  <a:pt x="181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5" name="Google Shape;6696;p66"/>
          <p:cNvSpPr/>
          <p:nvPr/>
        </p:nvSpPr>
        <p:spPr>
          <a:xfrm flipH="1">
            <a:off x="1327461" y="2439405"/>
            <a:ext cx="20209" cy="15732"/>
          </a:xfrm>
          <a:custGeom>
            <a:avLst/>
            <a:gdLst/>
            <a:ahLst/>
            <a:cxnLst/>
            <a:rect l="l" t="t" r="r" b="b"/>
            <a:pathLst>
              <a:path w="1048" h="811" extrusionOk="0">
                <a:moveTo>
                  <a:pt x="1000" y="1"/>
                </a:moveTo>
                <a:lnTo>
                  <a:pt x="952" y="48"/>
                </a:lnTo>
                <a:lnTo>
                  <a:pt x="857" y="144"/>
                </a:lnTo>
                <a:lnTo>
                  <a:pt x="762" y="239"/>
                </a:lnTo>
                <a:lnTo>
                  <a:pt x="524" y="429"/>
                </a:lnTo>
                <a:lnTo>
                  <a:pt x="238" y="620"/>
                </a:lnTo>
                <a:lnTo>
                  <a:pt x="143" y="667"/>
                </a:lnTo>
                <a:lnTo>
                  <a:pt x="0" y="715"/>
                </a:lnTo>
                <a:lnTo>
                  <a:pt x="0" y="762"/>
                </a:lnTo>
                <a:lnTo>
                  <a:pt x="143" y="810"/>
                </a:lnTo>
                <a:lnTo>
                  <a:pt x="334" y="762"/>
                </a:lnTo>
                <a:lnTo>
                  <a:pt x="476" y="715"/>
                </a:lnTo>
                <a:lnTo>
                  <a:pt x="619" y="620"/>
                </a:lnTo>
                <a:lnTo>
                  <a:pt x="857" y="334"/>
                </a:lnTo>
                <a:lnTo>
                  <a:pt x="952" y="191"/>
                </a:lnTo>
                <a:lnTo>
                  <a:pt x="1000" y="96"/>
                </a:lnTo>
                <a:lnTo>
                  <a:pt x="1048" y="48"/>
                </a:lnTo>
                <a:lnTo>
                  <a:pt x="10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6" name="Google Shape;6697;p66"/>
          <p:cNvSpPr/>
          <p:nvPr/>
        </p:nvSpPr>
        <p:spPr>
          <a:xfrm flipH="1">
            <a:off x="665528" y="2540994"/>
            <a:ext cx="402124" cy="487653"/>
          </a:xfrm>
          <a:custGeom>
            <a:avLst/>
            <a:gdLst/>
            <a:ahLst/>
            <a:cxnLst/>
            <a:rect l="l" t="t" r="r" b="b"/>
            <a:pathLst>
              <a:path w="20853" h="25139" extrusionOk="0">
                <a:moveTo>
                  <a:pt x="8189" y="1"/>
                </a:moveTo>
                <a:lnTo>
                  <a:pt x="7760" y="48"/>
                </a:lnTo>
                <a:lnTo>
                  <a:pt x="7379" y="96"/>
                </a:lnTo>
                <a:lnTo>
                  <a:pt x="6999" y="239"/>
                </a:lnTo>
                <a:lnTo>
                  <a:pt x="6618" y="382"/>
                </a:lnTo>
                <a:lnTo>
                  <a:pt x="6284" y="572"/>
                </a:lnTo>
                <a:lnTo>
                  <a:pt x="5951" y="810"/>
                </a:lnTo>
                <a:lnTo>
                  <a:pt x="5618" y="1048"/>
                </a:lnTo>
                <a:lnTo>
                  <a:pt x="5332" y="1381"/>
                </a:lnTo>
                <a:lnTo>
                  <a:pt x="4999" y="1810"/>
                </a:lnTo>
                <a:lnTo>
                  <a:pt x="4380" y="2667"/>
                </a:lnTo>
                <a:lnTo>
                  <a:pt x="3571" y="3905"/>
                </a:lnTo>
                <a:lnTo>
                  <a:pt x="2666" y="5333"/>
                </a:lnTo>
                <a:lnTo>
                  <a:pt x="1809" y="6856"/>
                </a:lnTo>
                <a:lnTo>
                  <a:pt x="1000" y="8380"/>
                </a:lnTo>
                <a:lnTo>
                  <a:pt x="667" y="9094"/>
                </a:lnTo>
                <a:lnTo>
                  <a:pt x="381" y="9761"/>
                </a:lnTo>
                <a:lnTo>
                  <a:pt x="190" y="10332"/>
                </a:lnTo>
                <a:lnTo>
                  <a:pt x="48" y="10856"/>
                </a:lnTo>
                <a:lnTo>
                  <a:pt x="0" y="11236"/>
                </a:lnTo>
                <a:lnTo>
                  <a:pt x="0" y="11665"/>
                </a:lnTo>
                <a:lnTo>
                  <a:pt x="48" y="12046"/>
                </a:lnTo>
                <a:lnTo>
                  <a:pt x="95" y="12427"/>
                </a:lnTo>
                <a:lnTo>
                  <a:pt x="286" y="13188"/>
                </a:lnTo>
                <a:lnTo>
                  <a:pt x="524" y="13855"/>
                </a:lnTo>
                <a:lnTo>
                  <a:pt x="762" y="14474"/>
                </a:lnTo>
                <a:lnTo>
                  <a:pt x="1000" y="14902"/>
                </a:lnTo>
                <a:lnTo>
                  <a:pt x="1238" y="15283"/>
                </a:lnTo>
                <a:lnTo>
                  <a:pt x="286" y="25138"/>
                </a:lnTo>
                <a:lnTo>
                  <a:pt x="286" y="25138"/>
                </a:lnTo>
                <a:lnTo>
                  <a:pt x="2952" y="25043"/>
                </a:lnTo>
                <a:lnTo>
                  <a:pt x="9093" y="24805"/>
                </a:lnTo>
                <a:lnTo>
                  <a:pt x="15949" y="24472"/>
                </a:lnTo>
                <a:lnTo>
                  <a:pt x="18806" y="24281"/>
                </a:lnTo>
                <a:lnTo>
                  <a:pt x="20853" y="24091"/>
                </a:lnTo>
                <a:lnTo>
                  <a:pt x="20615" y="23329"/>
                </a:lnTo>
                <a:lnTo>
                  <a:pt x="19996" y="21187"/>
                </a:lnTo>
                <a:lnTo>
                  <a:pt x="19091" y="18140"/>
                </a:lnTo>
                <a:lnTo>
                  <a:pt x="18520" y="16378"/>
                </a:lnTo>
                <a:lnTo>
                  <a:pt x="17901" y="14521"/>
                </a:lnTo>
                <a:lnTo>
                  <a:pt x="17187" y="12569"/>
                </a:lnTo>
                <a:lnTo>
                  <a:pt x="16473" y="10665"/>
                </a:lnTo>
                <a:lnTo>
                  <a:pt x="15711" y="8761"/>
                </a:lnTo>
                <a:lnTo>
                  <a:pt x="14902" y="6952"/>
                </a:lnTo>
                <a:lnTo>
                  <a:pt x="14092" y="5285"/>
                </a:lnTo>
                <a:lnTo>
                  <a:pt x="13235" y="3809"/>
                </a:lnTo>
                <a:lnTo>
                  <a:pt x="12807" y="3143"/>
                </a:lnTo>
                <a:lnTo>
                  <a:pt x="12426" y="2572"/>
                </a:lnTo>
                <a:lnTo>
                  <a:pt x="11998" y="2048"/>
                </a:lnTo>
                <a:lnTo>
                  <a:pt x="11569" y="1572"/>
                </a:lnTo>
                <a:lnTo>
                  <a:pt x="11141" y="1191"/>
                </a:lnTo>
                <a:lnTo>
                  <a:pt x="10712" y="858"/>
                </a:lnTo>
                <a:lnTo>
                  <a:pt x="10284" y="620"/>
                </a:lnTo>
                <a:lnTo>
                  <a:pt x="9855" y="382"/>
                </a:lnTo>
                <a:lnTo>
                  <a:pt x="9427" y="239"/>
                </a:lnTo>
                <a:lnTo>
                  <a:pt x="8998" y="96"/>
                </a:lnTo>
                <a:lnTo>
                  <a:pt x="8570" y="48"/>
                </a:lnTo>
                <a:lnTo>
                  <a:pt x="8189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7" name="Google Shape;6698;p66"/>
          <p:cNvSpPr/>
          <p:nvPr/>
        </p:nvSpPr>
        <p:spPr>
          <a:xfrm flipH="1">
            <a:off x="886770" y="2543768"/>
            <a:ext cx="3702" cy="1863"/>
          </a:xfrm>
          <a:custGeom>
            <a:avLst/>
            <a:gdLst/>
            <a:ahLst/>
            <a:cxnLst/>
            <a:rect l="l" t="t" r="r" b="b"/>
            <a:pathLst>
              <a:path w="192" h="96" extrusionOk="0">
                <a:moveTo>
                  <a:pt x="1" y="1"/>
                </a:moveTo>
                <a:lnTo>
                  <a:pt x="48" y="48"/>
                </a:lnTo>
                <a:lnTo>
                  <a:pt x="96" y="96"/>
                </a:lnTo>
                <a:lnTo>
                  <a:pt x="191" y="48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8" name="Google Shape;669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9" name="Google Shape;670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0" name="Google Shape;6701;p66"/>
          <p:cNvSpPr/>
          <p:nvPr/>
        </p:nvSpPr>
        <p:spPr>
          <a:xfrm flipH="1">
            <a:off x="885864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1" name="Google Shape;6702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2" name="Google Shape;670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3" name="Google Shape;670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4" name="Google Shape;6705;p66"/>
          <p:cNvSpPr/>
          <p:nvPr/>
        </p:nvSpPr>
        <p:spPr>
          <a:xfrm flipH="1">
            <a:off x="862917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5" name="Google Shape;6706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6" name="Google Shape;6707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7" name="Google Shape;6708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8" name="Google Shape;6709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9" name="Google Shape;6710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0" name="Google Shape;6711;p66"/>
          <p:cNvSpPr/>
          <p:nvPr/>
        </p:nvSpPr>
        <p:spPr>
          <a:xfrm flipH="1">
            <a:off x="793129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48" y="48"/>
                </a:lnTo>
                <a:lnTo>
                  <a:pt x="0" y="143"/>
                </a:lnTo>
                <a:lnTo>
                  <a:pt x="0" y="239"/>
                </a:lnTo>
                <a:lnTo>
                  <a:pt x="95" y="286"/>
                </a:lnTo>
                <a:lnTo>
                  <a:pt x="191" y="239"/>
                </a:lnTo>
                <a:lnTo>
                  <a:pt x="238" y="143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1" name="Google Shape;671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2" name="Google Shape;671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3" name="Google Shape;671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4" name="Google Shape;671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5" name="Google Shape;671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6" name="Google Shape;6717;p66"/>
          <p:cNvSpPr/>
          <p:nvPr/>
        </p:nvSpPr>
        <p:spPr>
          <a:xfrm flipH="1">
            <a:off x="1025401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7" name="Google Shape;6718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8" name="Google Shape;6719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9" name="Google Shape;6720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0" name="Google Shape;6721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1" name="Google Shape;6722;p66"/>
          <p:cNvSpPr/>
          <p:nvPr/>
        </p:nvSpPr>
        <p:spPr>
          <a:xfrm flipH="1">
            <a:off x="793129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2" name="Google Shape;6723;p66"/>
          <p:cNvSpPr/>
          <p:nvPr/>
        </p:nvSpPr>
        <p:spPr>
          <a:xfrm flipH="1">
            <a:off x="749065" y="2745103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48" y="0"/>
                </a:moveTo>
                <a:lnTo>
                  <a:pt x="1" y="95"/>
                </a:lnTo>
                <a:lnTo>
                  <a:pt x="48" y="191"/>
                </a:lnTo>
                <a:lnTo>
                  <a:pt x="143" y="23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3" name="Google Shape;6724;p66"/>
          <p:cNvSpPr/>
          <p:nvPr/>
        </p:nvSpPr>
        <p:spPr>
          <a:xfrm flipH="1">
            <a:off x="1048368" y="271092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144"/>
                </a:lnTo>
                <a:lnTo>
                  <a:pt x="48" y="239"/>
                </a:lnTo>
                <a:lnTo>
                  <a:pt x="96" y="239"/>
                </a:lnTo>
                <a:lnTo>
                  <a:pt x="191" y="191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4" name="Google Shape;6725;p66"/>
          <p:cNvSpPr/>
          <p:nvPr/>
        </p:nvSpPr>
        <p:spPr>
          <a:xfrm flipH="1">
            <a:off x="1002453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5" name="Google Shape;6726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6" name="Google Shape;6727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7" name="Google Shape;6728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8" name="Google Shape;6729;p66"/>
          <p:cNvSpPr/>
          <p:nvPr/>
        </p:nvSpPr>
        <p:spPr>
          <a:xfrm flipH="1">
            <a:off x="816095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9" name="Google Shape;6730;p66"/>
          <p:cNvSpPr/>
          <p:nvPr/>
        </p:nvSpPr>
        <p:spPr>
          <a:xfrm flipH="1">
            <a:off x="769274" y="271001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0" name="Google Shape;6731;p66"/>
          <p:cNvSpPr/>
          <p:nvPr/>
        </p:nvSpPr>
        <p:spPr>
          <a:xfrm flipH="1">
            <a:off x="1025401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1" name="Google Shape;6732;p66"/>
          <p:cNvSpPr/>
          <p:nvPr/>
        </p:nvSpPr>
        <p:spPr>
          <a:xfrm flipH="1">
            <a:off x="978580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2" name="Google Shape;6733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3" name="Google Shape;6734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4" name="Google Shape;6735;p66"/>
          <p:cNvSpPr/>
          <p:nvPr/>
        </p:nvSpPr>
        <p:spPr>
          <a:xfrm flipH="1">
            <a:off x="839043" y="2812512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5" name="Google Shape;6736;p66"/>
          <p:cNvSpPr/>
          <p:nvPr/>
        </p:nvSpPr>
        <p:spPr>
          <a:xfrm flipH="1">
            <a:off x="793129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95" y="286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6" name="Google Shape;6737;p66"/>
          <p:cNvSpPr/>
          <p:nvPr/>
        </p:nvSpPr>
        <p:spPr>
          <a:xfrm flipH="1">
            <a:off x="746307" y="281251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7" name="Google Shape;6738;p66"/>
          <p:cNvSpPr/>
          <p:nvPr/>
        </p:nvSpPr>
        <p:spPr>
          <a:xfrm flipH="1">
            <a:off x="1048368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8" name="Google Shape;6739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9" name="Google Shape;6740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0" name="Google Shape;6741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1" name="Google Shape;6742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2" name="Google Shape;6743;p66"/>
          <p:cNvSpPr/>
          <p:nvPr/>
        </p:nvSpPr>
        <p:spPr>
          <a:xfrm flipH="1">
            <a:off x="816095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3" name="Google Shape;6744;p66"/>
          <p:cNvSpPr/>
          <p:nvPr/>
        </p:nvSpPr>
        <p:spPr>
          <a:xfrm flipH="1">
            <a:off x="769274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4" name="Google Shape;6745;p66"/>
          <p:cNvSpPr/>
          <p:nvPr/>
        </p:nvSpPr>
        <p:spPr>
          <a:xfrm flipH="1">
            <a:off x="1025401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5" name="Google Shape;6746;p66"/>
          <p:cNvSpPr/>
          <p:nvPr/>
        </p:nvSpPr>
        <p:spPr>
          <a:xfrm flipH="1">
            <a:off x="978580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6" name="Google Shape;6747;p66"/>
          <p:cNvSpPr/>
          <p:nvPr/>
        </p:nvSpPr>
        <p:spPr>
          <a:xfrm flipH="1">
            <a:off x="932684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7" name="Google Shape;6748;p66"/>
          <p:cNvSpPr/>
          <p:nvPr/>
        </p:nvSpPr>
        <p:spPr>
          <a:xfrm flipH="1">
            <a:off x="885864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239" y="239"/>
                </a:lnTo>
                <a:lnTo>
                  <a:pt x="287" y="144"/>
                </a:lnTo>
                <a:lnTo>
                  <a:pt x="287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8" name="Google Shape;6749;p66"/>
          <p:cNvSpPr/>
          <p:nvPr/>
        </p:nvSpPr>
        <p:spPr>
          <a:xfrm flipH="1">
            <a:off x="839043" y="288085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9" name="Google Shape;6750;p66"/>
          <p:cNvSpPr/>
          <p:nvPr/>
        </p:nvSpPr>
        <p:spPr>
          <a:xfrm flipH="1">
            <a:off x="793129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91" y="239"/>
                </a:lnTo>
                <a:lnTo>
                  <a:pt x="238" y="144"/>
                </a:lnTo>
                <a:lnTo>
                  <a:pt x="238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0" name="Google Shape;6751;p66"/>
          <p:cNvSpPr/>
          <p:nvPr/>
        </p:nvSpPr>
        <p:spPr>
          <a:xfrm flipH="1">
            <a:off x="746307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1" name="Google Shape;6752;p66"/>
          <p:cNvSpPr/>
          <p:nvPr/>
        </p:nvSpPr>
        <p:spPr>
          <a:xfrm flipH="1">
            <a:off x="702244" y="288085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96" y="1"/>
                </a:moveTo>
                <a:lnTo>
                  <a:pt x="1" y="48"/>
                </a:ln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2" name="Google Shape;6753;p66"/>
          <p:cNvSpPr/>
          <p:nvPr/>
        </p:nvSpPr>
        <p:spPr>
          <a:xfrm flipH="1">
            <a:off x="1002453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3" name="Google Shape;6754;p66"/>
          <p:cNvSpPr/>
          <p:nvPr/>
        </p:nvSpPr>
        <p:spPr>
          <a:xfrm flipH="1">
            <a:off x="955633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4" name="Google Shape;6755;p66"/>
          <p:cNvSpPr/>
          <p:nvPr/>
        </p:nvSpPr>
        <p:spPr>
          <a:xfrm flipH="1">
            <a:off x="908812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5" name="Google Shape;6756;p66"/>
          <p:cNvSpPr/>
          <p:nvPr/>
        </p:nvSpPr>
        <p:spPr>
          <a:xfrm flipH="1">
            <a:off x="862917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6" name="Google Shape;6757;p66"/>
          <p:cNvSpPr/>
          <p:nvPr/>
        </p:nvSpPr>
        <p:spPr>
          <a:xfrm flipH="1">
            <a:off x="816095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7" name="Google Shape;6758;p66"/>
          <p:cNvSpPr/>
          <p:nvPr/>
        </p:nvSpPr>
        <p:spPr>
          <a:xfrm flipH="1">
            <a:off x="769274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8" name="Google Shape;6759;p66"/>
          <p:cNvSpPr/>
          <p:nvPr/>
        </p:nvSpPr>
        <p:spPr>
          <a:xfrm flipH="1">
            <a:off x="723360" y="284669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0"/>
                </a:moveTo>
                <a:lnTo>
                  <a:pt x="96" y="48"/>
                </a:lnTo>
                <a:lnTo>
                  <a:pt x="1" y="143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9" name="Google Shape;6760;p66"/>
          <p:cNvSpPr/>
          <p:nvPr/>
        </p:nvSpPr>
        <p:spPr>
          <a:xfrm flipH="1">
            <a:off x="1025401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0" name="Google Shape;6761;p66"/>
          <p:cNvSpPr/>
          <p:nvPr/>
        </p:nvSpPr>
        <p:spPr>
          <a:xfrm flipH="1">
            <a:off x="978580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1" name="Google Shape;6762;p66"/>
          <p:cNvSpPr/>
          <p:nvPr/>
        </p:nvSpPr>
        <p:spPr>
          <a:xfrm flipH="1">
            <a:off x="932684" y="294828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239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2" name="Google Shape;6763;p66"/>
          <p:cNvSpPr/>
          <p:nvPr/>
        </p:nvSpPr>
        <p:spPr>
          <a:xfrm flipH="1">
            <a:off x="885864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238"/>
                </a:lnTo>
                <a:lnTo>
                  <a:pt x="144" y="286"/>
                </a:lnTo>
                <a:lnTo>
                  <a:pt x="239" y="238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3" name="Google Shape;6764;p66"/>
          <p:cNvSpPr/>
          <p:nvPr/>
        </p:nvSpPr>
        <p:spPr>
          <a:xfrm flipH="1">
            <a:off x="839043" y="2948280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4" name="Google Shape;6765;p66"/>
          <p:cNvSpPr/>
          <p:nvPr/>
        </p:nvSpPr>
        <p:spPr>
          <a:xfrm flipH="1">
            <a:off x="793129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5" name="Google Shape;6766;p66"/>
          <p:cNvSpPr/>
          <p:nvPr/>
        </p:nvSpPr>
        <p:spPr>
          <a:xfrm flipH="1">
            <a:off x="74630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6" name="Google Shape;6767;p66"/>
          <p:cNvSpPr/>
          <p:nvPr/>
        </p:nvSpPr>
        <p:spPr>
          <a:xfrm flipH="1">
            <a:off x="69948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1" y="48"/>
                </a:lnTo>
                <a:lnTo>
                  <a:pt x="1" y="191"/>
                </a:lnTo>
                <a:lnTo>
                  <a:pt x="48" y="286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7" name="Google Shape;6768;p66"/>
          <p:cNvSpPr/>
          <p:nvPr/>
        </p:nvSpPr>
        <p:spPr>
          <a:xfrm flipH="1">
            <a:off x="1048368" y="2915032"/>
            <a:ext cx="3683" cy="4636"/>
          </a:xfrm>
          <a:custGeom>
            <a:avLst/>
            <a:gdLst/>
            <a:ahLst/>
            <a:cxnLst/>
            <a:rect l="l" t="t" r="r" b="b"/>
            <a:pathLst>
              <a:path w="191" h="239" extrusionOk="0">
                <a:moveTo>
                  <a:pt x="48" y="0"/>
                </a:moveTo>
                <a:lnTo>
                  <a:pt x="0" y="238"/>
                </a:lnTo>
                <a:lnTo>
                  <a:pt x="143" y="238"/>
                </a:lnTo>
                <a:lnTo>
                  <a:pt x="191" y="143"/>
                </a:lnTo>
                <a:lnTo>
                  <a:pt x="143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8" name="Google Shape;6769;p66"/>
          <p:cNvSpPr/>
          <p:nvPr/>
        </p:nvSpPr>
        <p:spPr>
          <a:xfrm flipH="1">
            <a:off x="1002453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0"/>
                </a:moveTo>
                <a:lnTo>
                  <a:pt x="0" y="96"/>
                </a:lnTo>
                <a:lnTo>
                  <a:pt x="0" y="191"/>
                </a:lnTo>
                <a:lnTo>
                  <a:pt x="95" y="238"/>
                </a:lnTo>
                <a:lnTo>
                  <a:pt x="191" y="238"/>
                </a:lnTo>
                <a:lnTo>
                  <a:pt x="238" y="143"/>
                </a:lnTo>
                <a:lnTo>
                  <a:pt x="238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9" name="Google Shape;6770;p66"/>
          <p:cNvSpPr/>
          <p:nvPr/>
        </p:nvSpPr>
        <p:spPr>
          <a:xfrm flipH="1">
            <a:off x="955633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96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86" y="96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0" name="Google Shape;6771;p66"/>
          <p:cNvSpPr/>
          <p:nvPr/>
        </p:nvSpPr>
        <p:spPr>
          <a:xfrm flipH="1">
            <a:off x="908812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1" name="Google Shape;6772;p66"/>
          <p:cNvSpPr/>
          <p:nvPr/>
        </p:nvSpPr>
        <p:spPr>
          <a:xfrm flipH="1">
            <a:off x="862917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2" name="Google Shape;6773;p66"/>
          <p:cNvSpPr/>
          <p:nvPr/>
        </p:nvSpPr>
        <p:spPr>
          <a:xfrm flipH="1">
            <a:off x="816095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96"/>
                </a:lnTo>
                <a:lnTo>
                  <a:pt x="1" y="191"/>
                </a:lnTo>
                <a:lnTo>
                  <a:pt x="96" y="238"/>
                </a:lnTo>
                <a:lnTo>
                  <a:pt x="191" y="238"/>
                </a:lnTo>
                <a:lnTo>
                  <a:pt x="239" y="143"/>
                </a:lnTo>
                <a:lnTo>
                  <a:pt x="239" y="96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3" name="Google Shape;6774;p66"/>
          <p:cNvSpPr/>
          <p:nvPr/>
        </p:nvSpPr>
        <p:spPr>
          <a:xfrm flipH="1">
            <a:off x="769274" y="291503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96"/>
                </a:lnTo>
                <a:lnTo>
                  <a:pt x="48" y="191"/>
                </a:lnTo>
                <a:lnTo>
                  <a:pt x="143" y="238"/>
                </a:lnTo>
                <a:lnTo>
                  <a:pt x="238" y="238"/>
                </a:lnTo>
                <a:lnTo>
                  <a:pt x="286" y="143"/>
                </a:lnTo>
                <a:lnTo>
                  <a:pt x="286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4" name="Google Shape;6775;p66"/>
          <p:cNvSpPr/>
          <p:nvPr/>
        </p:nvSpPr>
        <p:spPr>
          <a:xfrm flipH="1">
            <a:off x="723360" y="291503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5" name="Google Shape;6776;p66"/>
          <p:cNvSpPr/>
          <p:nvPr/>
        </p:nvSpPr>
        <p:spPr>
          <a:xfrm flipH="1">
            <a:off x="1025401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6" name="Google Shape;6777;p66"/>
          <p:cNvSpPr/>
          <p:nvPr/>
        </p:nvSpPr>
        <p:spPr>
          <a:xfrm flipH="1">
            <a:off x="978580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7" name="Google Shape;6778;p66"/>
          <p:cNvSpPr/>
          <p:nvPr/>
        </p:nvSpPr>
        <p:spPr>
          <a:xfrm flipH="1">
            <a:off x="932684" y="301662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9" name="Google Shape;6779;p66"/>
          <p:cNvSpPr/>
          <p:nvPr/>
        </p:nvSpPr>
        <p:spPr>
          <a:xfrm flipH="1">
            <a:off x="885864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191"/>
                </a:lnTo>
                <a:lnTo>
                  <a:pt x="96" y="286"/>
                </a:lnTo>
                <a:lnTo>
                  <a:pt x="239" y="286"/>
                </a:lnTo>
                <a:lnTo>
                  <a:pt x="287" y="191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0" name="Google Shape;6780;p66"/>
          <p:cNvSpPr/>
          <p:nvPr/>
        </p:nvSpPr>
        <p:spPr>
          <a:xfrm flipH="1">
            <a:off x="839043" y="3016620"/>
            <a:ext cx="5515" cy="2793"/>
          </a:xfrm>
          <a:custGeom>
            <a:avLst/>
            <a:gdLst/>
            <a:ahLst/>
            <a:cxnLst/>
            <a:rect l="l" t="t" r="r" b="b"/>
            <a:pathLst>
              <a:path w="286" h="144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2" name="Google Shape;6781;p66"/>
          <p:cNvSpPr/>
          <p:nvPr/>
        </p:nvSpPr>
        <p:spPr>
          <a:xfrm flipH="1">
            <a:off x="794054" y="3016620"/>
            <a:ext cx="3683" cy="931"/>
          </a:xfrm>
          <a:custGeom>
            <a:avLst/>
            <a:gdLst/>
            <a:ahLst/>
            <a:cxnLst/>
            <a:rect l="l" t="t" r="r" b="b"/>
            <a:pathLst>
              <a:path w="191" h="48" extrusionOk="0">
                <a:moveTo>
                  <a:pt x="95" y="0"/>
                </a:moveTo>
                <a:lnTo>
                  <a:pt x="0" y="48"/>
                </a:lnTo>
                <a:lnTo>
                  <a:pt x="191" y="48"/>
                </a:lnTo>
                <a:lnTo>
                  <a:pt x="9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3" name="Google Shape;6782;p66"/>
          <p:cNvSpPr/>
          <p:nvPr/>
        </p:nvSpPr>
        <p:spPr>
          <a:xfrm flipH="1">
            <a:off x="1048368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4" name="Google Shape;6783;p66"/>
          <p:cNvSpPr/>
          <p:nvPr/>
        </p:nvSpPr>
        <p:spPr>
          <a:xfrm flipH="1">
            <a:off x="1002453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5" name="Google Shape;6784;p66"/>
          <p:cNvSpPr/>
          <p:nvPr/>
        </p:nvSpPr>
        <p:spPr>
          <a:xfrm flipH="1">
            <a:off x="955633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6" name="Google Shape;6785;p66"/>
          <p:cNvSpPr/>
          <p:nvPr/>
        </p:nvSpPr>
        <p:spPr>
          <a:xfrm flipH="1">
            <a:off x="908812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7" name="Google Shape;6786;p66"/>
          <p:cNvSpPr/>
          <p:nvPr/>
        </p:nvSpPr>
        <p:spPr>
          <a:xfrm flipH="1">
            <a:off x="862917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4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8" name="Google Shape;6787;p66"/>
          <p:cNvSpPr/>
          <p:nvPr/>
        </p:nvSpPr>
        <p:spPr>
          <a:xfrm flipH="1">
            <a:off x="816095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9" name="Google Shape;6788;p66"/>
          <p:cNvSpPr/>
          <p:nvPr/>
        </p:nvSpPr>
        <p:spPr>
          <a:xfrm flipH="1">
            <a:off x="769274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0" name="Google Shape;6789;p66"/>
          <p:cNvSpPr/>
          <p:nvPr/>
        </p:nvSpPr>
        <p:spPr>
          <a:xfrm flipH="1">
            <a:off x="723360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86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1" name="Google Shape;6790;p66"/>
          <p:cNvSpPr/>
          <p:nvPr/>
        </p:nvSpPr>
        <p:spPr>
          <a:xfrm flipH="1">
            <a:off x="676539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2" name="Google Shape;6791;p66"/>
          <p:cNvSpPr/>
          <p:nvPr/>
        </p:nvSpPr>
        <p:spPr>
          <a:xfrm flipH="1">
            <a:off x="880349" y="2447728"/>
            <a:ext cx="79893" cy="154235"/>
          </a:xfrm>
          <a:custGeom>
            <a:avLst/>
            <a:gdLst/>
            <a:ahLst/>
            <a:cxnLst/>
            <a:rect l="l" t="t" r="r" b="b"/>
            <a:pathLst>
              <a:path w="4143" h="7951" extrusionOk="0">
                <a:moveTo>
                  <a:pt x="3999" y="0"/>
                </a:moveTo>
                <a:lnTo>
                  <a:pt x="3523" y="238"/>
                </a:lnTo>
                <a:lnTo>
                  <a:pt x="0" y="2047"/>
                </a:lnTo>
                <a:lnTo>
                  <a:pt x="381" y="4952"/>
                </a:lnTo>
                <a:lnTo>
                  <a:pt x="429" y="5142"/>
                </a:lnTo>
                <a:lnTo>
                  <a:pt x="381" y="5570"/>
                </a:lnTo>
                <a:lnTo>
                  <a:pt x="334" y="6523"/>
                </a:lnTo>
                <a:lnTo>
                  <a:pt x="334" y="6999"/>
                </a:lnTo>
                <a:lnTo>
                  <a:pt x="381" y="7475"/>
                </a:lnTo>
                <a:lnTo>
                  <a:pt x="476" y="7808"/>
                </a:lnTo>
                <a:lnTo>
                  <a:pt x="572" y="7903"/>
                </a:lnTo>
                <a:lnTo>
                  <a:pt x="667" y="7951"/>
                </a:lnTo>
                <a:lnTo>
                  <a:pt x="952" y="7951"/>
                </a:lnTo>
                <a:lnTo>
                  <a:pt x="1238" y="7903"/>
                </a:lnTo>
                <a:lnTo>
                  <a:pt x="1524" y="7856"/>
                </a:lnTo>
                <a:lnTo>
                  <a:pt x="1809" y="7713"/>
                </a:lnTo>
                <a:lnTo>
                  <a:pt x="2381" y="7427"/>
                </a:lnTo>
                <a:lnTo>
                  <a:pt x="2904" y="7046"/>
                </a:lnTo>
                <a:lnTo>
                  <a:pt x="3333" y="6665"/>
                </a:lnTo>
                <a:lnTo>
                  <a:pt x="3714" y="6285"/>
                </a:lnTo>
                <a:lnTo>
                  <a:pt x="3952" y="5999"/>
                </a:lnTo>
                <a:lnTo>
                  <a:pt x="4095" y="5808"/>
                </a:lnTo>
                <a:lnTo>
                  <a:pt x="4142" y="4523"/>
                </a:lnTo>
                <a:lnTo>
                  <a:pt x="4142" y="3238"/>
                </a:lnTo>
                <a:lnTo>
                  <a:pt x="4142" y="2857"/>
                </a:lnTo>
                <a:lnTo>
                  <a:pt x="4142" y="2523"/>
                </a:lnTo>
                <a:lnTo>
                  <a:pt x="4142" y="2095"/>
                </a:lnTo>
                <a:lnTo>
                  <a:pt x="4142" y="1905"/>
                </a:lnTo>
                <a:lnTo>
                  <a:pt x="4142" y="1762"/>
                </a:lnTo>
                <a:lnTo>
                  <a:pt x="3999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3" name="Google Shape;6792;p66"/>
          <p:cNvSpPr/>
          <p:nvPr/>
        </p:nvSpPr>
        <p:spPr>
          <a:xfrm flipH="1">
            <a:off x="881275" y="2447728"/>
            <a:ext cx="78967" cy="95129"/>
          </a:xfrm>
          <a:custGeom>
            <a:avLst/>
            <a:gdLst/>
            <a:ahLst/>
            <a:cxnLst/>
            <a:rect l="l" t="t" r="r" b="b"/>
            <a:pathLst>
              <a:path w="4095" h="4904" extrusionOk="0">
                <a:moveTo>
                  <a:pt x="3999" y="0"/>
                </a:moveTo>
                <a:lnTo>
                  <a:pt x="3476" y="238"/>
                </a:lnTo>
                <a:lnTo>
                  <a:pt x="0" y="2047"/>
                </a:lnTo>
                <a:lnTo>
                  <a:pt x="381" y="4904"/>
                </a:lnTo>
                <a:lnTo>
                  <a:pt x="952" y="4713"/>
                </a:lnTo>
                <a:lnTo>
                  <a:pt x="1524" y="4475"/>
                </a:lnTo>
                <a:lnTo>
                  <a:pt x="2095" y="4142"/>
                </a:lnTo>
                <a:lnTo>
                  <a:pt x="2571" y="3761"/>
                </a:lnTo>
                <a:lnTo>
                  <a:pt x="3047" y="3333"/>
                </a:lnTo>
                <a:lnTo>
                  <a:pt x="3428" y="2857"/>
                </a:lnTo>
                <a:lnTo>
                  <a:pt x="3809" y="2333"/>
                </a:lnTo>
                <a:lnTo>
                  <a:pt x="4095" y="1762"/>
                </a:lnTo>
                <a:lnTo>
                  <a:pt x="4047" y="524"/>
                </a:lnTo>
                <a:lnTo>
                  <a:pt x="399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4" name="Google Shape;6793;p66"/>
          <p:cNvSpPr/>
          <p:nvPr/>
        </p:nvSpPr>
        <p:spPr>
          <a:xfrm flipH="1">
            <a:off x="847296" y="2287944"/>
            <a:ext cx="182713" cy="229986"/>
          </a:xfrm>
          <a:custGeom>
            <a:avLst/>
            <a:gdLst/>
            <a:ahLst/>
            <a:cxnLst/>
            <a:rect l="l" t="t" r="r" b="b"/>
            <a:pathLst>
              <a:path w="9475" h="11856" extrusionOk="0">
                <a:moveTo>
                  <a:pt x="4428" y="1"/>
                </a:moveTo>
                <a:lnTo>
                  <a:pt x="3999" y="96"/>
                </a:lnTo>
                <a:lnTo>
                  <a:pt x="3571" y="239"/>
                </a:lnTo>
                <a:lnTo>
                  <a:pt x="3142" y="429"/>
                </a:lnTo>
                <a:lnTo>
                  <a:pt x="2714" y="715"/>
                </a:lnTo>
                <a:lnTo>
                  <a:pt x="2285" y="1001"/>
                </a:lnTo>
                <a:lnTo>
                  <a:pt x="1904" y="1429"/>
                </a:lnTo>
                <a:lnTo>
                  <a:pt x="1523" y="1858"/>
                </a:lnTo>
                <a:lnTo>
                  <a:pt x="1190" y="2429"/>
                </a:lnTo>
                <a:lnTo>
                  <a:pt x="905" y="3048"/>
                </a:lnTo>
                <a:lnTo>
                  <a:pt x="619" y="3762"/>
                </a:lnTo>
                <a:lnTo>
                  <a:pt x="381" y="4524"/>
                </a:lnTo>
                <a:lnTo>
                  <a:pt x="190" y="5428"/>
                </a:lnTo>
                <a:lnTo>
                  <a:pt x="48" y="6333"/>
                </a:lnTo>
                <a:lnTo>
                  <a:pt x="0" y="7142"/>
                </a:lnTo>
                <a:lnTo>
                  <a:pt x="48" y="7856"/>
                </a:lnTo>
                <a:lnTo>
                  <a:pt x="143" y="8523"/>
                </a:lnTo>
                <a:lnTo>
                  <a:pt x="286" y="9094"/>
                </a:lnTo>
                <a:lnTo>
                  <a:pt x="476" y="9570"/>
                </a:lnTo>
                <a:lnTo>
                  <a:pt x="714" y="9999"/>
                </a:lnTo>
                <a:lnTo>
                  <a:pt x="952" y="10380"/>
                </a:lnTo>
                <a:lnTo>
                  <a:pt x="1238" y="10713"/>
                </a:lnTo>
                <a:lnTo>
                  <a:pt x="1571" y="10999"/>
                </a:lnTo>
                <a:lnTo>
                  <a:pt x="1857" y="11189"/>
                </a:lnTo>
                <a:lnTo>
                  <a:pt x="2190" y="11379"/>
                </a:lnTo>
                <a:lnTo>
                  <a:pt x="2761" y="11617"/>
                </a:lnTo>
                <a:lnTo>
                  <a:pt x="3237" y="11760"/>
                </a:lnTo>
                <a:lnTo>
                  <a:pt x="3714" y="11808"/>
                </a:lnTo>
                <a:lnTo>
                  <a:pt x="4332" y="11855"/>
                </a:lnTo>
                <a:lnTo>
                  <a:pt x="4713" y="11855"/>
                </a:lnTo>
                <a:lnTo>
                  <a:pt x="5094" y="11808"/>
                </a:lnTo>
                <a:lnTo>
                  <a:pt x="5523" y="11713"/>
                </a:lnTo>
                <a:lnTo>
                  <a:pt x="5951" y="11522"/>
                </a:lnTo>
                <a:lnTo>
                  <a:pt x="6380" y="11332"/>
                </a:lnTo>
                <a:lnTo>
                  <a:pt x="6808" y="11046"/>
                </a:lnTo>
                <a:lnTo>
                  <a:pt x="7237" y="10713"/>
                </a:lnTo>
                <a:lnTo>
                  <a:pt x="7617" y="10284"/>
                </a:lnTo>
                <a:lnTo>
                  <a:pt x="8046" y="9761"/>
                </a:lnTo>
                <a:lnTo>
                  <a:pt x="8379" y="9142"/>
                </a:lnTo>
                <a:lnTo>
                  <a:pt x="8712" y="8380"/>
                </a:lnTo>
                <a:lnTo>
                  <a:pt x="8998" y="7523"/>
                </a:lnTo>
                <a:lnTo>
                  <a:pt x="9236" y="6666"/>
                </a:lnTo>
                <a:lnTo>
                  <a:pt x="9379" y="5857"/>
                </a:lnTo>
                <a:lnTo>
                  <a:pt x="9474" y="5095"/>
                </a:lnTo>
                <a:lnTo>
                  <a:pt x="9474" y="4381"/>
                </a:lnTo>
                <a:lnTo>
                  <a:pt x="9427" y="3762"/>
                </a:lnTo>
                <a:lnTo>
                  <a:pt x="9331" y="3191"/>
                </a:lnTo>
                <a:lnTo>
                  <a:pt x="9189" y="2667"/>
                </a:lnTo>
                <a:lnTo>
                  <a:pt x="8998" y="2191"/>
                </a:lnTo>
                <a:lnTo>
                  <a:pt x="8712" y="1762"/>
                </a:lnTo>
                <a:lnTo>
                  <a:pt x="8427" y="1382"/>
                </a:lnTo>
                <a:lnTo>
                  <a:pt x="8141" y="1096"/>
                </a:lnTo>
                <a:lnTo>
                  <a:pt x="7760" y="810"/>
                </a:lnTo>
                <a:lnTo>
                  <a:pt x="7379" y="572"/>
                </a:lnTo>
                <a:lnTo>
                  <a:pt x="6999" y="382"/>
                </a:lnTo>
                <a:lnTo>
                  <a:pt x="6618" y="239"/>
                </a:lnTo>
                <a:lnTo>
                  <a:pt x="6189" y="96"/>
                </a:lnTo>
                <a:lnTo>
                  <a:pt x="5761" y="48"/>
                </a:lnTo>
                <a:lnTo>
                  <a:pt x="5332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5" name="Google Shape;6794;p66"/>
          <p:cNvSpPr/>
          <p:nvPr/>
        </p:nvSpPr>
        <p:spPr>
          <a:xfrm flipH="1">
            <a:off x="995107" y="2368292"/>
            <a:ext cx="17471" cy="10184"/>
          </a:xfrm>
          <a:custGeom>
            <a:avLst/>
            <a:gdLst/>
            <a:ahLst/>
            <a:cxnLst/>
            <a:rect l="l" t="t" r="r" b="b"/>
            <a:pathLst>
              <a:path w="906" h="525" extrusionOk="0">
                <a:moveTo>
                  <a:pt x="477" y="1"/>
                </a:moveTo>
                <a:lnTo>
                  <a:pt x="239" y="48"/>
                </a:lnTo>
                <a:lnTo>
                  <a:pt x="48" y="191"/>
                </a:lnTo>
                <a:lnTo>
                  <a:pt x="1" y="239"/>
                </a:lnTo>
                <a:lnTo>
                  <a:pt x="1" y="334"/>
                </a:lnTo>
                <a:lnTo>
                  <a:pt x="1" y="382"/>
                </a:lnTo>
                <a:lnTo>
                  <a:pt x="48" y="477"/>
                </a:lnTo>
                <a:lnTo>
                  <a:pt x="191" y="525"/>
                </a:lnTo>
                <a:lnTo>
                  <a:pt x="524" y="477"/>
                </a:lnTo>
                <a:lnTo>
                  <a:pt x="715" y="429"/>
                </a:lnTo>
                <a:lnTo>
                  <a:pt x="858" y="382"/>
                </a:lnTo>
                <a:lnTo>
                  <a:pt x="905" y="287"/>
                </a:lnTo>
                <a:lnTo>
                  <a:pt x="905" y="144"/>
                </a:lnTo>
                <a:lnTo>
                  <a:pt x="810" y="96"/>
                </a:lnTo>
                <a:lnTo>
                  <a:pt x="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6" name="Google Shape;6795;p66"/>
          <p:cNvSpPr/>
          <p:nvPr/>
        </p:nvSpPr>
        <p:spPr>
          <a:xfrm flipH="1">
            <a:off x="940032" y="2376613"/>
            <a:ext cx="17452" cy="11096"/>
          </a:xfrm>
          <a:custGeom>
            <a:avLst/>
            <a:gdLst/>
            <a:ahLst/>
            <a:cxnLst/>
            <a:rect l="l" t="t" r="r" b="b"/>
            <a:pathLst>
              <a:path w="905" h="572" extrusionOk="0">
                <a:moveTo>
                  <a:pt x="143" y="0"/>
                </a:moveTo>
                <a:lnTo>
                  <a:pt x="48" y="48"/>
                </a:lnTo>
                <a:lnTo>
                  <a:pt x="0" y="191"/>
                </a:lnTo>
                <a:lnTo>
                  <a:pt x="0" y="286"/>
                </a:lnTo>
                <a:lnTo>
                  <a:pt x="191" y="381"/>
                </a:lnTo>
                <a:lnTo>
                  <a:pt x="333" y="476"/>
                </a:lnTo>
                <a:lnTo>
                  <a:pt x="667" y="572"/>
                </a:lnTo>
                <a:lnTo>
                  <a:pt x="809" y="572"/>
                </a:lnTo>
                <a:lnTo>
                  <a:pt x="857" y="524"/>
                </a:lnTo>
                <a:lnTo>
                  <a:pt x="905" y="429"/>
                </a:lnTo>
                <a:lnTo>
                  <a:pt x="905" y="381"/>
                </a:lnTo>
                <a:lnTo>
                  <a:pt x="905" y="286"/>
                </a:lnTo>
                <a:lnTo>
                  <a:pt x="714" y="96"/>
                </a:lnTo>
                <a:lnTo>
                  <a:pt x="52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7" name="Google Shape;6796;p66"/>
          <p:cNvSpPr/>
          <p:nvPr/>
        </p:nvSpPr>
        <p:spPr>
          <a:xfrm flipH="1">
            <a:off x="956558" y="2408019"/>
            <a:ext cx="5515" cy="18486"/>
          </a:xfrm>
          <a:custGeom>
            <a:avLst/>
            <a:gdLst/>
            <a:ahLst/>
            <a:cxnLst/>
            <a:rect l="l" t="t" r="r" b="b"/>
            <a:pathLst>
              <a:path w="286" h="953" extrusionOk="0">
                <a:moveTo>
                  <a:pt x="48" y="0"/>
                </a:moveTo>
                <a:lnTo>
                  <a:pt x="0" y="286"/>
                </a:lnTo>
                <a:lnTo>
                  <a:pt x="0" y="571"/>
                </a:lnTo>
                <a:lnTo>
                  <a:pt x="0" y="714"/>
                </a:lnTo>
                <a:lnTo>
                  <a:pt x="95" y="809"/>
                </a:lnTo>
                <a:lnTo>
                  <a:pt x="191" y="905"/>
                </a:lnTo>
                <a:lnTo>
                  <a:pt x="286" y="952"/>
                </a:lnTo>
                <a:lnTo>
                  <a:pt x="286" y="952"/>
                </a:lnTo>
                <a:lnTo>
                  <a:pt x="191" y="857"/>
                </a:lnTo>
                <a:lnTo>
                  <a:pt x="143" y="762"/>
                </a:lnTo>
                <a:lnTo>
                  <a:pt x="48" y="571"/>
                </a:lnTo>
                <a:lnTo>
                  <a:pt x="48" y="286"/>
                </a:lnTo>
                <a:lnTo>
                  <a:pt x="48" y="48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8" name="Google Shape;6797;p66"/>
          <p:cNvSpPr/>
          <p:nvPr/>
        </p:nvSpPr>
        <p:spPr>
          <a:xfrm flipH="1">
            <a:off x="947379" y="2401540"/>
            <a:ext cx="14694" cy="22192"/>
          </a:xfrm>
          <a:custGeom>
            <a:avLst/>
            <a:gdLst/>
            <a:ahLst/>
            <a:cxnLst/>
            <a:rect l="l" t="t" r="r" b="b"/>
            <a:pathLst>
              <a:path w="762" h="1144" extrusionOk="0">
                <a:moveTo>
                  <a:pt x="381" y="1"/>
                </a:moveTo>
                <a:lnTo>
                  <a:pt x="238" y="48"/>
                </a:lnTo>
                <a:lnTo>
                  <a:pt x="95" y="191"/>
                </a:lnTo>
                <a:lnTo>
                  <a:pt x="48" y="334"/>
                </a:lnTo>
                <a:lnTo>
                  <a:pt x="0" y="572"/>
                </a:lnTo>
                <a:lnTo>
                  <a:pt x="0" y="763"/>
                </a:lnTo>
                <a:lnTo>
                  <a:pt x="48" y="953"/>
                </a:lnTo>
                <a:lnTo>
                  <a:pt x="143" y="1096"/>
                </a:lnTo>
                <a:lnTo>
                  <a:pt x="333" y="1143"/>
                </a:lnTo>
                <a:lnTo>
                  <a:pt x="524" y="1096"/>
                </a:lnTo>
                <a:lnTo>
                  <a:pt x="619" y="953"/>
                </a:lnTo>
                <a:lnTo>
                  <a:pt x="714" y="810"/>
                </a:lnTo>
                <a:lnTo>
                  <a:pt x="762" y="572"/>
                </a:lnTo>
                <a:lnTo>
                  <a:pt x="762" y="382"/>
                </a:lnTo>
                <a:lnTo>
                  <a:pt x="714" y="191"/>
                </a:lnTo>
                <a:lnTo>
                  <a:pt x="571" y="48"/>
                </a:lnTo>
                <a:lnTo>
                  <a:pt x="38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9" name="Google Shape;6798;p66"/>
          <p:cNvSpPr/>
          <p:nvPr/>
        </p:nvSpPr>
        <p:spPr>
          <a:xfrm flipH="1">
            <a:off x="937275" y="2403383"/>
            <a:ext cx="14713" cy="9273"/>
          </a:xfrm>
          <a:custGeom>
            <a:avLst/>
            <a:gdLst/>
            <a:ahLst/>
            <a:cxnLst/>
            <a:rect l="l" t="t" r="r" b="b"/>
            <a:pathLst>
              <a:path w="763" h="478" extrusionOk="0">
                <a:moveTo>
                  <a:pt x="48" y="1"/>
                </a:moveTo>
                <a:lnTo>
                  <a:pt x="1" y="49"/>
                </a:lnTo>
                <a:lnTo>
                  <a:pt x="48" y="239"/>
                </a:lnTo>
                <a:lnTo>
                  <a:pt x="144" y="334"/>
                </a:lnTo>
                <a:lnTo>
                  <a:pt x="239" y="429"/>
                </a:lnTo>
                <a:lnTo>
                  <a:pt x="382" y="477"/>
                </a:lnTo>
                <a:lnTo>
                  <a:pt x="524" y="429"/>
                </a:lnTo>
                <a:lnTo>
                  <a:pt x="667" y="334"/>
                </a:lnTo>
                <a:lnTo>
                  <a:pt x="715" y="191"/>
                </a:lnTo>
                <a:lnTo>
                  <a:pt x="763" y="49"/>
                </a:lnTo>
                <a:lnTo>
                  <a:pt x="715" y="49"/>
                </a:lnTo>
                <a:lnTo>
                  <a:pt x="572" y="191"/>
                </a:lnTo>
                <a:lnTo>
                  <a:pt x="477" y="239"/>
                </a:lnTo>
                <a:lnTo>
                  <a:pt x="382" y="239"/>
                </a:lnTo>
                <a:lnTo>
                  <a:pt x="286" y="191"/>
                </a:lnTo>
                <a:lnTo>
                  <a:pt x="239" y="144"/>
                </a:lnTo>
                <a:lnTo>
                  <a:pt x="9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0" name="Google Shape;6799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close/>
                <a:moveTo>
                  <a:pt x="476" y="1"/>
                </a:moveTo>
                <a:lnTo>
                  <a:pt x="429" y="48"/>
                </a:lnTo>
                <a:lnTo>
                  <a:pt x="429" y="86"/>
                </a:lnTo>
                <a:lnTo>
                  <a:pt x="476" y="1"/>
                </a:lnTo>
                <a:close/>
                <a:moveTo>
                  <a:pt x="429" y="86"/>
                </a:moveTo>
                <a:lnTo>
                  <a:pt x="0" y="858"/>
                </a:lnTo>
                <a:lnTo>
                  <a:pt x="31" y="848"/>
                </a:lnTo>
                <a:lnTo>
                  <a:pt x="31" y="848"/>
                </a:lnTo>
                <a:lnTo>
                  <a:pt x="429" y="91"/>
                </a:lnTo>
                <a:lnTo>
                  <a:pt x="429" y="86"/>
                </a:lnTo>
                <a:close/>
                <a:moveTo>
                  <a:pt x="476" y="1"/>
                </a:moveTo>
                <a:lnTo>
                  <a:pt x="429" y="91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31" y="848"/>
                </a:lnTo>
                <a:lnTo>
                  <a:pt x="31" y="848"/>
                </a:ln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1" name="Google Shape;6800;p66"/>
          <p:cNvSpPr/>
          <p:nvPr/>
        </p:nvSpPr>
        <p:spPr>
          <a:xfrm flipH="1">
            <a:off x="997864" y="2401540"/>
            <a:ext cx="9198" cy="16644"/>
          </a:xfrm>
          <a:custGeom>
            <a:avLst/>
            <a:gdLst/>
            <a:ahLst/>
            <a:cxnLst/>
            <a:rect l="l" t="t" r="r" b="b"/>
            <a:pathLst>
              <a:path w="477" h="858" fill="none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lnTo>
                  <a:pt x="429" y="48"/>
                </a:lnTo>
                <a:lnTo>
                  <a:pt x="429" y="48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0" y="8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2" name="Google Shape;6801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fill="none" extrusionOk="0">
                <a:moveTo>
                  <a:pt x="0" y="905"/>
                </a:move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lnTo>
                  <a:pt x="0" y="9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3" name="Google Shape;6802;p66"/>
          <p:cNvSpPr/>
          <p:nvPr/>
        </p:nvSpPr>
        <p:spPr>
          <a:xfrm flipH="1">
            <a:off x="997864" y="2394150"/>
            <a:ext cx="14713" cy="22192"/>
          </a:xfrm>
          <a:custGeom>
            <a:avLst/>
            <a:gdLst/>
            <a:ahLst/>
            <a:cxnLst/>
            <a:rect l="l" t="t" r="r" b="b"/>
            <a:pathLst>
              <a:path w="763" h="1144" extrusionOk="0">
                <a:moveTo>
                  <a:pt x="477" y="1"/>
                </a:moveTo>
                <a:lnTo>
                  <a:pt x="286" y="49"/>
                </a:lnTo>
                <a:lnTo>
                  <a:pt x="143" y="144"/>
                </a:lnTo>
                <a:lnTo>
                  <a:pt x="48" y="287"/>
                </a:lnTo>
                <a:lnTo>
                  <a:pt x="1" y="525"/>
                </a:lnTo>
                <a:lnTo>
                  <a:pt x="1" y="715"/>
                </a:lnTo>
                <a:lnTo>
                  <a:pt x="48" y="905"/>
                </a:lnTo>
                <a:lnTo>
                  <a:pt x="143" y="1048"/>
                </a:lnTo>
                <a:lnTo>
                  <a:pt x="286" y="1144"/>
                </a:lnTo>
                <a:lnTo>
                  <a:pt x="477" y="1096"/>
                </a:lnTo>
                <a:lnTo>
                  <a:pt x="619" y="1001"/>
                </a:lnTo>
                <a:lnTo>
                  <a:pt x="715" y="810"/>
                </a:lnTo>
                <a:lnTo>
                  <a:pt x="762" y="620"/>
                </a:lnTo>
                <a:lnTo>
                  <a:pt x="762" y="429"/>
                </a:lnTo>
                <a:lnTo>
                  <a:pt x="715" y="239"/>
                </a:lnTo>
                <a:lnTo>
                  <a:pt x="619" y="96"/>
                </a:lnTo>
                <a:lnTo>
                  <a:pt x="47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4" name="Google Shape;6803;p66"/>
          <p:cNvSpPr/>
          <p:nvPr/>
        </p:nvSpPr>
        <p:spPr>
          <a:xfrm flipH="1">
            <a:off x="1007043" y="2393237"/>
            <a:ext cx="11956" cy="10165"/>
          </a:xfrm>
          <a:custGeom>
            <a:avLst/>
            <a:gdLst/>
            <a:ahLst/>
            <a:cxnLst/>
            <a:rect l="l" t="t" r="r" b="b"/>
            <a:pathLst>
              <a:path w="620" h="524" extrusionOk="0">
                <a:moveTo>
                  <a:pt x="0" y="0"/>
                </a:moveTo>
                <a:lnTo>
                  <a:pt x="0" y="143"/>
                </a:lnTo>
                <a:lnTo>
                  <a:pt x="0" y="286"/>
                </a:lnTo>
                <a:lnTo>
                  <a:pt x="96" y="429"/>
                </a:lnTo>
                <a:lnTo>
                  <a:pt x="191" y="476"/>
                </a:lnTo>
                <a:lnTo>
                  <a:pt x="334" y="524"/>
                </a:lnTo>
                <a:lnTo>
                  <a:pt x="476" y="429"/>
                </a:lnTo>
                <a:lnTo>
                  <a:pt x="572" y="334"/>
                </a:lnTo>
                <a:lnTo>
                  <a:pt x="619" y="191"/>
                </a:lnTo>
                <a:lnTo>
                  <a:pt x="619" y="143"/>
                </a:lnTo>
                <a:lnTo>
                  <a:pt x="572" y="96"/>
                </a:lnTo>
                <a:lnTo>
                  <a:pt x="429" y="191"/>
                </a:lnTo>
                <a:lnTo>
                  <a:pt x="334" y="238"/>
                </a:lnTo>
                <a:lnTo>
                  <a:pt x="191" y="238"/>
                </a:lnTo>
                <a:lnTo>
                  <a:pt x="143" y="143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5" name="Google Shape;6804;p66"/>
          <p:cNvSpPr/>
          <p:nvPr/>
        </p:nvSpPr>
        <p:spPr>
          <a:xfrm flipH="1">
            <a:off x="963905" y="2459735"/>
            <a:ext cx="13788" cy="6479"/>
          </a:xfrm>
          <a:custGeom>
            <a:avLst/>
            <a:gdLst/>
            <a:ahLst/>
            <a:cxnLst/>
            <a:rect l="l" t="t" r="r" b="b"/>
            <a:pathLst>
              <a:path w="715" h="334" extrusionOk="0">
                <a:moveTo>
                  <a:pt x="667" y="0"/>
                </a:moveTo>
                <a:lnTo>
                  <a:pt x="524" y="143"/>
                </a:lnTo>
                <a:lnTo>
                  <a:pt x="429" y="191"/>
                </a:lnTo>
                <a:lnTo>
                  <a:pt x="191" y="191"/>
                </a:lnTo>
                <a:lnTo>
                  <a:pt x="1" y="95"/>
                </a:lnTo>
                <a:lnTo>
                  <a:pt x="96" y="191"/>
                </a:lnTo>
                <a:lnTo>
                  <a:pt x="191" y="286"/>
                </a:lnTo>
                <a:lnTo>
                  <a:pt x="286" y="286"/>
                </a:lnTo>
                <a:lnTo>
                  <a:pt x="429" y="333"/>
                </a:lnTo>
                <a:lnTo>
                  <a:pt x="524" y="286"/>
                </a:lnTo>
                <a:lnTo>
                  <a:pt x="620" y="238"/>
                </a:lnTo>
                <a:lnTo>
                  <a:pt x="667" y="143"/>
                </a:lnTo>
                <a:lnTo>
                  <a:pt x="715" y="48"/>
                </a:lnTo>
                <a:lnTo>
                  <a:pt x="66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6" name="Google Shape;6805;p66"/>
          <p:cNvSpPr/>
          <p:nvPr/>
        </p:nvSpPr>
        <p:spPr>
          <a:xfrm flipH="1">
            <a:off x="967569" y="2368292"/>
            <a:ext cx="33997" cy="81298"/>
          </a:xfrm>
          <a:custGeom>
            <a:avLst/>
            <a:gdLst/>
            <a:ahLst/>
            <a:cxnLst/>
            <a:rect l="l" t="t" r="r" b="b"/>
            <a:pathLst>
              <a:path w="1763" h="4191" extrusionOk="0">
                <a:moveTo>
                  <a:pt x="1096" y="1"/>
                </a:moveTo>
                <a:lnTo>
                  <a:pt x="763" y="810"/>
                </a:lnTo>
                <a:lnTo>
                  <a:pt x="477" y="1667"/>
                </a:lnTo>
                <a:lnTo>
                  <a:pt x="239" y="2524"/>
                </a:lnTo>
                <a:lnTo>
                  <a:pt x="1" y="3381"/>
                </a:lnTo>
                <a:lnTo>
                  <a:pt x="48" y="3381"/>
                </a:lnTo>
                <a:lnTo>
                  <a:pt x="96" y="3429"/>
                </a:lnTo>
                <a:lnTo>
                  <a:pt x="239" y="3429"/>
                </a:lnTo>
                <a:lnTo>
                  <a:pt x="620" y="3333"/>
                </a:lnTo>
                <a:lnTo>
                  <a:pt x="429" y="4095"/>
                </a:lnTo>
                <a:lnTo>
                  <a:pt x="477" y="4095"/>
                </a:lnTo>
                <a:lnTo>
                  <a:pt x="572" y="4143"/>
                </a:lnTo>
                <a:lnTo>
                  <a:pt x="905" y="4190"/>
                </a:lnTo>
                <a:lnTo>
                  <a:pt x="1239" y="4143"/>
                </a:lnTo>
                <a:lnTo>
                  <a:pt x="1524" y="4048"/>
                </a:lnTo>
                <a:lnTo>
                  <a:pt x="1762" y="3810"/>
                </a:lnTo>
                <a:lnTo>
                  <a:pt x="1715" y="3810"/>
                </a:lnTo>
                <a:lnTo>
                  <a:pt x="1477" y="3905"/>
                </a:lnTo>
                <a:lnTo>
                  <a:pt x="1191" y="3952"/>
                </a:lnTo>
                <a:lnTo>
                  <a:pt x="905" y="4000"/>
                </a:lnTo>
                <a:lnTo>
                  <a:pt x="667" y="4000"/>
                </a:lnTo>
                <a:lnTo>
                  <a:pt x="763" y="3524"/>
                </a:lnTo>
                <a:lnTo>
                  <a:pt x="858" y="3238"/>
                </a:lnTo>
                <a:lnTo>
                  <a:pt x="858" y="3095"/>
                </a:lnTo>
                <a:lnTo>
                  <a:pt x="572" y="3143"/>
                </a:lnTo>
                <a:lnTo>
                  <a:pt x="287" y="3191"/>
                </a:lnTo>
                <a:lnTo>
                  <a:pt x="477" y="2381"/>
                </a:lnTo>
                <a:lnTo>
                  <a:pt x="715" y="1620"/>
                </a:lnTo>
                <a:lnTo>
                  <a:pt x="953" y="810"/>
                </a:lnTo>
                <a:lnTo>
                  <a:pt x="1144" y="48"/>
                </a:lnTo>
                <a:lnTo>
                  <a:pt x="114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7" name="Google Shape;6806;p66"/>
          <p:cNvSpPr/>
          <p:nvPr/>
        </p:nvSpPr>
        <p:spPr>
          <a:xfrm flipH="1">
            <a:off x="966643" y="2441248"/>
            <a:ext cx="22986" cy="16644"/>
          </a:xfrm>
          <a:custGeom>
            <a:avLst/>
            <a:gdLst/>
            <a:ahLst/>
            <a:cxnLst/>
            <a:rect l="l" t="t" r="r" b="b"/>
            <a:pathLst>
              <a:path w="1192" h="858" extrusionOk="0">
                <a:moveTo>
                  <a:pt x="1143" y="1"/>
                </a:moveTo>
                <a:lnTo>
                  <a:pt x="858" y="144"/>
                </a:lnTo>
                <a:lnTo>
                  <a:pt x="572" y="191"/>
                </a:lnTo>
                <a:lnTo>
                  <a:pt x="286" y="239"/>
                </a:lnTo>
                <a:lnTo>
                  <a:pt x="1" y="191"/>
                </a:lnTo>
                <a:lnTo>
                  <a:pt x="191" y="477"/>
                </a:lnTo>
                <a:lnTo>
                  <a:pt x="477" y="763"/>
                </a:lnTo>
                <a:lnTo>
                  <a:pt x="620" y="810"/>
                </a:lnTo>
                <a:lnTo>
                  <a:pt x="810" y="858"/>
                </a:lnTo>
                <a:lnTo>
                  <a:pt x="1001" y="810"/>
                </a:lnTo>
                <a:lnTo>
                  <a:pt x="1143" y="715"/>
                </a:lnTo>
                <a:lnTo>
                  <a:pt x="1191" y="525"/>
                </a:lnTo>
                <a:lnTo>
                  <a:pt x="1191" y="382"/>
                </a:lnTo>
                <a:lnTo>
                  <a:pt x="114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8" name="Google Shape;6807;p66"/>
          <p:cNvSpPr/>
          <p:nvPr/>
        </p:nvSpPr>
        <p:spPr>
          <a:xfrm flipH="1">
            <a:off x="966643" y="2448639"/>
            <a:ext cx="13807" cy="9253"/>
          </a:xfrm>
          <a:custGeom>
            <a:avLst/>
            <a:gdLst/>
            <a:ahLst/>
            <a:cxnLst/>
            <a:rect l="l" t="t" r="r" b="b"/>
            <a:pathLst>
              <a:path w="716" h="477" extrusionOk="0">
                <a:moveTo>
                  <a:pt x="477" y="1"/>
                </a:moveTo>
                <a:lnTo>
                  <a:pt x="287" y="48"/>
                </a:lnTo>
                <a:lnTo>
                  <a:pt x="96" y="191"/>
                </a:lnTo>
                <a:lnTo>
                  <a:pt x="1" y="382"/>
                </a:lnTo>
                <a:lnTo>
                  <a:pt x="144" y="429"/>
                </a:lnTo>
                <a:lnTo>
                  <a:pt x="334" y="477"/>
                </a:lnTo>
                <a:lnTo>
                  <a:pt x="525" y="429"/>
                </a:lnTo>
                <a:lnTo>
                  <a:pt x="667" y="334"/>
                </a:lnTo>
                <a:lnTo>
                  <a:pt x="715" y="144"/>
                </a:lnTo>
                <a:lnTo>
                  <a:pt x="715" y="1"/>
                </a:lnTo>
                <a:close/>
              </a:path>
            </a:pathLst>
          </a:custGeom>
          <a:solidFill>
            <a:srgbClr val="FF9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9" name="Google Shape;6808;p66"/>
          <p:cNvSpPr/>
          <p:nvPr/>
        </p:nvSpPr>
        <p:spPr>
          <a:xfrm flipH="1">
            <a:off x="829864" y="2274093"/>
            <a:ext cx="144146" cy="139473"/>
          </a:xfrm>
          <a:custGeom>
            <a:avLst/>
            <a:gdLst/>
            <a:ahLst/>
            <a:cxnLst/>
            <a:rect l="l" t="t" r="r" b="b"/>
            <a:pathLst>
              <a:path w="7475" h="7190" extrusionOk="0">
                <a:moveTo>
                  <a:pt x="2857" y="1"/>
                </a:moveTo>
                <a:lnTo>
                  <a:pt x="2381" y="48"/>
                </a:lnTo>
                <a:lnTo>
                  <a:pt x="1428" y="191"/>
                </a:lnTo>
                <a:lnTo>
                  <a:pt x="714" y="382"/>
                </a:lnTo>
                <a:lnTo>
                  <a:pt x="191" y="572"/>
                </a:lnTo>
                <a:lnTo>
                  <a:pt x="0" y="667"/>
                </a:lnTo>
                <a:lnTo>
                  <a:pt x="524" y="620"/>
                </a:lnTo>
                <a:lnTo>
                  <a:pt x="1095" y="572"/>
                </a:lnTo>
                <a:lnTo>
                  <a:pt x="1809" y="572"/>
                </a:lnTo>
                <a:lnTo>
                  <a:pt x="2666" y="620"/>
                </a:lnTo>
                <a:lnTo>
                  <a:pt x="3523" y="810"/>
                </a:lnTo>
                <a:lnTo>
                  <a:pt x="3952" y="905"/>
                </a:lnTo>
                <a:lnTo>
                  <a:pt x="4428" y="1048"/>
                </a:lnTo>
                <a:lnTo>
                  <a:pt x="4856" y="1239"/>
                </a:lnTo>
                <a:lnTo>
                  <a:pt x="5285" y="1429"/>
                </a:lnTo>
                <a:lnTo>
                  <a:pt x="5666" y="1715"/>
                </a:lnTo>
                <a:lnTo>
                  <a:pt x="5951" y="2048"/>
                </a:lnTo>
                <a:lnTo>
                  <a:pt x="6189" y="2429"/>
                </a:lnTo>
                <a:lnTo>
                  <a:pt x="6380" y="2857"/>
                </a:lnTo>
                <a:lnTo>
                  <a:pt x="6523" y="3333"/>
                </a:lnTo>
                <a:lnTo>
                  <a:pt x="6618" y="3809"/>
                </a:lnTo>
                <a:lnTo>
                  <a:pt x="6665" y="4286"/>
                </a:lnTo>
                <a:lnTo>
                  <a:pt x="6665" y="4809"/>
                </a:lnTo>
                <a:lnTo>
                  <a:pt x="6665" y="5714"/>
                </a:lnTo>
                <a:lnTo>
                  <a:pt x="6570" y="6476"/>
                </a:lnTo>
                <a:lnTo>
                  <a:pt x="6475" y="7190"/>
                </a:lnTo>
                <a:lnTo>
                  <a:pt x="6523" y="7047"/>
                </a:lnTo>
                <a:lnTo>
                  <a:pt x="6761" y="6618"/>
                </a:lnTo>
                <a:lnTo>
                  <a:pt x="7046" y="5952"/>
                </a:lnTo>
                <a:lnTo>
                  <a:pt x="7189" y="5523"/>
                </a:lnTo>
                <a:lnTo>
                  <a:pt x="7332" y="5095"/>
                </a:lnTo>
                <a:lnTo>
                  <a:pt x="7427" y="4666"/>
                </a:lnTo>
                <a:lnTo>
                  <a:pt x="7475" y="4190"/>
                </a:lnTo>
                <a:lnTo>
                  <a:pt x="7475" y="3667"/>
                </a:lnTo>
                <a:lnTo>
                  <a:pt x="7427" y="3191"/>
                </a:lnTo>
                <a:lnTo>
                  <a:pt x="7332" y="2667"/>
                </a:lnTo>
                <a:lnTo>
                  <a:pt x="7094" y="2191"/>
                </a:lnTo>
                <a:lnTo>
                  <a:pt x="6856" y="1667"/>
                </a:lnTo>
                <a:lnTo>
                  <a:pt x="6475" y="1239"/>
                </a:lnTo>
                <a:lnTo>
                  <a:pt x="5999" y="810"/>
                </a:lnTo>
                <a:lnTo>
                  <a:pt x="5523" y="524"/>
                </a:lnTo>
                <a:lnTo>
                  <a:pt x="4999" y="286"/>
                </a:lnTo>
                <a:lnTo>
                  <a:pt x="4475" y="96"/>
                </a:lnTo>
                <a:lnTo>
                  <a:pt x="3952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0" name="Google Shape;6809;p66"/>
          <p:cNvSpPr/>
          <p:nvPr/>
        </p:nvSpPr>
        <p:spPr>
          <a:xfrm flipH="1">
            <a:off x="839950" y="2278710"/>
            <a:ext cx="179049" cy="156098"/>
          </a:xfrm>
          <a:custGeom>
            <a:avLst/>
            <a:gdLst/>
            <a:ahLst/>
            <a:cxnLst/>
            <a:rect l="l" t="t" r="r" b="b"/>
            <a:pathLst>
              <a:path w="9285" h="8047" extrusionOk="0">
                <a:moveTo>
                  <a:pt x="4523" y="1"/>
                </a:moveTo>
                <a:lnTo>
                  <a:pt x="3999" y="48"/>
                </a:lnTo>
                <a:lnTo>
                  <a:pt x="3476" y="96"/>
                </a:lnTo>
                <a:lnTo>
                  <a:pt x="2952" y="191"/>
                </a:lnTo>
                <a:lnTo>
                  <a:pt x="2524" y="334"/>
                </a:lnTo>
                <a:lnTo>
                  <a:pt x="2095" y="524"/>
                </a:lnTo>
                <a:lnTo>
                  <a:pt x="1667" y="715"/>
                </a:lnTo>
                <a:lnTo>
                  <a:pt x="1333" y="1001"/>
                </a:lnTo>
                <a:lnTo>
                  <a:pt x="1095" y="1239"/>
                </a:lnTo>
                <a:lnTo>
                  <a:pt x="714" y="1762"/>
                </a:lnTo>
                <a:lnTo>
                  <a:pt x="476" y="2286"/>
                </a:lnTo>
                <a:lnTo>
                  <a:pt x="286" y="2857"/>
                </a:lnTo>
                <a:lnTo>
                  <a:pt x="143" y="3333"/>
                </a:lnTo>
                <a:lnTo>
                  <a:pt x="48" y="3810"/>
                </a:lnTo>
                <a:lnTo>
                  <a:pt x="0" y="4190"/>
                </a:lnTo>
                <a:lnTo>
                  <a:pt x="0" y="4476"/>
                </a:lnTo>
                <a:lnTo>
                  <a:pt x="238" y="3952"/>
                </a:lnTo>
                <a:lnTo>
                  <a:pt x="619" y="3429"/>
                </a:lnTo>
                <a:lnTo>
                  <a:pt x="1000" y="2953"/>
                </a:lnTo>
                <a:lnTo>
                  <a:pt x="1429" y="2524"/>
                </a:lnTo>
                <a:lnTo>
                  <a:pt x="1619" y="2953"/>
                </a:lnTo>
                <a:lnTo>
                  <a:pt x="1905" y="3333"/>
                </a:lnTo>
                <a:lnTo>
                  <a:pt x="2286" y="3857"/>
                </a:lnTo>
                <a:lnTo>
                  <a:pt x="2857" y="4381"/>
                </a:lnTo>
                <a:lnTo>
                  <a:pt x="3190" y="4666"/>
                </a:lnTo>
                <a:lnTo>
                  <a:pt x="3523" y="4905"/>
                </a:lnTo>
                <a:lnTo>
                  <a:pt x="3952" y="5143"/>
                </a:lnTo>
                <a:lnTo>
                  <a:pt x="4428" y="5381"/>
                </a:lnTo>
                <a:lnTo>
                  <a:pt x="4952" y="5571"/>
                </a:lnTo>
                <a:lnTo>
                  <a:pt x="5523" y="5714"/>
                </a:lnTo>
                <a:lnTo>
                  <a:pt x="5142" y="4476"/>
                </a:lnTo>
                <a:lnTo>
                  <a:pt x="5571" y="5047"/>
                </a:lnTo>
                <a:lnTo>
                  <a:pt x="6094" y="5523"/>
                </a:lnTo>
                <a:lnTo>
                  <a:pt x="6666" y="5952"/>
                </a:lnTo>
                <a:lnTo>
                  <a:pt x="7285" y="6333"/>
                </a:lnTo>
                <a:lnTo>
                  <a:pt x="7332" y="6571"/>
                </a:lnTo>
                <a:lnTo>
                  <a:pt x="7380" y="6856"/>
                </a:lnTo>
                <a:lnTo>
                  <a:pt x="7475" y="7095"/>
                </a:lnTo>
                <a:lnTo>
                  <a:pt x="7618" y="7333"/>
                </a:lnTo>
                <a:lnTo>
                  <a:pt x="7761" y="7523"/>
                </a:lnTo>
                <a:lnTo>
                  <a:pt x="7951" y="7761"/>
                </a:lnTo>
                <a:lnTo>
                  <a:pt x="8141" y="7904"/>
                </a:lnTo>
                <a:lnTo>
                  <a:pt x="8380" y="8047"/>
                </a:lnTo>
                <a:lnTo>
                  <a:pt x="8665" y="7380"/>
                </a:lnTo>
                <a:lnTo>
                  <a:pt x="8903" y="6618"/>
                </a:lnTo>
                <a:lnTo>
                  <a:pt x="9141" y="5666"/>
                </a:lnTo>
                <a:lnTo>
                  <a:pt x="9236" y="5190"/>
                </a:lnTo>
                <a:lnTo>
                  <a:pt x="9284" y="4666"/>
                </a:lnTo>
                <a:lnTo>
                  <a:pt x="9284" y="4095"/>
                </a:lnTo>
                <a:lnTo>
                  <a:pt x="9236" y="3571"/>
                </a:lnTo>
                <a:lnTo>
                  <a:pt x="9141" y="3048"/>
                </a:lnTo>
                <a:lnTo>
                  <a:pt x="8951" y="2524"/>
                </a:lnTo>
                <a:lnTo>
                  <a:pt x="8713" y="2000"/>
                </a:lnTo>
                <a:lnTo>
                  <a:pt x="8380" y="1572"/>
                </a:lnTo>
                <a:lnTo>
                  <a:pt x="7999" y="1191"/>
                </a:lnTo>
                <a:lnTo>
                  <a:pt x="7618" y="858"/>
                </a:lnTo>
                <a:lnTo>
                  <a:pt x="7142" y="620"/>
                </a:lnTo>
                <a:lnTo>
                  <a:pt x="6666" y="382"/>
                </a:lnTo>
                <a:lnTo>
                  <a:pt x="6142" y="239"/>
                </a:lnTo>
                <a:lnTo>
                  <a:pt x="5618" y="96"/>
                </a:lnTo>
                <a:lnTo>
                  <a:pt x="5047" y="48"/>
                </a:lnTo>
                <a:lnTo>
                  <a:pt x="452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1" name="Google Shape;6810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extrusionOk="0">
                <a:moveTo>
                  <a:pt x="0" y="1"/>
                </a:moveTo>
                <a:lnTo>
                  <a:pt x="48" y="620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2" name="Google Shape;6811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fill="none" extrusionOk="0">
                <a:moveTo>
                  <a:pt x="1762" y="3048"/>
                </a:move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0" y="1"/>
                </a:lnTo>
                <a:lnTo>
                  <a:pt x="0" y="1"/>
                </a:lnTo>
                <a:lnTo>
                  <a:pt x="48" y="620"/>
                </a:lnTo>
                <a:lnTo>
                  <a:pt x="238" y="1286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3" name="Google Shape;6812;p66"/>
          <p:cNvSpPr/>
          <p:nvPr/>
        </p:nvSpPr>
        <p:spPr>
          <a:xfrm flipH="1">
            <a:off x="831696" y="2408931"/>
            <a:ext cx="48672" cy="59126"/>
          </a:xfrm>
          <a:custGeom>
            <a:avLst/>
            <a:gdLst/>
            <a:ahLst/>
            <a:cxnLst/>
            <a:rect l="l" t="t" r="r" b="b"/>
            <a:pathLst>
              <a:path w="2524" h="3048" extrusionOk="0">
                <a:moveTo>
                  <a:pt x="1905" y="1"/>
                </a:moveTo>
                <a:lnTo>
                  <a:pt x="1714" y="48"/>
                </a:lnTo>
                <a:lnTo>
                  <a:pt x="1429" y="191"/>
                </a:lnTo>
                <a:lnTo>
                  <a:pt x="1095" y="429"/>
                </a:lnTo>
                <a:lnTo>
                  <a:pt x="619" y="858"/>
                </a:lnTo>
                <a:lnTo>
                  <a:pt x="381" y="1096"/>
                </a:lnTo>
                <a:lnTo>
                  <a:pt x="0" y="2429"/>
                </a:lnTo>
                <a:lnTo>
                  <a:pt x="0" y="2476"/>
                </a:lnTo>
                <a:lnTo>
                  <a:pt x="48" y="2619"/>
                </a:lnTo>
                <a:lnTo>
                  <a:pt x="143" y="2762"/>
                </a:lnTo>
                <a:lnTo>
                  <a:pt x="286" y="2857"/>
                </a:lnTo>
                <a:lnTo>
                  <a:pt x="429" y="2952"/>
                </a:lnTo>
                <a:lnTo>
                  <a:pt x="572" y="3000"/>
                </a:lnTo>
                <a:lnTo>
                  <a:pt x="762" y="3048"/>
                </a:lnTo>
                <a:lnTo>
                  <a:pt x="905" y="3048"/>
                </a:lnTo>
                <a:lnTo>
                  <a:pt x="1095" y="3000"/>
                </a:lnTo>
                <a:lnTo>
                  <a:pt x="1238" y="2905"/>
                </a:lnTo>
                <a:lnTo>
                  <a:pt x="1429" y="2810"/>
                </a:lnTo>
                <a:lnTo>
                  <a:pt x="1762" y="2524"/>
                </a:lnTo>
                <a:lnTo>
                  <a:pt x="2047" y="2095"/>
                </a:lnTo>
                <a:lnTo>
                  <a:pt x="2286" y="1619"/>
                </a:lnTo>
                <a:lnTo>
                  <a:pt x="2476" y="1143"/>
                </a:lnTo>
                <a:lnTo>
                  <a:pt x="2524" y="715"/>
                </a:lnTo>
                <a:lnTo>
                  <a:pt x="2524" y="524"/>
                </a:lnTo>
                <a:lnTo>
                  <a:pt x="2524" y="334"/>
                </a:lnTo>
                <a:lnTo>
                  <a:pt x="2428" y="191"/>
                </a:lnTo>
                <a:lnTo>
                  <a:pt x="2333" y="96"/>
                </a:lnTo>
                <a:lnTo>
                  <a:pt x="2190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4" name="Google Shape;6813;p66"/>
          <p:cNvSpPr/>
          <p:nvPr/>
        </p:nvSpPr>
        <p:spPr>
          <a:xfrm flipH="1">
            <a:off x="841801" y="2422781"/>
            <a:ext cx="30314" cy="35111"/>
          </a:xfrm>
          <a:custGeom>
            <a:avLst/>
            <a:gdLst/>
            <a:ahLst/>
            <a:cxnLst/>
            <a:rect l="l" t="t" r="r" b="b"/>
            <a:pathLst>
              <a:path w="1572" h="1810" extrusionOk="0">
                <a:moveTo>
                  <a:pt x="1572" y="1"/>
                </a:moveTo>
                <a:lnTo>
                  <a:pt x="1286" y="48"/>
                </a:lnTo>
                <a:lnTo>
                  <a:pt x="1001" y="144"/>
                </a:lnTo>
                <a:lnTo>
                  <a:pt x="763" y="334"/>
                </a:lnTo>
                <a:lnTo>
                  <a:pt x="524" y="572"/>
                </a:lnTo>
                <a:lnTo>
                  <a:pt x="334" y="858"/>
                </a:lnTo>
                <a:lnTo>
                  <a:pt x="191" y="1143"/>
                </a:lnTo>
                <a:lnTo>
                  <a:pt x="48" y="1477"/>
                </a:lnTo>
                <a:lnTo>
                  <a:pt x="1" y="1762"/>
                </a:lnTo>
                <a:lnTo>
                  <a:pt x="1" y="1810"/>
                </a:lnTo>
                <a:lnTo>
                  <a:pt x="96" y="1810"/>
                </a:lnTo>
                <a:lnTo>
                  <a:pt x="239" y="1572"/>
                </a:lnTo>
                <a:lnTo>
                  <a:pt x="429" y="1381"/>
                </a:lnTo>
                <a:lnTo>
                  <a:pt x="572" y="1286"/>
                </a:lnTo>
                <a:lnTo>
                  <a:pt x="715" y="1191"/>
                </a:lnTo>
                <a:lnTo>
                  <a:pt x="858" y="1191"/>
                </a:lnTo>
                <a:lnTo>
                  <a:pt x="1048" y="1239"/>
                </a:lnTo>
                <a:lnTo>
                  <a:pt x="1048" y="1191"/>
                </a:lnTo>
                <a:lnTo>
                  <a:pt x="1001" y="1143"/>
                </a:lnTo>
                <a:lnTo>
                  <a:pt x="810" y="1096"/>
                </a:lnTo>
                <a:lnTo>
                  <a:pt x="620" y="1096"/>
                </a:lnTo>
                <a:lnTo>
                  <a:pt x="477" y="1143"/>
                </a:lnTo>
                <a:lnTo>
                  <a:pt x="334" y="1286"/>
                </a:lnTo>
                <a:lnTo>
                  <a:pt x="524" y="858"/>
                </a:lnTo>
                <a:lnTo>
                  <a:pt x="810" y="524"/>
                </a:lnTo>
                <a:lnTo>
                  <a:pt x="1191" y="239"/>
                </a:lnTo>
                <a:lnTo>
                  <a:pt x="157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5" name="Google Shape;6814;p66"/>
          <p:cNvSpPr/>
          <p:nvPr/>
        </p:nvSpPr>
        <p:spPr>
          <a:xfrm flipH="1">
            <a:off x="817002" y="2595483"/>
            <a:ext cx="559131" cy="515353"/>
          </a:xfrm>
          <a:custGeom>
            <a:avLst/>
            <a:gdLst/>
            <a:ahLst/>
            <a:cxnLst/>
            <a:rect l="l" t="t" r="r" b="b"/>
            <a:pathLst>
              <a:path w="28995" h="26567" extrusionOk="0">
                <a:moveTo>
                  <a:pt x="27423" y="1"/>
                </a:moveTo>
                <a:lnTo>
                  <a:pt x="27042" y="96"/>
                </a:lnTo>
                <a:lnTo>
                  <a:pt x="26614" y="286"/>
                </a:lnTo>
                <a:lnTo>
                  <a:pt x="26138" y="572"/>
                </a:lnTo>
                <a:lnTo>
                  <a:pt x="25662" y="953"/>
                </a:lnTo>
                <a:lnTo>
                  <a:pt x="25138" y="1429"/>
                </a:lnTo>
                <a:lnTo>
                  <a:pt x="24567" y="2048"/>
                </a:lnTo>
                <a:lnTo>
                  <a:pt x="23948" y="2762"/>
                </a:lnTo>
                <a:lnTo>
                  <a:pt x="23281" y="3619"/>
                </a:lnTo>
                <a:lnTo>
                  <a:pt x="22186" y="5095"/>
                </a:lnTo>
                <a:lnTo>
                  <a:pt x="20853" y="6713"/>
                </a:lnTo>
                <a:lnTo>
                  <a:pt x="19472" y="8380"/>
                </a:lnTo>
                <a:lnTo>
                  <a:pt x="18044" y="9998"/>
                </a:lnTo>
                <a:lnTo>
                  <a:pt x="16711" y="11427"/>
                </a:lnTo>
                <a:lnTo>
                  <a:pt x="15569" y="12665"/>
                </a:lnTo>
                <a:lnTo>
                  <a:pt x="14712" y="13569"/>
                </a:lnTo>
                <a:lnTo>
                  <a:pt x="14140" y="13998"/>
                </a:lnTo>
                <a:lnTo>
                  <a:pt x="13902" y="14140"/>
                </a:lnTo>
                <a:lnTo>
                  <a:pt x="13474" y="14236"/>
                </a:lnTo>
                <a:lnTo>
                  <a:pt x="12141" y="14474"/>
                </a:lnTo>
                <a:lnTo>
                  <a:pt x="10379" y="14664"/>
                </a:lnTo>
                <a:lnTo>
                  <a:pt x="8380" y="14902"/>
                </a:lnTo>
                <a:lnTo>
                  <a:pt x="4190" y="15331"/>
                </a:lnTo>
                <a:lnTo>
                  <a:pt x="2381" y="15569"/>
                </a:lnTo>
                <a:lnTo>
                  <a:pt x="1000" y="15759"/>
                </a:lnTo>
                <a:lnTo>
                  <a:pt x="905" y="15807"/>
                </a:lnTo>
                <a:lnTo>
                  <a:pt x="762" y="15902"/>
                </a:lnTo>
                <a:lnTo>
                  <a:pt x="667" y="16092"/>
                </a:lnTo>
                <a:lnTo>
                  <a:pt x="572" y="16283"/>
                </a:lnTo>
                <a:lnTo>
                  <a:pt x="381" y="16854"/>
                </a:lnTo>
                <a:lnTo>
                  <a:pt x="238" y="17568"/>
                </a:lnTo>
                <a:lnTo>
                  <a:pt x="143" y="18425"/>
                </a:lnTo>
                <a:lnTo>
                  <a:pt x="96" y="19330"/>
                </a:lnTo>
                <a:lnTo>
                  <a:pt x="48" y="20330"/>
                </a:lnTo>
                <a:lnTo>
                  <a:pt x="0" y="21329"/>
                </a:lnTo>
                <a:lnTo>
                  <a:pt x="48" y="22329"/>
                </a:lnTo>
                <a:lnTo>
                  <a:pt x="96" y="23281"/>
                </a:lnTo>
                <a:lnTo>
                  <a:pt x="191" y="24186"/>
                </a:lnTo>
                <a:lnTo>
                  <a:pt x="286" y="24995"/>
                </a:lnTo>
                <a:lnTo>
                  <a:pt x="429" y="25662"/>
                </a:lnTo>
                <a:lnTo>
                  <a:pt x="572" y="26185"/>
                </a:lnTo>
                <a:lnTo>
                  <a:pt x="667" y="26376"/>
                </a:lnTo>
                <a:lnTo>
                  <a:pt x="762" y="26519"/>
                </a:lnTo>
                <a:lnTo>
                  <a:pt x="905" y="26566"/>
                </a:lnTo>
                <a:lnTo>
                  <a:pt x="1000" y="26566"/>
                </a:lnTo>
                <a:lnTo>
                  <a:pt x="2476" y="26328"/>
                </a:lnTo>
                <a:lnTo>
                  <a:pt x="4523" y="25995"/>
                </a:lnTo>
                <a:lnTo>
                  <a:pt x="6999" y="25471"/>
                </a:lnTo>
                <a:lnTo>
                  <a:pt x="9760" y="24852"/>
                </a:lnTo>
                <a:lnTo>
                  <a:pt x="11141" y="24472"/>
                </a:lnTo>
                <a:lnTo>
                  <a:pt x="12569" y="24091"/>
                </a:lnTo>
                <a:lnTo>
                  <a:pt x="13950" y="23662"/>
                </a:lnTo>
                <a:lnTo>
                  <a:pt x="15283" y="23186"/>
                </a:lnTo>
                <a:lnTo>
                  <a:pt x="16568" y="22710"/>
                </a:lnTo>
                <a:lnTo>
                  <a:pt x="17759" y="22186"/>
                </a:lnTo>
                <a:lnTo>
                  <a:pt x="18854" y="21615"/>
                </a:lnTo>
                <a:lnTo>
                  <a:pt x="19806" y="21044"/>
                </a:lnTo>
                <a:lnTo>
                  <a:pt x="20091" y="20806"/>
                </a:lnTo>
                <a:lnTo>
                  <a:pt x="20425" y="20520"/>
                </a:lnTo>
                <a:lnTo>
                  <a:pt x="21091" y="19758"/>
                </a:lnTo>
                <a:lnTo>
                  <a:pt x="21853" y="18806"/>
                </a:lnTo>
                <a:lnTo>
                  <a:pt x="22615" y="17664"/>
                </a:lnTo>
                <a:lnTo>
                  <a:pt x="23376" y="16378"/>
                </a:lnTo>
                <a:lnTo>
                  <a:pt x="24138" y="15045"/>
                </a:lnTo>
                <a:lnTo>
                  <a:pt x="24900" y="13569"/>
                </a:lnTo>
                <a:lnTo>
                  <a:pt x="25614" y="12046"/>
                </a:lnTo>
                <a:lnTo>
                  <a:pt x="26328" y="10522"/>
                </a:lnTo>
                <a:lnTo>
                  <a:pt x="26995" y="8999"/>
                </a:lnTo>
                <a:lnTo>
                  <a:pt x="27566" y="7523"/>
                </a:lnTo>
                <a:lnTo>
                  <a:pt x="28042" y="6095"/>
                </a:lnTo>
                <a:lnTo>
                  <a:pt x="28471" y="4762"/>
                </a:lnTo>
                <a:lnTo>
                  <a:pt x="28756" y="3571"/>
                </a:lnTo>
                <a:lnTo>
                  <a:pt x="28947" y="2524"/>
                </a:lnTo>
                <a:lnTo>
                  <a:pt x="28994" y="2048"/>
                </a:lnTo>
                <a:lnTo>
                  <a:pt x="28994" y="1619"/>
                </a:lnTo>
                <a:lnTo>
                  <a:pt x="28947" y="1238"/>
                </a:lnTo>
                <a:lnTo>
                  <a:pt x="28851" y="905"/>
                </a:lnTo>
                <a:lnTo>
                  <a:pt x="28709" y="620"/>
                </a:lnTo>
                <a:lnTo>
                  <a:pt x="28566" y="382"/>
                </a:lnTo>
                <a:lnTo>
                  <a:pt x="28328" y="191"/>
                </a:lnTo>
                <a:lnTo>
                  <a:pt x="28090" y="48"/>
                </a:lnTo>
                <a:lnTo>
                  <a:pt x="2775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6" name="Google Shape;6815;p66"/>
          <p:cNvSpPr/>
          <p:nvPr/>
        </p:nvSpPr>
        <p:spPr>
          <a:xfrm flipH="1">
            <a:off x="1318282" y="2853151"/>
            <a:ext cx="216691" cy="267851"/>
          </a:xfrm>
          <a:custGeom>
            <a:avLst/>
            <a:gdLst/>
            <a:ahLst/>
            <a:cxnLst/>
            <a:rect l="l" t="t" r="r" b="b"/>
            <a:pathLst>
              <a:path w="11237" h="13808" extrusionOk="0">
                <a:moveTo>
                  <a:pt x="6761" y="0"/>
                </a:moveTo>
                <a:lnTo>
                  <a:pt x="6714" y="2333"/>
                </a:lnTo>
                <a:lnTo>
                  <a:pt x="6381" y="2429"/>
                </a:lnTo>
                <a:lnTo>
                  <a:pt x="6047" y="2476"/>
                </a:lnTo>
                <a:lnTo>
                  <a:pt x="5619" y="2476"/>
                </a:lnTo>
                <a:lnTo>
                  <a:pt x="5190" y="2429"/>
                </a:lnTo>
                <a:lnTo>
                  <a:pt x="3191" y="2191"/>
                </a:lnTo>
                <a:lnTo>
                  <a:pt x="2239" y="2095"/>
                </a:lnTo>
                <a:lnTo>
                  <a:pt x="1810" y="2143"/>
                </a:lnTo>
                <a:lnTo>
                  <a:pt x="1429" y="2191"/>
                </a:lnTo>
                <a:lnTo>
                  <a:pt x="1096" y="2286"/>
                </a:lnTo>
                <a:lnTo>
                  <a:pt x="810" y="2476"/>
                </a:lnTo>
                <a:lnTo>
                  <a:pt x="668" y="2714"/>
                </a:lnTo>
                <a:lnTo>
                  <a:pt x="572" y="2857"/>
                </a:lnTo>
                <a:lnTo>
                  <a:pt x="525" y="3000"/>
                </a:lnTo>
                <a:lnTo>
                  <a:pt x="525" y="3190"/>
                </a:lnTo>
                <a:lnTo>
                  <a:pt x="572" y="3381"/>
                </a:lnTo>
                <a:lnTo>
                  <a:pt x="620" y="3571"/>
                </a:lnTo>
                <a:lnTo>
                  <a:pt x="715" y="3762"/>
                </a:lnTo>
                <a:lnTo>
                  <a:pt x="906" y="4095"/>
                </a:lnTo>
                <a:lnTo>
                  <a:pt x="1191" y="4381"/>
                </a:lnTo>
                <a:lnTo>
                  <a:pt x="1477" y="4571"/>
                </a:lnTo>
                <a:lnTo>
                  <a:pt x="1763" y="4761"/>
                </a:lnTo>
                <a:lnTo>
                  <a:pt x="2048" y="4952"/>
                </a:lnTo>
                <a:lnTo>
                  <a:pt x="1667" y="4904"/>
                </a:lnTo>
                <a:lnTo>
                  <a:pt x="1286" y="4952"/>
                </a:lnTo>
                <a:lnTo>
                  <a:pt x="906" y="5047"/>
                </a:lnTo>
                <a:lnTo>
                  <a:pt x="572" y="5190"/>
                </a:lnTo>
                <a:lnTo>
                  <a:pt x="382" y="5285"/>
                </a:lnTo>
                <a:lnTo>
                  <a:pt x="239" y="5380"/>
                </a:lnTo>
                <a:lnTo>
                  <a:pt x="144" y="5571"/>
                </a:lnTo>
                <a:lnTo>
                  <a:pt x="49" y="5714"/>
                </a:lnTo>
                <a:lnTo>
                  <a:pt x="1" y="5952"/>
                </a:lnTo>
                <a:lnTo>
                  <a:pt x="1" y="6190"/>
                </a:lnTo>
                <a:lnTo>
                  <a:pt x="49" y="6428"/>
                </a:lnTo>
                <a:lnTo>
                  <a:pt x="144" y="6666"/>
                </a:lnTo>
                <a:lnTo>
                  <a:pt x="239" y="6904"/>
                </a:lnTo>
                <a:lnTo>
                  <a:pt x="429" y="7094"/>
                </a:lnTo>
                <a:lnTo>
                  <a:pt x="810" y="7380"/>
                </a:lnTo>
                <a:lnTo>
                  <a:pt x="1239" y="7618"/>
                </a:lnTo>
                <a:lnTo>
                  <a:pt x="1667" y="7808"/>
                </a:lnTo>
                <a:lnTo>
                  <a:pt x="2048" y="7904"/>
                </a:lnTo>
                <a:lnTo>
                  <a:pt x="2477" y="7999"/>
                </a:lnTo>
                <a:lnTo>
                  <a:pt x="2096" y="8046"/>
                </a:lnTo>
                <a:lnTo>
                  <a:pt x="1763" y="8094"/>
                </a:lnTo>
                <a:lnTo>
                  <a:pt x="1382" y="8237"/>
                </a:lnTo>
                <a:lnTo>
                  <a:pt x="1048" y="8427"/>
                </a:lnTo>
                <a:lnTo>
                  <a:pt x="858" y="8522"/>
                </a:lnTo>
                <a:lnTo>
                  <a:pt x="763" y="8665"/>
                </a:lnTo>
                <a:lnTo>
                  <a:pt x="620" y="8856"/>
                </a:lnTo>
                <a:lnTo>
                  <a:pt x="572" y="9046"/>
                </a:lnTo>
                <a:lnTo>
                  <a:pt x="572" y="9237"/>
                </a:lnTo>
                <a:lnTo>
                  <a:pt x="572" y="9475"/>
                </a:lnTo>
                <a:lnTo>
                  <a:pt x="668" y="9760"/>
                </a:lnTo>
                <a:lnTo>
                  <a:pt x="763" y="9951"/>
                </a:lnTo>
                <a:lnTo>
                  <a:pt x="906" y="10189"/>
                </a:lnTo>
                <a:lnTo>
                  <a:pt x="1096" y="10332"/>
                </a:lnTo>
                <a:lnTo>
                  <a:pt x="1572" y="10665"/>
                </a:lnTo>
                <a:lnTo>
                  <a:pt x="2048" y="10903"/>
                </a:lnTo>
                <a:lnTo>
                  <a:pt x="2524" y="11046"/>
                </a:lnTo>
                <a:lnTo>
                  <a:pt x="2905" y="11141"/>
                </a:lnTo>
                <a:lnTo>
                  <a:pt x="3286" y="11236"/>
                </a:lnTo>
                <a:lnTo>
                  <a:pt x="3048" y="11284"/>
                </a:lnTo>
                <a:lnTo>
                  <a:pt x="2810" y="11331"/>
                </a:lnTo>
                <a:lnTo>
                  <a:pt x="2572" y="11427"/>
                </a:lnTo>
                <a:lnTo>
                  <a:pt x="2334" y="11617"/>
                </a:lnTo>
                <a:lnTo>
                  <a:pt x="2239" y="11712"/>
                </a:lnTo>
                <a:lnTo>
                  <a:pt x="2191" y="11807"/>
                </a:lnTo>
                <a:lnTo>
                  <a:pt x="2143" y="11950"/>
                </a:lnTo>
                <a:lnTo>
                  <a:pt x="2143" y="12093"/>
                </a:lnTo>
                <a:lnTo>
                  <a:pt x="2191" y="12284"/>
                </a:lnTo>
                <a:lnTo>
                  <a:pt x="2334" y="12474"/>
                </a:lnTo>
                <a:lnTo>
                  <a:pt x="2477" y="12712"/>
                </a:lnTo>
                <a:lnTo>
                  <a:pt x="2667" y="12902"/>
                </a:lnTo>
                <a:lnTo>
                  <a:pt x="2858" y="13045"/>
                </a:lnTo>
                <a:lnTo>
                  <a:pt x="3096" y="13188"/>
                </a:lnTo>
                <a:lnTo>
                  <a:pt x="3619" y="13474"/>
                </a:lnTo>
                <a:lnTo>
                  <a:pt x="4238" y="13617"/>
                </a:lnTo>
                <a:lnTo>
                  <a:pt x="4857" y="13759"/>
                </a:lnTo>
                <a:lnTo>
                  <a:pt x="5571" y="13807"/>
                </a:lnTo>
                <a:lnTo>
                  <a:pt x="6285" y="13807"/>
                </a:lnTo>
                <a:lnTo>
                  <a:pt x="7047" y="13759"/>
                </a:lnTo>
                <a:lnTo>
                  <a:pt x="7761" y="13664"/>
                </a:lnTo>
                <a:lnTo>
                  <a:pt x="8428" y="13521"/>
                </a:lnTo>
                <a:lnTo>
                  <a:pt x="9094" y="13379"/>
                </a:lnTo>
                <a:lnTo>
                  <a:pt x="9666" y="13141"/>
                </a:lnTo>
                <a:lnTo>
                  <a:pt x="10142" y="12902"/>
                </a:lnTo>
                <a:lnTo>
                  <a:pt x="10570" y="12617"/>
                </a:lnTo>
                <a:lnTo>
                  <a:pt x="10856" y="12331"/>
                </a:lnTo>
                <a:lnTo>
                  <a:pt x="10951" y="12188"/>
                </a:lnTo>
                <a:lnTo>
                  <a:pt x="10999" y="12046"/>
                </a:lnTo>
                <a:lnTo>
                  <a:pt x="11046" y="11712"/>
                </a:lnTo>
                <a:lnTo>
                  <a:pt x="10999" y="11427"/>
                </a:lnTo>
                <a:lnTo>
                  <a:pt x="10903" y="11141"/>
                </a:lnTo>
                <a:lnTo>
                  <a:pt x="10761" y="10903"/>
                </a:lnTo>
                <a:lnTo>
                  <a:pt x="10523" y="10522"/>
                </a:lnTo>
                <a:lnTo>
                  <a:pt x="10380" y="10379"/>
                </a:lnTo>
                <a:lnTo>
                  <a:pt x="10523" y="10284"/>
                </a:lnTo>
                <a:lnTo>
                  <a:pt x="10808" y="10046"/>
                </a:lnTo>
                <a:lnTo>
                  <a:pt x="10999" y="9856"/>
                </a:lnTo>
                <a:lnTo>
                  <a:pt x="11094" y="9617"/>
                </a:lnTo>
                <a:lnTo>
                  <a:pt x="11189" y="9379"/>
                </a:lnTo>
                <a:lnTo>
                  <a:pt x="11237" y="9094"/>
                </a:lnTo>
                <a:lnTo>
                  <a:pt x="11189" y="8856"/>
                </a:lnTo>
                <a:lnTo>
                  <a:pt x="11094" y="8665"/>
                </a:lnTo>
                <a:lnTo>
                  <a:pt x="10999" y="8427"/>
                </a:lnTo>
                <a:lnTo>
                  <a:pt x="10856" y="8284"/>
                </a:lnTo>
                <a:lnTo>
                  <a:pt x="10713" y="8094"/>
                </a:lnTo>
                <a:lnTo>
                  <a:pt x="10523" y="7951"/>
                </a:lnTo>
                <a:lnTo>
                  <a:pt x="10332" y="7808"/>
                </a:lnTo>
                <a:lnTo>
                  <a:pt x="10142" y="7713"/>
                </a:lnTo>
                <a:lnTo>
                  <a:pt x="10285" y="7618"/>
                </a:lnTo>
                <a:lnTo>
                  <a:pt x="10570" y="7332"/>
                </a:lnTo>
                <a:lnTo>
                  <a:pt x="10713" y="7189"/>
                </a:lnTo>
                <a:lnTo>
                  <a:pt x="10808" y="6951"/>
                </a:lnTo>
                <a:lnTo>
                  <a:pt x="10903" y="6761"/>
                </a:lnTo>
                <a:lnTo>
                  <a:pt x="10903" y="6571"/>
                </a:lnTo>
                <a:lnTo>
                  <a:pt x="10808" y="6142"/>
                </a:lnTo>
                <a:lnTo>
                  <a:pt x="10665" y="5809"/>
                </a:lnTo>
                <a:lnTo>
                  <a:pt x="10427" y="5571"/>
                </a:lnTo>
                <a:lnTo>
                  <a:pt x="10142" y="5380"/>
                </a:lnTo>
                <a:lnTo>
                  <a:pt x="9904" y="5190"/>
                </a:lnTo>
                <a:lnTo>
                  <a:pt x="9713" y="5095"/>
                </a:lnTo>
                <a:lnTo>
                  <a:pt x="9475" y="4999"/>
                </a:lnTo>
                <a:lnTo>
                  <a:pt x="9666" y="4857"/>
                </a:lnTo>
                <a:lnTo>
                  <a:pt x="9808" y="4714"/>
                </a:lnTo>
                <a:lnTo>
                  <a:pt x="9951" y="4523"/>
                </a:lnTo>
                <a:lnTo>
                  <a:pt x="10047" y="4333"/>
                </a:lnTo>
                <a:lnTo>
                  <a:pt x="10094" y="4095"/>
                </a:lnTo>
                <a:lnTo>
                  <a:pt x="10094" y="3857"/>
                </a:lnTo>
                <a:lnTo>
                  <a:pt x="10094" y="3666"/>
                </a:lnTo>
                <a:lnTo>
                  <a:pt x="10047" y="3428"/>
                </a:lnTo>
                <a:lnTo>
                  <a:pt x="9951" y="3190"/>
                </a:lnTo>
                <a:lnTo>
                  <a:pt x="9808" y="2952"/>
                </a:lnTo>
                <a:lnTo>
                  <a:pt x="9475" y="2524"/>
                </a:lnTo>
                <a:lnTo>
                  <a:pt x="8475" y="1524"/>
                </a:lnTo>
                <a:lnTo>
                  <a:pt x="7999" y="1095"/>
                </a:lnTo>
                <a:lnTo>
                  <a:pt x="7523" y="715"/>
                </a:lnTo>
                <a:lnTo>
                  <a:pt x="7142" y="381"/>
                </a:lnTo>
                <a:lnTo>
                  <a:pt x="6952" y="191"/>
                </a:lnTo>
                <a:lnTo>
                  <a:pt x="6761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7" name="Google Shape;6816;p66"/>
          <p:cNvSpPr/>
          <p:nvPr/>
        </p:nvSpPr>
        <p:spPr>
          <a:xfrm flipH="1">
            <a:off x="1336640" y="3056328"/>
            <a:ext cx="137724" cy="19418"/>
          </a:xfrm>
          <a:custGeom>
            <a:avLst/>
            <a:gdLst/>
            <a:ahLst/>
            <a:cxnLst/>
            <a:rect l="l" t="t" r="r" b="b"/>
            <a:pathLst>
              <a:path w="7142" h="1001" extrusionOk="0">
                <a:moveTo>
                  <a:pt x="7142" y="0"/>
                </a:moveTo>
                <a:lnTo>
                  <a:pt x="6237" y="191"/>
                </a:lnTo>
                <a:lnTo>
                  <a:pt x="5380" y="381"/>
                </a:lnTo>
                <a:lnTo>
                  <a:pt x="4523" y="477"/>
                </a:lnTo>
                <a:lnTo>
                  <a:pt x="3618" y="572"/>
                </a:lnTo>
                <a:lnTo>
                  <a:pt x="2714" y="619"/>
                </a:lnTo>
                <a:lnTo>
                  <a:pt x="1857" y="667"/>
                </a:lnTo>
                <a:lnTo>
                  <a:pt x="952" y="667"/>
                </a:lnTo>
                <a:lnTo>
                  <a:pt x="48" y="619"/>
                </a:lnTo>
                <a:lnTo>
                  <a:pt x="0" y="667"/>
                </a:lnTo>
                <a:lnTo>
                  <a:pt x="0" y="715"/>
                </a:lnTo>
                <a:lnTo>
                  <a:pt x="0" y="762"/>
                </a:lnTo>
                <a:lnTo>
                  <a:pt x="48" y="762"/>
                </a:lnTo>
                <a:lnTo>
                  <a:pt x="952" y="905"/>
                </a:lnTo>
                <a:lnTo>
                  <a:pt x="1857" y="1000"/>
                </a:lnTo>
                <a:lnTo>
                  <a:pt x="2762" y="1000"/>
                </a:lnTo>
                <a:lnTo>
                  <a:pt x="3666" y="953"/>
                </a:lnTo>
                <a:lnTo>
                  <a:pt x="4523" y="810"/>
                </a:lnTo>
                <a:lnTo>
                  <a:pt x="5428" y="619"/>
                </a:lnTo>
                <a:lnTo>
                  <a:pt x="6285" y="381"/>
                </a:lnTo>
                <a:lnTo>
                  <a:pt x="7142" y="48"/>
                </a:lnTo>
                <a:lnTo>
                  <a:pt x="7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8" name="Google Shape;6817;p66"/>
          <p:cNvSpPr/>
          <p:nvPr/>
        </p:nvSpPr>
        <p:spPr>
          <a:xfrm flipH="1">
            <a:off x="1338472" y="3003682"/>
            <a:ext cx="151512" cy="17575"/>
          </a:xfrm>
          <a:custGeom>
            <a:avLst/>
            <a:gdLst/>
            <a:ahLst/>
            <a:cxnLst/>
            <a:rect l="l" t="t" r="r" b="b"/>
            <a:pathLst>
              <a:path w="7857" h="906" extrusionOk="0">
                <a:moveTo>
                  <a:pt x="7856" y="1"/>
                </a:moveTo>
                <a:lnTo>
                  <a:pt x="6952" y="144"/>
                </a:lnTo>
                <a:lnTo>
                  <a:pt x="5952" y="286"/>
                </a:lnTo>
                <a:lnTo>
                  <a:pt x="4905" y="429"/>
                </a:lnTo>
                <a:lnTo>
                  <a:pt x="3810" y="477"/>
                </a:lnTo>
                <a:lnTo>
                  <a:pt x="2715" y="477"/>
                </a:lnTo>
                <a:lnTo>
                  <a:pt x="1715" y="429"/>
                </a:lnTo>
                <a:lnTo>
                  <a:pt x="810" y="382"/>
                </a:lnTo>
                <a:lnTo>
                  <a:pt x="48" y="239"/>
                </a:lnTo>
                <a:lnTo>
                  <a:pt x="1" y="239"/>
                </a:lnTo>
                <a:lnTo>
                  <a:pt x="96" y="334"/>
                </a:lnTo>
                <a:lnTo>
                  <a:pt x="1048" y="620"/>
                </a:lnTo>
                <a:lnTo>
                  <a:pt x="2000" y="762"/>
                </a:lnTo>
                <a:lnTo>
                  <a:pt x="3000" y="858"/>
                </a:lnTo>
                <a:lnTo>
                  <a:pt x="4000" y="905"/>
                </a:lnTo>
                <a:lnTo>
                  <a:pt x="4952" y="810"/>
                </a:lnTo>
                <a:lnTo>
                  <a:pt x="5952" y="620"/>
                </a:lnTo>
                <a:lnTo>
                  <a:pt x="6904" y="382"/>
                </a:lnTo>
                <a:lnTo>
                  <a:pt x="7856" y="48"/>
                </a:lnTo>
                <a:lnTo>
                  <a:pt x="785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9" name="Google Shape;6818;p66"/>
          <p:cNvSpPr/>
          <p:nvPr/>
        </p:nvSpPr>
        <p:spPr>
          <a:xfrm flipH="1">
            <a:off x="1353167" y="2946418"/>
            <a:ext cx="145997" cy="18506"/>
          </a:xfrm>
          <a:custGeom>
            <a:avLst/>
            <a:gdLst/>
            <a:ahLst/>
            <a:cxnLst/>
            <a:rect l="l" t="t" r="r" b="b"/>
            <a:pathLst>
              <a:path w="7571" h="954" extrusionOk="0">
                <a:moveTo>
                  <a:pt x="1" y="1"/>
                </a:moveTo>
                <a:lnTo>
                  <a:pt x="1" y="49"/>
                </a:lnTo>
                <a:lnTo>
                  <a:pt x="1" y="96"/>
                </a:lnTo>
                <a:lnTo>
                  <a:pt x="382" y="287"/>
                </a:lnTo>
                <a:lnTo>
                  <a:pt x="810" y="477"/>
                </a:lnTo>
                <a:lnTo>
                  <a:pt x="1239" y="620"/>
                </a:lnTo>
                <a:lnTo>
                  <a:pt x="1667" y="763"/>
                </a:lnTo>
                <a:lnTo>
                  <a:pt x="2096" y="858"/>
                </a:lnTo>
                <a:lnTo>
                  <a:pt x="2524" y="906"/>
                </a:lnTo>
                <a:lnTo>
                  <a:pt x="3000" y="953"/>
                </a:lnTo>
                <a:lnTo>
                  <a:pt x="4476" y="953"/>
                </a:lnTo>
                <a:lnTo>
                  <a:pt x="5523" y="858"/>
                </a:lnTo>
                <a:lnTo>
                  <a:pt x="6095" y="763"/>
                </a:lnTo>
                <a:lnTo>
                  <a:pt x="6618" y="620"/>
                </a:lnTo>
                <a:lnTo>
                  <a:pt x="7095" y="477"/>
                </a:lnTo>
                <a:lnTo>
                  <a:pt x="7571" y="287"/>
                </a:lnTo>
                <a:lnTo>
                  <a:pt x="7571" y="239"/>
                </a:lnTo>
                <a:lnTo>
                  <a:pt x="6618" y="382"/>
                </a:lnTo>
                <a:lnTo>
                  <a:pt x="5666" y="525"/>
                </a:lnTo>
                <a:lnTo>
                  <a:pt x="4714" y="572"/>
                </a:lnTo>
                <a:lnTo>
                  <a:pt x="3762" y="572"/>
                </a:lnTo>
                <a:lnTo>
                  <a:pt x="2857" y="525"/>
                </a:lnTo>
                <a:lnTo>
                  <a:pt x="1905" y="429"/>
                </a:lnTo>
                <a:lnTo>
                  <a:pt x="953" y="239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0" name="Google Shape;6819;p66"/>
          <p:cNvSpPr/>
          <p:nvPr/>
        </p:nvSpPr>
        <p:spPr>
          <a:xfrm flipH="1">
            <a:off x="812412" y="2591799"/>
            <a:ext cx="218523" cy="277065"/>
          </a:xfrm>
          <a:custGeom>
            <a:avLst/>
            <a:gdLst/>
            <a:ahLst/>
            <a:cxnLst/>
            <a:rect l="l" t="t" r="r" b="b"/>
            <a:pathLst>
              <a:path w="11332" h="14283" extrusionOk="0">
                <a:moveTo>
                  <a:pt x="9760" y="0"/>
                </a:moveTo>
                <a:lnTo>
                  <a:pt x="9284" y="95"/>
                </a:lnTo>
                <a:lnTo>
                  <a:pt x="8760" y="286"/>
                </a:lnTo>
                <a:lnTo>
                  <a:pt x="8189" y="619"/>
                </a:lnTo>
                <a:lnTo>
                  <a:pt x="7523" y="1095"/>
                </a:lnTo>
                <a:lnTo>
                  <a:pt x="6856" y="1667"/>
                </a:lnTo>
                <a:lnTo>
                  <a:pt x="6190" y="2381"/>
                </a:lnTo>
                <a:lnTo>
                  <a:pt x="4142" y="4571"/>
                </a:lnTo>
                <a:lnTo>
                  <a:pt x="2143" y="6808"/>
                </a:lnTo>
                <a:lnTo>
                  <a:pt x="0" y="9189"/>
                </a:lnTo>
                <a:lnTo>
                  <a:pt x="7713" y="14283"/>
                </a:lnTo>
                <a:lnTo>
                  <a:pt x="8665" y="11950"/>
                </a:lnTo>
                <a:lnTo>
                  <a:pt x="9475" y="9617"/>
                </a:lnTo>
                <a:lnTo>
                  <a:pt x="10284" y="7237"/>
                </a:lnTo>
                <a:lnTo>
                  <a:pt x="10950" y="4856"/>
                </a:lnTo>
                <a:lnTo>
                  <a:pt x="11189" y="3952"/>
                </a:lnTo>
                <a:lnTo>
                  <a:pt x="11284" y="3142"/>
                </a:lnTo>
                <a:lnTo>
                  <a:pt x="11331" y="2428"/>
                </a:lnTo>
                <a:lnTo>
                  <a:pt x="11331" y="1809"/>
                </a:lnTo>
                <a:lnTo>
                  <a:pt x="11236" y="1238"/>
                </a:lnTo>
                <a:lnTo>
                  <a:pt x="11046" y="810"/>
                </a:lnTo>
                <a:lnTo>
                  <a:pt x="10808" y="429"/>
                </a:lnTo>
                <a:lnTo>
                  <a:pt x="10665" y="286"/>
                </a:lnTo>
                <a:lnTo>
                  <a:pt x="10522" y="191"/>
                </a:lnTo>
                <a:lnTo>
                  <a:pt x="10332" y="95"/>
                </a:lnTo>
                <a:lnTo>
                  <a:pt x="10141" y="48"/>
                </a:lnTo>
                <a:lnTo>
                  <a:pt x="9951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1" name="Google Shape;6820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2" name="Google Shape;6821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3" name="Google Shape;6822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4" name="Google Shape;6823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5" name="Google Shape;682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6" name="Google Shape;682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7" name="Google Shape;682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8" name="Google Shape;6827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9" name="Google Shape;6828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0" name="Google Shape;6829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1" name="Google Shape;6830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2" name="Google Shape;6831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3" name="Google Shape;6832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4" name="Google Shape;6833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5" name="Google Shape;6834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6" name="Google Shape;6835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7" name="Google Shape;6836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8" name="Google Shape;6837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9" name="Google Shape;6838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0" name="Google Shape;6839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1" name="Google Shape;6840;p66"/>
          <p:cNvSpPr/>
          <p:nvPr/>
        </p:nvSpPr>
        <p:spPr>
          <a:xfrm flipH="1">
            <a:off x="908812" y="2846692"/>
            <a:ext cx="5535" cy="3705"/>
          </a:xfrm>
          <a:custGeom>
            <a:avLst/>
            <a:gdLst/>
            <a:ahLst/>
            <a:cxnLst/>
            <a:rect l="l" t="t" r="r" b="b"/>
            <a:pathLst>
              <a:path w="287" h="191" extrusionOk="0">
                <a:moveTo>
                  <a:pt x="96" y="0"/>
                </a:moveTo>
                <a:lnTo>
                  <a:pt x="1" y="48"/>
                </a:lnTo>
                <a:lnTo>
                  <a:pt x="239" y="191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2" name="Google Shape;6841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extrusionOk="0">
                <a:moveTo>
                  <a:pt x="5856" y="0"/>
                </a:moveTo>
                <a:lnTo>
                  <a:pt x="4285" y="1619"/>
                </a:ln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2857" y="3095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08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85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3" name="Google Shape;6842;p66"/>
          <p:cNvSpPr/>
          <p:nvPr/>
        </p:nvSpPr>
        <p:spPr>
          <a:xfrm flipH="1">
            <a:off x="919823" y="2646288"/>
            <a:ext cx="30314" cy="31406"/>
          </a:xfrm>
          <a:custGeom>
            <a:avLst/>
            <a:gdLst/>
            <a:ahLst/>
            <a:cxnLst/>
            <a:rect l="l" t="t" r="r" b="b"/>
            <a:pathLst>
              <a:path w="1572" h="1619" fill="none" extrusionOk="0">
                <a:moveTo>
                  <a:pt x="1571" y="0"/>
                </a:moveTo>
                <a:lnTo>
                  <a:pt x="1571" y="0"/>
                </a:lnTo>
                <a:lnTo>
                  <a:pt x="0" y="1619"/>
                </a:lnTo>
                <a:lnTo>
                  <a:pt x="0" y="1619"/>
                </a:lnTo>
                <a:lnTo>
                  <a:pt x="428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4" name="Google Shape;6843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fill="none" extrusionOk="0">
                <a:moveTo>
                  <a:pt x="4713" y="762"/>
                </a:move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4095" y="1809"/>
                </a:lnTo>
                <a:lnTo>
                  <a:pt x="2857" y="3095"/>
                </a:lnTo>
                <a:lnTo>
                  <a:pt x="2857" y="3095"/>
                </a:lnTo>
                <a:lnTo>
                  <a:pt x="1476" y="4666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56"/>
                </a:lnTo>
                <a:lnTo>
                  <a:pt x="810" y="6808"/>
                </a:lnTo>
                <a:lnTo>
                  <a:pt x="810" y="6808"/>
                </a:lnTo>
                <a:lnTo>
                  <a:pt x="143" y="6332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1619" y="4809"/>
                </a:lnTo>
                <a:lnTo>
                  <a:pt x="3095" y="3285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904" y="48"/>
                </a:lnTo>
                <a:lnTo>
                  <a:pt x="5904" y="48"/>
                </a:lnTo>
                <a:lnTo>
                  <a:pt x="5856" y="0"/>
                </a:lnTo>
                <a:lnTo>
                  <a:pt x="4713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5" name="Google Shape;6844;p66"/>
          <p:cNvSpPr/>
          <p:nvPr/>
        </p:nvSpPr>
        <p:spPr>
          <a:xfrm flipH="1">
            <a:off x="819759" y="2707237"/>
            <a:ext cx="75303" cy="164400"/>
          </a:xfrm>
          <a:custGeom>
            <a:avLst/>
            <a:gdLst/>
            <a:ahLst/>
            <a:cxnLst/>
            <a:rect l="l" t="t" r="r" b="b"/>
            <a:pathLst>
              <a:path w="3905" h="8475" extrusionOk="0">
                <a:moveTo>
                  <a:pt x="3904" y="0"/>
                </a:moveTo>
                <a:lnTo>
                  <a:pt x="3048" y="2095"/>
                </a:lnTo>
                <a:lnTo>
                  <a:pt x="2238" y="4237"/>
                </a:lnTo>
                <a:lnTo>
                  <a:pt x="1429" y="6237"/>
                </a:lnTo>
                <a:lnTo>
                  <a:pt x="762" y="8284"/>
                </a:lnTo>
                <a:lnTo>
                  <a:pt x="381" y="8094"/>
                </a:lnTo>
                <a:lnTo>
                  <a:pt x="1" y="7951"/>
                </a:lnTo>
                <a:lnTo>
                  <a:pt x="381" y="8237"/>
                </a:lnTo>
                <a:lnTo>
                  <a:pt x="810" y="8475"/>
                </a:lnTo>
                <a:lnTo>
                  <a:pt x="1238" y="7427"/>
                </a:lnTo>
                <a:lnTo>
                  <a:pt x="1667" y="6380"/>
                </a:lnTo>
                <a:lnTo>
                  <a:pt x="2048" y="5285"/>
                </a:lnTo>
                <a:lnTo>
                  <a:pt x="2429" y="4237"/>
                </a:lnTo>
                <a:lnTo>
                  <a:pt x="2857" y="3047"/>
                </a:lnTo>
                <a:lnTo>
                  <a:pt x="3238" y="2381"/>
                </a:lnTo>
                <a:lnTo>
                  <a:pt x="3666" y="1667"/>
                </a:lnTo>
                <a:lnTo>
                  <a:pt x="3666" y="1619"/>
                </a:lnTo>
                <a:lnTo>
                  <a:pt x="3190" y="2333"/>
                </a:lnTo>
                <a:lnTo>
                  <a:pt x="3000" y="2619"/>
                </a:lnTo>
                <a:lnTo>
                  <a:pt x="3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6" name="Google Shape;6845;p66"/>
          <p:cNvSpPr/>
          <p:nvPr/>
        </p:nvSpPr>
        <p:spPr>
          <a:xfrm flipH="1">
            <a:off x="881275" y="2754336"/>
            <a:ext cx="126713" cy="87758"/>
          </a:xfrm>
          <a:custGeom>
            <a:avLst/>
            <a:gdLst/>
            <a:ahLst/>
            <a:cxnLst/>
            <a:rect l="l" t="t" r="r" b="b"/>
            <a:pathLst>
              <a:path w="6571" h="4524" extrusionOk="0">
                <a:moveTo>
                  <a:pt x="1" y="0"/>
                </a:moveTo>
                <a:lnTo>
                  <a:pt x="1" y="48"/>
                </a:lnTo>
                <a:lnTo>
                  <a:pt x="1619" y="1238"/>
                </a:lnTo>
                <a:lnTo>
                  <a:pt x="3238" y="2381"/>
                </a:lnTo>
                <a:lnTo>
                  <a:pt x="4857" y="3476"/>
                </a:lnTo>
                <a:lnTo>
                  <a:pt x="6571" y="4523"/>
                </a:lnTo>
                <a:lnTo>
                  <a:pt x="3286" y="2190"/>
                </a:lnTo>
                <a:lnTo>
                  <a:pt x="1334" y="857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849" name="Google Shape;976;p44">
            <a:hlinkClick r:id="rId3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264;p44">
            <a:hlinkClick r:id="rId4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/>
          <p:cNvGrpSpPr/>
          <p:nvPr/>
        </p:nvGrpSpPr>
        <p:grpSpPr>
          <a:xfrm>
            <a:off x="7620146" y="1703291"/>
            <a:ext cx="1169167" cy="2952833"/>
            <a:chOff x="7616744" y="1799819"/>
            <a:chExt cx="1169167" cy="2952833"/>
          </a:xfrm>
        </p:grpSpPr>
        <p:sp>
          <p:nvSpPr>
            <p:cNvPr id="1148" name="Google Shape;1279;p45"/>
            <p:cNvSpPr/>
            <p:nvPr/>
          </p:nvSpPr>
          <p:spPr>
            <a:xfrm flipH="1">
              <a:off x="7616744" y="4134625"/>
              <a:ext cx="637420" cy="531820"/>
            </a:xfrm>
            <a:custGeom>
              <a:avLst/>
              <a:gdLst/>
              <a:ahLst/>
              <a:cxnLst/>
              <a:rect l="l" t="t" r="r" b="b"/>
              <a:pathLst>
                <a:path w="16793" h="14010" extrusionOk="0">
                  <a:moveTo>
                    <a:pt x="9340" y="0"/>
                  </a:moveTo>
                  <a:lnTo>
                    <a:pt x="1" y="64"/>
                  </a:lnTo>
                  <a:lnTo>
                    <a:pt x="1120" y="7516"/>
                  </a:lnTo>
                  <a:lnTo>
                    <a:pt x="1184" y="9148"/>
                  </a:lnTo>
                  <a:lnTo>
                    <a:pt x="1248" y="10875"/>
                  </a:lnTo>
                  <a:lnTo>
                    <a:pt x="1344" y="12346"/>
                  </a:lnTo>
                  <a:lnTo>
                    <a:pt x="1376" y="12890"/>
                  </a:lnTo>
                  <a:lnTo>
                    <a:pt x="1440" y="13338"/>
                  </a:lnTo>
                  <a:lnTo>
                    <a:pt x="1504" y="13625"/>
                  </a:lnTo>
                  <a:lnTo>
                    <a:pt x="1536" y="13721"/>
                  </a:lnTo>
                  <a:lnTo>
                    <a:pt x="1600" y="13753"/>
                  </a:lnTo>
                  <a:lnTo>
                    <a:pt x="1824" y="13817"/>
                  </a:lnTo>
                  <a:lnTo>
                    <a:pt x="2367" y="13881"/>
                  </a:lnTo>
                  <a:lnTo>
                    <a:pt x="4095" y="13945"/>
                  </a:lnTo>
                  <a:lnTo>
                    <a:pt x="6430" y="14009"/>
                  </a:lnTo>
                  <a:lnTo>
                    <a:pt x="11771" y="14009"/>
                  </a:lnTo>
                  <a:lnTo>
                    <a:pt x="14106" y="13977"/>
                  </a:lnTo>
                  <a:lnTo>
                    <a:pt x="15801" y="13945"/>
                  </a:lnTo>
                  <a:lnTo>
                    <a:pt x="16345" y="13913"/>
                  </a:lnTo>
                  <a:lnTo>
                    <a:pt x="16569" y="13881"/>
                  </a:lnTo>
                  <a:lnTo>
                    <a:pt x="16665" y="13849"/>
                  </a:lnTo>
                  <a:lnTo>
                    <a:pt x="16729" y="13785"/>
                  </a:lnTo>
                  <a:lnTo>
                    <a:pt x="16761" y="13689"/>
                  </a:lnTo>
                  <a:lnTo>
                    <a:pt x="16793" y="13562"/>
                  </a:lnTo>
                  <a:lnTo>
                    <a:pt x="16793" y="13306"/>
                  </a:lnTo>
                  <a:lnTo>
                    <a:pt x="16729" y="12986"/>
                  </a:lnTo>
                  <a:lnTo>
                    <a:pt x="16601" y="12666"/>
                  </a:lnTo>
                  <a:lnTo>
                    <a:pt x="16473" y="12346"/>
                  </a:lnTo>
                  <a:lnTo>
                    <a:pt x="16281" y="12090"/>
                  </a:lnTo>
                  <a:lnTo>
                    <a:pt x="16089" y="11898"/>
                  </a:lnTo>
                  <a:lnTo>
                    <a:pt x="15673" y="11642"/>
                  </a:lnTo>
                  <a:lnTo>
                    <a:pt x="14937" y="11259"/>
                  </a:lnTo>
                  <a:lnTo>
                    <a:pt x="12922" y="10331"/>
                  </a:lnTo>
                  <a:lnTo>
                    <a:pt x="10204" y="9084"/>
                  </a:lnTo>
                  <a:lnTo>
                    <a:pt x="10236" y="7452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280;p45"/>
            <p:cNvSpPr/>
            <p:nvPr/>
          </p:nvSpPr>
          <p:spPr>
            <a:xfrm flipH="1">
              <a:off x="7616744" y="4417503"/>
              <a:ext cx="594908" cy="248942"/>
            </a:xfrm>
            <a:custGeom>
              <a:avLst/>
              <a:gdLst/>
              <a:ahLst/>
              <a:cxnLst/>
              <a:rect l="l" t="t" r="r" b="b"/>
              <a:pathLst>
                <a:path w="15673" h="6558" extrusionOk="0">
                  <a:moveTo>
                    <a:pt x="9084" y="0"/>
                  </a:moveTo>
                  <a:lnTo>
                    <a:pt x="0" y="64"/>
                  </a:lnTo>
                  <a:lnTo>
                    <a:pt x="64" y="2335"/>
                  </a:lnTo>
                  <a:lnTo>
                    <a:pt x="160" y="4286"/>
                  </a:lnTo>
                  <a:lnTo>
                    <a:pt x="224" y="5086"/>
                  </a:lnTo>
                  <a:lnTo>
                    <a:pt x="288" y="5726"/>
                  </a:lnTo>
                  <a:lnTo>
                    <a:pt x="384" y="6141"/>
                  </a:lnTo>
                  <a:lnTo>
                    <a:pt x="416" y="6237"/>
                  </a:lnTo>
                  <a:lnTo>
                    <a:pt x="480" y="6301"/>
                  </a:lnTo>
                  <a:lnTo>
                    <a:pt x="704" y="6365"/>
                  </a:lnTo>
                  <a:lnTo>
                    <a:pt x="1247" y="6429"/>
                  </a:lnTo>
                  <a:lnTo>
                    <a:pt x="2975" y="6493"/>
                  </a:lnTo>
                  <a:lnTo>
                    <a:pt x="5310" y="6557"/>
                  </a:lnTo>
                  <a:lnTo>
                    <a:pt x="10651" y="6557"/>
                  </a:lnTo>
                  <a:lnTo>
                    <a:pt x="12986" y="6525"/>
                  </a:lnTo>
                  <a:lnTo>
                    <a:pt x="14681" y="6493"/>
                  </a:lnTo>
                  <a:lnTo>
                    <a:pt x="15225" y="6461"/>
                  </a:lnTo>
                  <a:lnTo>
                    <a:pt x="15449" y="6429"/>
                  </a:lnTo>
                  <a:lnTo>
                    <a:pt x="15545" y="6397"/>
                  </a:lnTo>
                  <a:lnTo>
                    <a:pt x="15609" y="6333"/>
                  </a:lnTo>
                  <a:lnTo>
                    <a:pt x="15641" y="6237"/>
                  </a:lnTo>
                  <a:lnTo>
                    <a:pt x="15673" y="6110"/>
                  </a:lnTo>
                  <a:lnTo>
                    <a:pt x="15673" y="5854"/>
                  </a:lnTo>
                  <a:lnTo>
                    <a:pt x="15609" y="5534"/>
                  </a:lnTo>
                  <a:lnTo>
                    <a:pt x="15481" y="5214"/>
                  </a:lnTo>
                  <a:lnTo>
                    <a:pt x="15353" y="4894"/>
                  </a:lnTo>
                  <a:lnTo>
                    <a:pt x="15161" y="4638"/>
                  </a:lnTo>
                  <a:lnTo>
                    <a:pt x="14969" y="4446"/>
                  </a:lnTo>
                  <a:lnTo>
                    <a:pt x="14553" y="4190"/>
                  </a:lnTo>
                  <a:lnTo>
                    <a:pt x="13817" y="3807"/>
                  </a:lnTo>
                  <a:lnTo>
                    <a:pt x="11802" y="2879"/>
                  </a:lnTo>
                  <a:lnTo>
                    <a:pt x="9052" y="1632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281;p45"/>
            <p:cNvSpPr/>
            <p:nvPr/>
          </p:nvSpPr>
          <p:spPr>
            <a:xfrm flipH="1">
              <a:off x="7616744" y="4479416"/>
              <a:ext cx="592479" cy="187029"/>
            </a:xfrm>
            <a:custGeom>
              <a:avLst/>
              <a:gdLst/>
              <a:ahLst/>
              <a:cxnLst/>
              <a:rect l="l" t="t" r="r" b="b"/>
              <a:pathLst>
                <a:path w="15609" h="4927" extrusionOk="0">
                  <a:moveTo>
                    <a:pt x="8988" y="1"/>
                  </a:moveTo>
                  <a:lnTo>
                    <a:pt x="0" y="65"/>
                  </a:lnTo>
                  <a:lnTo>
                    <a:pt x="64" y="1792"/>
                  </a:lnTo>
                  <a:lnTo>
                    <a:pt x="160" y="3263"/>
                  </a:lnTo>
                  <a:lnTo>
                    <a:pt x="192" y="3807"/>
                  </a:lnTo>
                  <a:lnTo>
                    <a:pt x="256" y="4255"/>
                  </a:lnTo>
                  <a:lnTo>
                    <a:pt x="320" y="4542"/>
                  </a:lnTo>
                  <a:lnTo>
                    <a:pt x="352" y="4638"/>
                  </a:lnTo>
                  <a:lnTo>
                    <a:pt x="416" y="4670"/>
                  </a:lnTo>
                  <a:lnTo>
                    <a:pt x="640" y="4734"/>
                  </a:lnTo>
                  <a:lnTo>
                    <a:pt x="1183" y="4798"/>
                  </a:lnTo>
                  <a:lnTo>
                    <a:pt x="2911" y="4862"/>
                  </a:lnTo>
                  <a:lnTo>
                    <a:pt x="5246" y="4926"/>
                  </a:lnTo>
                  <a:lnTo>
                    <a:pt x="10587" y="4926"/>
                  </a:lnTo>
                  <a:lnTo>
                    <a:pt x="12922" y="4894"/>
                  </a:lnTo>
                  <a:lnTo>
                    <a:pt x="14617" y="4862"/>
                  </a:lnTo>
                  <a:lnTo>
                    <a:pt x="15161" y="4830"/>
                  </a:lnTo>
                  <a:lnTo>
                    <a:pt x="15385" y="4798"/>
                  </a:lnTo>
                  <a:lnTo>
                    <a:pt x="15481" y="4766"/>
                  </a:lnTo>
                  <a:lnTo>
                    <a:pt x="15545" y="4702"/>
                  </a:lnTo>
                  <a:lnTo>
                    <a:pt x="15577" y="4606"/>
                  </a:lnTo>
                  <a:lnTo>
                    <a:pt x="15609" y="4479"/>
                  </a:lnTo>
                  <a:lnTo>
                    <a:pt x="15609" y="4223"/>
                  </a:lnTo>
                  <a:lnTo>
                    <a:pt x="15545" y="3903"/>
                  </a:lnTo>
                  <a:lnTo>
                    <a:pt x="15417" y="3583"/>
                  </a:lnTo>
                  <a:lnTo>
                    <a:pt x="15289" y="3263"/>
                  </a:lnTo>
                  <a:lnTo>
                    <a:pt x="15097" y="3007"/>
                  </a:lnTo>
                  <a:lnTo>
                    <a:pt x="14905" y="2815"/>
                  </a:lnTo>
                  <a:lnTo>
                    <a:pt x="14489" y="2559"/>
                  </a:lnTo>
                  <a:lnTo>
                    <a:pt x="13753" y="2176"/>
                  </a:lnTo>
                  <a:lnTo>
                    <a:pt x="11738" y="1248"/>
                  </a:lnTo>
                  <a:lnTo>
                    <a:pt x="898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282;p45"/>
            <p:cNvSpPr/>
            <p:nvPr/>
          </p:nvSpPr>
          <p:spPr>
            <a:xfrm flipH="1">
              <a:off x="7631320" y="4639683"/>
              <a:ext cx="536643" cy="7326"/>
            </a:xfrm>
            <a:custGeom>
              <a:avLst/>
              <a:gdLst/>
              <a:ahLst/>
              <a:cxnLst/>
              <a:rect l="l" t="t" r="r" b="b"/>
              <a:pathLst>
                <a:path w="14138" h="193" extrusionOk="0">
                  <a:moveTo>
                    <a:pt x="7037" y="1"/>
                  </a:moveTo>
                  <a:lnTo>
                    <a:pt x="2847" y="65"/>
                  </a:lnTo>
                  <a:lnTo>
                    <a:pt x="1152" y="97"/>
                  </a:lnTo>
                  <a:lnTo>
                    <a:pt x="1" y="129"/>
                  </a:lnTo>
                  <a:lnTo>
                    <a:pt x="1184" y="161"/>
                  </a:lnTo>
                  <a:lnTo>
                    <a:pt x="2847" y="193"/>
                  </a:lnTo>
                  <a:lnTo>
                    <a:pt x="7037" y="161"/>
                  </a:lnTo>
                  <a:lnTo>
                    <a:pt x="11227" y="129"/>
                  </a:lnTo>
                  <a:lnTo>
                    <a:pt x="14106" y="65"/>
                  </a:lnTo>
                  <a:lnTo>
                    <a:pt x="14138" y="33"/>
                  </a:lnTo>
                  <a:lnTo>
                    <a:pt x="14106" y="33"/>
                  </a:lnTo>
                  <a:lnTo>
                    <a:pt x="1122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283;p45"/>
            <p:cNvSpPr/>
            <p:nvPr/>
          </p:nvSpPr>
          <p:spPr>
            <a:xfrm flipH="1">
              <a:off x="7677438" y="4566837"/>
              <a:ext cx="72878" cy="70454"/>
            </a:xfrm>
            <a:custGeom>
              <a:avLst/>
              <a:gdLst/>
              <a:ahLst/>
              <a:cxnLst/>
              <a:rect l="l" t="t" r="r" b="b"/>
              <a:pathLst>
                <a:path w="1920" h="1856" extrusionOk="0">
                  <a:moveTo>
                    <a:pt x="1727" y="1"/>
                  </a:moveTo>
                  <a:lnTo>
                    <a:pt x="1503" y="33"/>
                  </a:lnTo>
                  <a:lnTo>
                    <a:pt x="1344" y="97"/>
                  </a:lnTo>
                  <a:lnTo>
                    <a:pt x="1152" y="160"/>
                  </a:lnTo>
                  <a:lnTo>
                    <a:pt x="960" y="224"/>
                  </a:lnTo>
                  <a:lnTo>
                    <a:pt x="800" y="320"/>
                  </a:lnTo>
                  <a:lnTo>
                    <a:pt x="640" y="448"/>
                  </a:lnTo>
                  <a:lnTo>
                    <a:pt x="512" y="576"/>
                  </a:lnTo>
                  <a:lnTo>
                    <a:pt x="288" y="864"/>
                  </a:lnTo>
                  <a:lnTo>
                    <a:pt x="128" y="1152"/>
                  </a:lnTo>
                  <a:lnTo>
                    <a:pt x="32" y="1472"/>
                  </a:lnTo>
                  <a:lnTo>
                    <a:pt x="0" y="1824"/>
                  </a:lnTo>
                  <a:lnTo>
                    <a:pt x="0" y="1856"/>
                  </a:lnTo>
                  <a:lnTo>
                    <a:pt x="32" y="1824"/>
                  </a:lnTo>
                  <a:lnTo>
                    <a:pt x="96" y="1472"/>
                  </a:lnTo>
                  <a:lnTo>
                    <a:pt x="256" y="1152"/>
                  </a:lnTo>
                  <a:lnTo>
                    <a:pt x="448" y="864"/>
                  </a:lnTo>
                  <a:lnTo>
                    <a:pt x="672" y="608"/>
                  </a:lnTo>
                  <a:lnTo>
                    <a:pt x="928" y="384"/>
                  </a:lnTo>
                  <a:lnTo>
                    <a:pt x="1216" y="224"/>
                  </a:lnTo>
                  <a:lnTo>
                    <a:pt x="1567" y="97"/>
                  </a:lnTo>
                  <a:lnTo>
                    <a:pt x="1919" y="3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284;p45"/>
            <p:cNvSpPr/>
            <p:nvPr/>
          </p:nvSpPr>
          <p:spPr>
            <a:xfrm flipH="1">
              <a:off x="7831621" y="4487919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1"/>
                  </a:moveTo>
                  <a:lnTo>
                    <a:pt x="2239" y="33"/>
                  </a:lnTo>
                  <a:lnTo>
                    <a:pt x="1888" y="65"/>
                  </a:lnTo>
                  <a:lnTo>
                    <a:pt x="1536" y="160"/>
                  </a:lnTo>
                  <a:lnTo>
                    <a:pt x="1184" y="256"/>
                  </a:lnTo>
                  <a:lnTo>
                    <a:pt x="832" y="416"/>
                  </a:lnTo>
                  <a:lnTo>
                    <a:pt x="544" y="608"/>
                  </a:lnTo>
                  <a:lnTo>
                    <a:pt x="256" y="832"/>
                  </a:lnTo>
                  <a:lnTo>
                    <a:pt x="1" y="1088"/>
                  </a:lnTo>
                  <a:lnTo>
                    <a:pt x="1" y="1120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2" y="320"/>
                  </a:lnTo>
                  <a:lnTo>
                    <a:pt x="2623" y="129"/>
                  </a:lnTo>
                  <a:lnTo>
                    <a:pt x="2655" y="65"/>
                  </a:lnTo>
                  <a:lnTo>
                    <a:pt x="2655" y="33"/>
                  </a:lnTo>
                  <a:lnTo>
                    <a:pt x="262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285;p45"/>
            <p:cNvSpPr/>
            <p:nvPr/>
          </p:nvSpPr>
          <p:spPr>
            <a:xfrm flipH="1">
              <a:off x="7803723" y="4498851"/>
              <a:ext cx="100777" cy="43730"/>
            </a:xfrm>
            <a:custGeom>
              <a:avLst/>
              <a:gdLst/>
              <a:ahLst/>
              <a:cxnLst/>
              <a:rect l="l" t="t" r="r" b="b"/>
              <a:pathLst>
                <a:path w="2655" h="1152" extrusionOk="0">
                  <a:moveTo>
                    <a:pt x="2239" y="0"/>
                  </a:moveTo>
                  <a:lnTo>
                    <a:pt x="1887" y="64"/>
                  </a:lnTo>
                  <a:lnTo>
                    <a:pt x="1503" y="128"/>
                  </a:lnTo>
                  <a:lnTo>
                    <a:pt x="1152" y="256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24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32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1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286;p45"/>
            <p:cNvSpPr/>
            <p:nvPr/>
          </p:nvSpPr>
          <p:spPr>
            <a:xfrm flipH="1">
              <a:off x="7777001" y="4509784"/>
              <a:ext cx="100815" cy="42515"/>
            </a:xfrm>
            <a:custGeom>
              <a:avLst/>
              <a:gdLst/>
              <a:ahLst/>
              <a:cxnLst/>
              <a:rect l="l" t="t" r="r" b="b"/>
              <a:pathLst>
                <a:path w="2656" h="1120" extrusionOk="0">
                  <a:moveTo>
                    <a:pt x="2272" y="0"/>
                  </a:moveTo>
                  <a:lnTo>
                    <a:pt x="1888" y="64"/>
                  </a:lnTo>
                  <a:lnTo>
                    <a:pt x="1536" y="128"/>
                  </a:lnTo>
                  <a:lnTo>
                    <a:pt x="1184" y="256"/>
                  </a:lnTo>
                  <a:lnTo>
                    <a:pt x="864" y="384"/>
                  </a:lnTo>
                  <a:lnTo>
                    <a:pt x="545" y="576"/>
                  </a:lnTo>
                  <a:lnTo>
                    <a:pt x="257" y="800"/>
                  </a:lnTo>
                  <a:lnTo>
                    <a:pt x="33" y="1088"/>
                  </a:lnTo>
                  <a:lnTo>
                    <a:pt x="1" y="1088"/>
                  </a:lnTo>
                  <a:lnTo>
                    <a:pt x="33" y="1120"/>
                  </a:lnTo>
                  <a:lnTo>
                    <a:pt x="65" y="1120"/>
                  </a:lnTo>
                  <a:lnTo>
                    <a:pt x="704" y="800"/>
                  </a:lnTo>
                  <a:lnTo>
                    <a:pt x="1312" y="544"/>
                  </a:lnTo>
                  <a:lnTo>
                    <a:pt x="1984" y="288"/>
                  </a:lnTo>
                  <a:lnTo>
                    <a:pt x="2624" y="96"/>
                  </a:lnTo>
                  <a:lnTo>
                    <a:pt x="2656" y="64"/>
                  </a:lnTo>
                  <a:lnTo>
                    <a:pt x="2656" y="32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287;p45"/>
            <p:cNvSpPr/>
            <p:nvPr/>
          </p:nvSpPr>
          <p:spPr>
            <a:xfrm flipH="1">
              <a:off x="7749064" y="4519501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0"/>
                  </a:moveTo>
                  <a:lnTo>
                    <a:pt x="2239" y="32"/>
                  </a:lnTo>
                  <a:lnTo>
                    <a:pt x="1888" y="64"/>
                  </a:lnTo>
                  <a:lnTo>
                    <a:pt x="1536" y="160"/>
                  </a:lnTo>
                  <a:lnTo>
                    <a:pt x="1184" y="288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56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0" y="1152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76"/>
                  </a:lnTo>
                  <a:lnTo>
                    <a:pt x="1952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288;p45"/>
            <p:cNvSpPr/>
            <p:nvPr/>
          </p:nvSpPr>
          <p:spPr>
            <a:xfrm flipH="1">
              <a:off x="8115733" y="455954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768" y="1"/>
                  </a:moveTo>
                  <a:lnTo>
                    <a:pt x="576" y="33"/>
                  </a:lnTo>
                  <a:lnTo>
                    <a:pt x="416" y="65"/>
                  </a:lnTo>
                  <a:lnTo>
                    <a:pt x="288" y="161"/>
                  </a:lnTo>
                  <a:lnTo>
                    <a:pt x="193" y="257"/>
                  </a:lnTo>
                  <a:lnTo>
                    <a:pt x="97" y="384"/>
                  </a:lnTo>
                  <a:lnTo>
                    <a:pt x="33" y="512"/>
                  </a:lnTo>
                  <a:lnTo>
                    <a:pt x="1" y="672"/>
                  </a:lnTo>
                  <a:lnTo>
                    <a:pt x="1" y="832"/>
                  </a:lnTo>
                  <a:lnTo>
                    <a:pt x="1" y="992"/>
                  </a:lnTo>
                  <a:lnTo>
                    <a:pt x="33" y="1120"/>
                  </a:lnTo>
                  <a:lnTo>
                    <a:pt x="97" y="1280"/>
                  </a:lnTo>
                  <a:lnTo>
                    <a:pt x="193" y="1376"/>
                  </a:lnTo>
                  <a:lnTo>
                    <a:pt x="288" y="1504"/>
                  </a:lnTo>
                  <a:lnTo>
                    <a:pt x="416" y="1568"/>
                  </a:lnTo>
                  <a:lnTo>
                    <a:pt x="576" y="1632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36" y="960"/>
                  </a:lnTo>
                  <a:lnTo>
                    <a:pt x="1568" y="800"/>
                  </a:lnTo>
                  <a:lnTo>
                    <a:pt x="1536" y="672"/>
                  </a:lnTo>
                  <a:lnTo>
                    <a:pt x="1504" y="512"/>
                  </a:lnTo>
                  <a:lnTo>
                    <a:pt x="1440" y="384"/>
                  </a:lnTo>
                  <a:lnTo>
                    <a:pt x="1376" y="257"/>
                  </a:lnTo>
                  <a:lnTo>
                    <a:pt x="1248" y="161"/>
                  </a:lnTo>
                  <a:lnTo>
                    <a:pt x="1120" y="65"/>
                  </a:lnTo>
                  <a:lnTo>
                    <a:pt x="960" y="3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289;p45"/>
            <p:cNvSpPr/>
            <p:nvPr/>
          </p:nvSpPr>
          <p:spPr>
            <a:xfrm flipH="1">
              <a:off x="7785503" y="4387135"/>
              <a:ext cx="93527" cy="116613"/>
            </a:xfrm>
            <a:custGeom>
              <a:avLst/>
              <a:gdLst/>
              <a:ahLst/>
              <a:cxnLst/>
              <a:rect l="l" t="t" r="r" b="b"/>
              <a:pathLst>
                <a:path w="2464" h="3072" extrusionOk="0">
                  <a:moveTo>
                    <a:pt x="1888" y="257"/>
                  </a:moveTo>
                  <a:lnTo>
                    <a:pt x="1984" y="289"/>
                  </a:lnTo>
                  <a:lnTo>
                    <a:pt x="2048" y="353"/>
                  </a:lnTo>
                  <a:lnTo>
                    <a:pt x="2112" y="449"/>
                  </a:lnTo>
                  <a:lnTo>
                    <a:pt x="2144" y="609"/>
                  </a:lnTo>
                  <a:lnTo>
                    <a:pt x="2176" y="768"/>
                  </a:lnTo>
                  <a:lnTo>
                    <a:pt x="2176" y="960"/>
                  </a:lnTo>
                  <a:lnTo>
                    <a:pt x="2080" y="1184"/>
                  </a:lnTo>
                  <a:lnTo>
                    <a:pt x="1952" y="1376"/>
                  </a:lnTo>
                  <a:lnTo>
                    <a:pt x="1792" y="1568"/>
                  </a:lnTo>
                  <a:lnTo>
                    <a:pt x="1408" y="1888"/>
                  </a:lnTo>
                  <a:lnTo>
                    <a:pt x="1056" y="2144"/>
                  </a:lnTo>
                  <a:lnTo>
                    <a:pt x="1056" y="2176"/>
                  </a:lnTo>
                  <a:lnTo>
                    <a:pt x="577" y="2496"/>
                  </a:lnTo>
                  <a:lnTo>
                    <a:pt x="97" y="2879"/>
                  </a:lnTo>
                  <a:lnTo>
                    <a:pt x="353" y="2176"/>
                  </a:lnTo>
                  <a:lnTo>
                    <a:pt x="609" y="1472"/>
                  </a:lnTo>
                  <a:lnTo>
                    <a:pt x="768" y="1152"/>
                  </a:lnTo>
                  <a:lnTo>
                    <a:pt x="960" y="832"/>
                  </a:lnTo>
                  <a:lnTo>
                    <a:pt x="1056" y="705"/>
                  </a:lnTo>
                  <a:lnTo>
                    <a:pt x="1216" y="545"/>
                  </a:lnTo>
                  <a:lnTo>
                    <a:pt x="1408" y="417"/>
                  </a:lnTo>
                  <a:lnTo>
                    <a:pt x="1600" y="289"/>
                  </a:lnTo>
                  <a:lnTo>
                    <a:pt x="1792" y="257"/>
                  </a:lnTo>
                  <a:close/>
                  <a:moveTo>
                    <a:pt x="1632" y="1"/>
                  </a:moveTo>
                  <a:lnTo>
                    <a:pt x="1440" y="65"/>
                  </a:lnTo>
                  <a:lnTo>
                    <a:pt x="1280" y="161"/>
                  </a:lnTo>
                  <a:lnTo>
                    <a:pt x="1120" y="289"/>
                  </a:lnTo>
                  <a:lnTo>
                    <a:pt x="960" y="417"/>
                  </a:lnTo>
                  <a:lnTo>
                    <a:pt x="864" y="577"/>
                  </a:lnTo>
                  <a:lnTo>
                    <a:pt x="673" y="832"/>
                  </a:lnTo>
                  <a:lnTo>
                    <a:pt x="545" y="1120"/>
                  </a:lnTo>
                  <a:lnTo>
                    <a:pt x="385" y="1408"/>
                  </a:lnTo>
                  <a:lnTo>
                    <a:pt x="289" y="1728"/>
                  </a:lnTo>
                  <a:lnTo>
                    <a:pt x="193" y="2016"/>
                  </a:lnTo>
                  <a:lnTo>
                    <a:pt x="97" y="2336"/>
                  </a:lnTo>
                  <a:lnTo>
                    <a:pt x="33" y="2656"/>
                  </a:lnTo>
                  <a:lnTo>
                    <a:pt x="1" y="2975"/>
                  </a:lnTo>
                  <a:lnTo>
                    <a:pt x="33" y="3007"/>
                  </a:lnTo>
                  <a:lnTo>
                    <a:pt x="97" y="3071"/>
                  </a:lnTo>
                  <a:lnTo>
                    <a:pt x="225" y="3071"/>
                  </a:lnTo>
                  <a:lnTo>
                    <a:pt x="1248" y="2368"/>
                  </a:lnTo>
                  <a:lnTo>
                    <a:pt x="1728" y="1984"/>
                  </a:lnTo>
                  <a:lnTo>
                    <a:pt x="1952" y="1760"/>
                  </a:lnTo>
                  <a:lnTo>
                    <a:pt x="2144" y="1536"/>
                  </a:lnTo>
                  <a:lnTo>
                    <a:pt x="2240" y="1376"/>
                  </a:lnTo>
                  <a:lnTo>
                    <a:pt x="2336" y="1216"/>
                  </a:lnTo>
                  <a:lnTo>
                    <a:pt x="2400" y="1024"/>
                  </a:lnTo>
                  <a:lnTo>
                    <a:pt x="2464" y="832"/>
                  </a:lnTo>
                  <a:lnTo>
                    <a:pt x="2464" y="673"/>
                  </a:lnTo>
                  <a:lnTo>
                    <a:pt x="2432" y="481"/>
                  </a:lnTo>
                  <a:lnTo>
                    <a:pt x="2336" y="321"/>
                  </a:lnTo>
                  <a:lnTo>
                    <a:pt x="2208" y="161"/>
                  </a:lnTo>
                  <a:lnTo>
                    <a:pt x="2016" y="65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290;p45"/>
            <p:cNvSpPr/>
            <p:nvPr/>
          </p:nvSpPr>
          <p:spPr>
            <a:xfrm flipH="1">
              <a:off x="7870490" y="4451515"/>
              <a:ext cx="134787" cy="63165"/>
            </a:xfrm>
            <a:custGeom>
              <a:avLst/>
              <a:gdLst/>
              <a:ahLst/>
              <a:cxnLst/>
              <a:rect l="l" t="t" r="r" b="b"/>
              <a:pathLst>
                <a:path w="3551" h="1664" extrusionOk="0">
                  <a:moveTo>
                    <a:pt x="1184" y="256"/>
                  </a:moveTo>
                  <a:lnTo>
                    <a:pt x="1376" y="288"/>
                  </a:lnTo>
                  <a:lnTo>
                    <a:pt x="1696" y="384"/>
                  </a:lnTo>
                  <a:lnTo>
                    <a:pt x="2047" y="512"/>
                  </a:lnTo>
                  <a:lnTo>
                    <a:pt x="2719" y="832"/>
                  </a:lnTo>
                  <a:lnTo>
                    <a:pt x="3391" y="1151"/>
                  </a:lnTo>
                  <a:lnTo>
                    <a:pt x="2815" y="1215"/>
                  </a:lnTo>
                  <a:lnTo>
                    <a:pt x="2207" y="1311"/>
                  </a:lnTo>
                  <a:lnTo>
                    <a:pt x="1792" y="1375"/>
                  </a:lnTo>
                  <a:lnTo>
                    <a:pt x="1280" y="1407"/>
                  </a:lnTo>
                  <a:lnTo>
                    <a:pt x="1024" y="1375"/>
                  </a:lnTo>
                  <a:lnTo>
                    <a:pt x="800" y="1311"/>
                  </a:lnTo>
                  <a:lnTo>
                    <a:pt x="576" y="1247"/>
                  </a:lnTo>
                  <a:lnTo>
                    <a:pt x="416" y="1088"/>
                  </a:lnTo>
                  <a:lnTo>
                    <a:pt x="448" y="1088"/>
                  </a:lnTo>
                  <a:lnTo>
                    <a:pt x="352" y="928"/>
                  </a:lnTo>
                  <a:lnTo>
                    <a:pt x="288" y="800"/>
                  </a:lnTo>
                  <a:lnTo>
                    <a:pt x="256" y="704"/>
                  </a:lnTo>
                  <a:lnTo>
                    <a:pt x="256" y="608"/>
                  </a:lnTo>
                  <a:lnTo>
                    <a:pt x="288" y="512"/>
                  </a:lnTo>
                  <a:lnTo>
                    <a:pt x="352" y="448"/>
                  </a:lnTo>
                  <a:lnTo>
                    <a:pt x="512" y="352"/>
                  </a:lnTo>
                  <a:lnTo>
                    <a:pt x="736" y="288"/>
                  </a:lnTo>
                  <a:lnTo>
                    <a:pt x="992" y="256"/>
                  </a:lnTo>
                  <a:close/>
                  <a:moveTo>
                    <a:pt x="864" y="0"/>
                  </a:moveTo>
                  <a:lnTo>
                    <a:pt x="672" y="32"/>
                  </a:lnTo>
                  <a:lnTo>
                    <a:pt x="480" y="96"/>
                  </a:lnTo>
                  <a:lnTo>
                    <a:pt x="288" y="192"/>
                  </a:lnTo>
                  <a:lnTo>
                    <a:pt x="160" y="320"/>
                  </a:lnTo>
                  <a:lnTo>
                    <a:pt x="64" y="480"/>
                  </a:lnTo>
                  <a:lnTo>
                    <a:pt x="0" y="672"/>
                  </a:lnTo>
                  <a:lnTo>
                    <a:pt x="0" y="896"/>
                  </a:lnTo>
                  <a:lnTo>
                    <a:pt x="64" y="1088"/>
                  </a:lnTo>
                  <a:lnTo>
                    <a:pt x="160" y="1215"/>
                  </a:lnTo>
                  <a:lnTo>
                    <a:pt x="288" y="1343"/>
                  </a:lnTo>
                  <a:lnTo>
                    <a:pt x="448" y="1471"/>
                  </a:lnTo>
                  <a:lnTo>
                    <a:pt x="640" y="1535"/>
                  </a:lnTo>
                  <a:lnTo>
                    <a:pt x="832" y="1599"/>
                  </a:lnTo>
                  <a:lnTo>
                    <a:pt x="992" y="1631"/>
                  </a:lnTo>
                  <a:lnTo>
                    <a:pt x="1312" y="1663"/>
                  </a:lnTo>
                  <a:lnTo>
                    <a:pt x="1632" y="1663"/>
                  </a:lnTo>
                  <a:lnTo>
                    <a:pt x="2239" y="1599"/>
                  </a:lnTo>
                  <a:lnTo>
                    <a:pt x="3455" y="1375"/>
                  </a:lnTo>
                  <a:lnTo>
                    <a:pt x="3519" y="1375"/>
                  </a:lnTo>
                  <a:lnTo>
                    <a:pt x="3551" y="1311"/>
                  </a:lnTo>
                  <a:lnTo>
                    <a:pt x="3551" y="1279"/>
                  </a:lnTo>
                  <a:lnTo>
                    <a:pt x="3519" y="1215"/>
                  </a:lnTo>
                  <a:lnTo>
                    <a:pt x="3519" y="1183"/>
                  </a:lnTo>
                  <a:lnTo>
                    <a:pt x="3295" y="960"/>
                  </a:lnTo>
                  <a:lnTo>
                    <a:pt x="3007" y="768"/>
                  </a:lnTo>
                  <a:lnTo>
                    <a:pt x="2751" y="608"/>
                  </a:lnTo>
                  <a:lnTo>
                    <a:pt x="2463" y="448"/>
                  </a:lnTo>
                  <a:lnTo>
                    <a:pt x="2175" y="320"/>
                  </a:lnTo>
                  <a:lnTo>
                    <a:pt x="1888" y="192"/>
                  </a:lnTo>
                  <a:lnTo>
                    <a:pt x="1568" y="96"/>
                  </a:lnTo>
                  <a:lnTo>
                    <a:pt x="1248" y="3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291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7645" y="31697"/>
                  </a:lnTo>
                  <a:lnTo>
                    <a:pt x="8476" y="36974"/>
                  </a:lnTo>
                  <a:lnTo>
                    <a:pt x="9372" y="42732"/>
                  </a:lnTo>
                  <a:lnTo>
                    <a:pt x="20662" y="42540"/>
                  </a:lnTo>
                  <a:lnTo>
                    <a:pt x="20183" y="39789"/>
                  </a:lnTo>
                  <a:lnTo>
                    <a:pt x="19671" y="36847"/>
                  </a:lnTo>
                  <a:lnTo>
                    <a:pt x="19031" y="33360"/>
                  </a:lnTo>
                  <a:lnTo>
                    <a:pt x="18327" y="29650"/>
                  </a:lnTo>
                  <a:lnTo>
                    <a:pt x="17624" y="26068"/>
                  </a:lnTo>
                  <a:lnTo>
                    <a:pt x="17272" y="24437"/>
                  </a:lnTo>
                  <a:lnTo>
                    <a:pt x="16920" y="22965"/>
                  </a:lnTo>
                  <a:lnTo>
                    <a:pt x="16600" y="21686"/>
                  </a:lnTo>
                  <a:lnTo>
                    <a:pt x="16312" y="20662"/>
                  </a:lnTo>
                  <a:lnTo>
                    <a:pt x="15289" y="17432"/>
                  </a:lnTo>
                  <a:lnTo>
                    <a:pt x="13818" y="12954"/>
                  </a:lnTo>
                  <a:lnTo>
                    <a:pt x="12282" y="8092"/>
                  </a:lnTo>
                  <a:lnTo>
                    <a:pt x="11547" y="5822"/>
                  </a:lnTo>
                  <a:lnTo>
                    <a:pt x="10939" y="3807"/>
                  </a:lnTo>
                  <a:lnTo>
                    <a:pt x="10907" y="3551"/>
                  </a:lnTo>
                  <a:lnTo>
                    <a:pt x="10907" y="3071"/>
                  </a:lnTo>
                  <a:lnTo>
                    <a:pt x="10939" y="1759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292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fill="none" extrusionOk="0">
                  <a:moveTo>
                    <a:pt x="20662" y="42540"/>
                  </a:moveTo>
                  <a:lnTo>
                    <a:pt x="9372" y="42732"/>
                  </a:lnTo>
                  <a:lnTo>
                    <a:pt x="9372" y="42732"/>
                  </a:lnTo>
                  <a:lnTo>
                    <a:pt x="8476" y="36974"/>
                  </a:lnTo>
                  <a:lnTo>
                    <a:pt x="7645" y="31697"/>
                  </a:ln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  <a:lnTo>
                    <a:pt x="11003" y="0"/>
                  </a:lnTo>
                  <a:lnTo>
                    <a:pt x="11003" y="0"/>
                  </a:lnTo>
                  <a:lnTo>
                    <a:pt x="10939" y="1759"/>
                  </a:lnTo>
                  <a:lnTo>
                    <a:pt x="10907" y="3071"/>
                  </a:lnTo>
                  <a:lnTo>
                    <a:pt x="10907" y="3551"/>
                  </a:lnTo>
                  <a:lnTo>
                    <a:pt x="10939" y="3807"/>
                  </a:lnTo>
                  <a:lnTo>
                    <a:pt x="10939" y="3807"/>
                  </a:lnTo>
                  <a:lnTo>
                    <a:pt x="11547" y="5822"/>
                  </a:lnTo>
                  <a:lnTo>
                    <a:pt x="12282" y="8092"/>
                  </a:lnTo>
                  <a:lnTo>
                    <a:pt x="13818" y="12954"/>
                  </a:lnTo>
                  <a:lnTo>
                    <a:pt x="15289" y="17432"/>
                  </a:lnTo>
                  <a:lnTo>
                    <a:pt x="16312" y="20662"/>
                  </a:lnTo>
                  <a:lnTo>
                    <a:pt x="16312" y="20662"/>
                  </a:lnTo>
                  <a:lnTo>
                    <a:pt x="16600" y="21686"/>
                  </a:lnTo>
                  <a:lnTo>
                    <a:pt x="16920" y="22965"/>
                  </a:lnTo>
                  <a:lnTo>
                    <a:pt x="17272" y="24437"/>
                  </a:lnTo>
                  <a:lnTo>
                    <a:pt x="17624" y="26068"/>
                  </a:lnTo>
                  <a:lnTo>
                    <a:pt x="18327" y="29650"/>
                  </a:lnTo>
                  <a:lnTo>
                    <a:pt x="19031" y="33360"/>
                  </a:lnTo>
                  <a:lnTo>
                    <a:pt x="19671" y="36847"/>
                  </a:lnTo>
                  <a:lnTo>
                    <a:pt x="20183" y="39789"/>
                  </a:lnTo>
                  <a:lnTo>
                    <a:pt x="20662" y="425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293;p45"/>
            <p:cNvSpPr/>
            <p:nvPr/>
          </p:nvSpPr>
          <p:spPr>
            <a:xfrm flipH="1">
              <a:off x="7872919" y="4326437"/>
              <a:ext cx="361811" cy="8541"/>
            </a:xfrm>
            <a:custGeom>
              <a:avLst/>
              <a:gdLst/>
              <a:ahLst/>
              <a:cxnLst/>
              <a:rect l="l" t="t" r="r" b="b"/>
              <a:pathLst>
                <a:path w="9532" h="225" extrusionOk="0">
                  <a:moveTo>
                    <a:pt x="4958" y="1"/>
                  </a:moveTo>
                  <a:lnTo>
                    <a:pt x="2175" y="33"/>
                  </a:lnTo>
                  <a:lnTo>
                    <a:pt x="960" y="97"/>
                  </a:lnTo>
                  <a:lnTo>
                    <a:pt x="0" y="161"/>
                  </a:lnTo>
                  <a:lnTo>
                    <a:pt x="576" y="193"/>
                  </a:lnTo>
                  <a:lnTo>
                    <a:pt x="1568" y="225"/>
                  </a:lnTo>
                  <a:lnTo>
                    <a:pt x="4446" y="193"/>
                  </a:lnTo>
                  <a:lnTo>
                    <a:pt x="9532" y="65"/>
                  </a:lnTo>
                  <a:lnTo>
                    <a:pt x="9532" y="33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294;p45"/>
            <p:cNvSpPr/>
            <p:nvPr/>
          </p:nvSpPr>
          <p:spPr>
            <a:xfrm flipH="1">
              <a:off x="8216473" y="2828194"/>
              <a:ext cx="347273" cy="1473987"/>
            </a:xfrm>
            <a:custGeom>
              <a:avLst/>
              <a:gdLst/>
              <a:ahLst/>
              <a:cxnLst/>
              <a:rect l="l" t="t" r="r" b="b"/>
              <a:pathLst>
                <a:path w="9149" h="38830" extrusionOk="0">
                  <a:moveTo>
                    <a:pt x="1" y="1"/>
                  </a:moveTo>
                  <a:lnTo>
                    <a:pt x="416" y="1888"/>
                  </a:lnTo>
                  <a:lnTo>
                    <a:pt x="896" y="3775"/>
                  </a:lnTo>
                  <a:lnTo>
                    <a:pt x="1408" y="5630"/>
                  </a:lnTo>
                  <a:lnTo>
                    <a:pt x="1920" y="7485"/>
                  </a:lnTo>
                  <a:lnTo>
                    <a:pt x="2463" y="9340"/>
                  </a:lnTo>
                  <a:lnTo>
                    <a:pt x="3039" y="11195"/>
                  </a:lnTo>
                  <a:lnTo>
                    <a:pt x="3647" y="13050"/>
                  </a:lnTo>
                  <a:lnTo>
                    <a:pt x="4255" y="14874"/>
                  </a:lnTo>
                  <a:lnTo>
                    <a:pt x="4862" y="16697"/>
                  </a:lnTo>
                  <a:lnTo>
                    <a:pt x="5182" y="17624"/>
                  </a:lnTo>
                  <a:lnTo>
                    <a:pt x="5470" y="18552"/>
                  </a:lnTo>
                  <a:lnTo>
                    <a:pt x="5726" y="19479"/>
                  </a:lnTo>
                  <a:lnTo>
                    <a:pt x="5982" y="20407"/>
                  </a:lnTo>
                  <a:lnTo>
                    <a:pt x="6397" y="22294"/>
                  </a:lnTo>
                  <a:lnTo>
                    <a:pt x="6749" y="24213"/>
                  </a:lnTo>
                  <a:lnTo>
                    <a:pt x="7101" y="26132"/>
                  </a:lnTo>
                  <a:lnTo>
                    <a:pt x="7773" y="30002"/>
                  </a:lnTo>
                  <a:lnTo>
                    <a:pt x="8061" y="31921"/>
                  </a:lnTo>
                  <a:lnTo>
                    <a:pt x="8349" y="33872"/>
                  </a:lnTo>
                  <a:lnTo>
                    <a:pt x="8860" y="37774"/>
                  </a:lnTo>
                  <a:lnTo>
                    <a:pt x="8988" y="38766"/>
                  </a:lnTo>
                  <a:lnTo>
                    <a:pt x="9020" y="38830"/>
                  </a:lnTo>
                  <a:lnTo>
                    <a:pt x="9116" y="38830"/>
                  </a:lnTo>
                  <a:lnTo>
                    <a:pt x="9148" y="38766"/>
                  </a:lnTo>
                  <a:lnTo>
                    <a:pt x="8924" y="36815"/>
                  </a:lnTo>
                  <a:lnTo>
                    <a:pt x="8668" y="34864"/>
                  </a:lnTo>
                  <a:lnTo>
                    <a:pt x="8412" y="32913"/>
                  </a:lnTo>
                  <a:lnTo>
                    <a:pt x="8093" y="30994"/>
                  </a:lnTo>
                  <a:lnTo>
                    <a:pt x="7485" y="27124"/>
                  </a:lnTo>
                  <a:lnTo>
                    <a:pt x="6813" y="23253"/>
                  </a:lnTo>
                  <a:lnTo>
                    <a:pt x="6429" y="21366"/>
                  </a:lnTo>
                  <a:lnTo>
                    <a:pt x="6206" y="20439"/>
                  </a:lnTo>
                  <a:lnTo>
                    <a:pt x="5982" y="19479"/>
                  </a:lnTo>
                  <a:lnTo>
                    <a:pt x="5726" y="18552"/>
                  </a:lnTo>
                  <a:lnTo>
                    <a:pt x="5438" y="17624"/>
                  </a:lnTo>
                  <a:lnTo>
                    <a:pt x="4830" y="15769"/>
                  </a:lnTo>
                  <a:lnTo>
                    <a:pt x="3583" y="12091"/>
                  </a:lnTo>
                  <a:lnTo>
                    <a:pt x="2975" y="10236"/>
                  </a:lnTo>
                  <a:lnTo>
                    <a:pt x="2399" y="8381"/>
                  </a:lnTo>
                  <a:lnTo>
                    <a:pt x="1312" y="4670"/>
                  </a:lnTo>
                  <a:lnTo>
                    <a:pt x="800" y="2815"/>
                  </a:lnTo>
                  <a:lnTo>
                    <a:pt x="288" y="960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295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822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296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fill="none" extrusionOk="0">
                  <a:moveTo>
                    <a:pt x="8220" y="0"/>
                  </a:move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297;p45"/>
            <p:cNvSpPr/>
            <p:nvPr/>
          </p:nvSpPr>
          <p:spPr>
            <a:xfrm flipH="1">
              <a:off x="8165496" y="4217188"/>
              <a:ext cx="593693" cy="535464"/>
            </a:xfrm>
            <a:custGeom>
              <a:avLst/>
              <a:gdLst/>
              <a:ahLst/>
              <a:cxnLst/>
              <a:rect l="l" t="t" r="r" b="b"/>
              <a:pathLst>
                <a:path w="15641" h="14106" extrusionOk="0">
                  <a:moveTo>
                    <a:pt x="608" y="0"/>
                  </a:moveTo>
                  <a:lnTo>
                    <a:pt x="256" y="7197"/>
                  </a:lnTo>
                  <a:lnTo>
                    <a:pt x="160" y="8924"/>
                  </a:lnTo>
                  <a:lnTo>
                    <a:pt x="160" y="9755"/>
                  </a:lnTo>
                  <a:lnTo>
                    <a:pt x="128" y="10523"/>
                  </a:lnTo>
                  <a:lnTo>
                    <a:pt x="64" y="11866"/>
                  </a:lnTo>
                  <a:lnTo>
                    <a:pt x="0" y="12858"/>
                  </a:lnTo>
                  <a:lnTo>
                    <a:pt x="0" y="13178"/>
                  </a:lnTo>
                  <a:lnTo>
                    <a:pt x="32" y="13402"/>
                  </a:lnTo>
                  <a:lnTo>
                    <a:pt x="96" y="13497"/>
                  </a:lnTo>
                  <a:lnTo>
                    <a:pt x="192" y="13529"/>
                  </a:lnTo>
                  <a:lnTo>
                    <a:pt x="352" y="13561"/>
                  </a:lnTo>
                  <a:lnTo>
                    <a:pt x="896" y="13625"/>
                  </a:lnTo>
                  <a:lnTo>
                    <a:pt x="2655" y="13753"/>
                  </a:lnTo>
                  <a:lnTo>
                    <a:pt x="5054" y="13881"/>
                  </a:lnTo>
                  <a:lnTo>
                    <a:pt x="7772" y="13977"/>
                  </a:lnTo>
                  <a:lnTo>
                    <a:pt x="10491" y="14073"/>
                  </a:lnTo>
                  <a:lnTo>
                    <a:pt x="12890" y="14105"/>
                  </a:lnTo>
                  <a:lnTo>
                    <a:pt x="15193" y="14105"/>
                  </a:lnTo>
                  <a:lnTo>
                    <a:pt x="15449" y="14073"/>
                  </a:lnTo>
                  <a:lnTo>
                    <a:pt x="15513" y="14041"/>
                  </a:lnTo>
                  <a:lnTo>
                    <a:pt x="15577" y="13977"/>
                  </a:lnTo>
                  <a:lnTo>
                    <a:pt x="15609" y="13881"/>
                  </a:lnTo>
                  <a:lnTo>
                    <a:pt x="15640" y="13753"/>
                  </a:lnTo>
                  <a:lnTo>
                    <a:pt x="15640" y="13497"/>
                  </a:lnTo>
                  <a:lnTo>
                    <a:pt x="15609" y="13178"/>
                  </a:lnTo>
                  <a:lnTo>
                    <a:pt x="15513" y="12858"/>
                  </a:lnTo>
                  <a:lnTo>
                    <a:pt x="15353" y="12538"/>
                  </a:lnTo>
                  <a:lnTo>
                    <a:pt x="15193" y="12282"/>
                  </a:lnTo>
                  <a:lnTo>
                    <a:pt x="15001" y="12058"/>
                  </a:lnTo>
                  <a:lnTo>
                    <a:pt x="14585" y="11834"/>
                  </a:lnTo>
                  <a:lnTo>
                    <a:pt x="13849" y="11418"/>
                  </a:lnTo>
                  <a:lnTo>
                    <a:pt x="11898" y="10427"/>
                  </a:lnTo>
                  <a:lnTo>
                    <a:pt x="9180" y="9116"/>
                  </a:lnTo>
                  <a:lnTo>
                    <a:pt x="9308" y="7420"/>
                  </a:lnTo>
                  <a:lnTo>
                    <a:pt x="9947" y="192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298;p45"/>
            <p:cNvSpPr/>
            <p:nvPr/>
          </p:nvSpPr>
          <p:spPr>
            <a:xfrm flipH="1">
              <a:off x="8165496" y="4490348"/>
              <a:ext cx="593693" cy="262304"/>
            </a:xfrm>
            <a:custGeom>
              <a:avLst/>
              <a:gdLst/>
              <a:ahLst/>
              <a:cxnLst/>
              <a:rect l="l" t="t" r="r" b="b"/>
              <a:pathLst>
                <a:path w="15641" h="6910" extrusionOk="0">
                  <a:moveTo>
                    <a:pt x="256" y="1"/>
                  </a:moveTo>
                  <a:lnTo>
                    <a:pt x="160" y="1728"/>
                  </a:lnTo>
                  <a:lnTo>
                    <a:pt x="160" y="2559"/>
                  </a:lnTo>
                  <a:lnTo>
                    <a:pt x="128" y="3327"/>
                  </a:lnTo>
                  <a:lnTo>
                    <a:pt x="64" y="4670"/>
                  </a:lnTo>
                  <a:lnTo>
                    <a:pt x="0" y="5662"/>
                  </a:lnTo>
                  <a:lnTo>
                    <a:pt x="0" y="5982"/>
                  </a:lnTo>
                  <a:lnTo>
                    <a:pt x="32" y="6206"/>
                  </a:lnTo>
                  <a:lnTo>
                    <a:pt x="96" y="6301"/>
                  </a:lnTo>
                  <a:lnTo>
                    <a:pt x="192" y="6333"/>
                  </a:lnTo>
                  <a:lnTo>
                    <a:pt x="352" y="6365"/>
                  </a:lnTo>
                  <a:lnTo>
                    <a:pt x="896" y="6429"/>
                  </a:lnTo>
                  <a:lnTo>
                    <a:pt x="2655" y="6557"/>
                  </a:lnTo>
                  <a:lnTo>
                    <a:pt x="5054" y="6685"/>
                  </a:lnTo>
                  <a:lnTo>
                    <a:pt x="7772" y="6781"/>
                  </a:lnTo>
                  <a:lnTo>
                    <a:pt x="10491" y="6877"/>
                  </a:lnTo>
                  <a:lnTo>
                    <a:pt x="12890" y="6909"/>
                  </a:lnTo>
                  <a:lnTo>
                    <a:pt x="15193" y="6909"/>
                  </a:lnTo>
                  <a:lnTo>
                    <a:pt x="15449" y="6877"/>
                  </a:lnTo>
                  <a:lnTo>
                    <a:pt x="15513" y="6845"/>
                  </a:lnTo>
                  <a:lnTo>
                    <a:pt x="15577" y="6781"/>
                  </a:lnTo>
                  <a:lnTo>
                    <a:pt x="15609" y="6685"/>
                  </a:lnTo>
                  <a:lnTo>
                    <a:pt x="15640" y="6557"/>
                  </a:lnTo>
                  <a:lnTo>
                    <a:pt x="15640" y="6301"/>
                  </a:lnTo>
                  <a:lnTo>
                    <a:pt x="15609" y="5982"/>
                  </a:lnTo>
                  <a:lnTo>
                    <a:pt x="15513" y="5662"/>
                  </a:lnTo>
                  <a:lnTo>
                    <a:pt x="15353" y="5342"/>
                  </a:lnTo>
                  <a:lnTo>
                    <a:pt x="15193" y="5086"/>
                  </a:lnTo>
                  <a:lnTo>
                    <a:pt x="15001" y="4862"/>
                  </a:lnTo>
                  <a:lnTo>
                    <a:pt x="14585" y="4638"/>
                  </a:lnTo>
                  <a:lnTo>
                    <a:pt x="13849" y="4222"/>
                  </a:lnTo>
                  <a:lnTo>
                    <a:pt x="11898" y="3231"/>
                  </a:lnTo>
                  <a:lnTo>
                    <a:pt x="9180" y="1920"/>
                  </a:lnTo>
                  <a:lnTo>
                    <a:pt x="9308" y="224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299;p45"/>
            <p:cNvSpPr/>
            <p:nvPr/>
          </p:nvSpPr>
          <p:spPr>
            <a:xfrm flipH="1">
              <a:off x="8165496" y="4555905"/>
              <a:ext cx="596123" cy="196747"/>
            </a:xfrm>
            <a:custGeom>
              <a:avLst/>
              <a:gdLst/>
              <a:ahLst/>
              <a:cxnLst/>
              <a:rect l="l" t="t" r="r" b="b"/>
              <a:pathLst>
                <a:path w="15705" h="5183" extrusionOk="0">
                  <a:moveTo>
                    <a:pt x="224" y="1"/>
                  </a:moveTo>
                  <a:lnTo>
                    <a:pt x="128" y="928"/>
                  </a:lnTo>
                  <a:lnTo>
                    <a:pt x="32" y="1760"/>
                  </a:lnTo>
                  <a:lnTo>
                    <a:pt x="0" y="2527"/>
                  </a:lnTo>
                  <a:lnTo>
                    <a:pt x="0" y="3199"/>
                  </a:lnTo>
                  <a:lnTo>
                    <a:pt x="0" y="3743"/>
                  </a:lnTo>
                  <a:lnTo>
                    <a:pt x="32" y="4159"/>
                  </a:lnTo>
                  <a:lnTo>
                    <a:pt x="96" y="4447"/>
                  </a:lnTo>
                  <a:lnTo>
                    <a:pt x="128" y="4543"/>
                  </a:lnTo>
                  <a:lnTo>
                    <a:pt x="160" y="4574"/>
                  </a:lnTo>
                  <a:lnTo>
                    <a:pt x="256" y="4606"/>
                  </a:lnTo>
                  <a:lnTo>
                    <a:pt x="416" y="4638"/>
                  </a:lnTo>
                  <a:lnTo>
                    <a:pt x="960" y="4702"/>
                  </a:lnTo>
                  <a:lnTo>
                    <a:pt x="2719" y="4830"/>
                  </a:lnTo>
                  <a:lnTo>
                    <a:pt x="5118" y="4958"/>
                  </a:lnTo>
                  <a:lnTo>
                    <a:pt x="7836" y="5054"/>
                  </a:lnTo>
                  <a:lnTo>
                    <a:pt x="10555" y="5150"/>
                  </a:lnTo>
                  <a:lnTo>
                    <a:pt x="12954" y="5182"/>
                  </a:lnTo>
                  <a:lnTo>
                    <a:pt x="15257" y="5182"/>
                  </a:lnTo>
                  <a:lnTo>
                    <a:pt x="15513" y="5150"/>
                  </a:lnTo>
                  <a:lnTo>
                    <a:pt x="15577" y="5118"/>
                  </a:lnTo>
                  <a:lnTo>
                    <a:pt x="15641" y="5054"/>
                  </a:lnTo>
                  <a:lnTo>
                    <a:pt x="15673" y="4958"/>
                  </a:lnTo>
                  <a:lnTo>
                    <a:pt x="15704" y="4830"/>
                  </a:lnTo>
                  <a:lnTo>
                    <a:pt x="15704" y="4574"/>
                  </a:lnTo>
                  <a:lnTo>
                    <a:pt x="15673" y="4255"/>
                  </a:lnTo>
                  <a:lnTo>
                    <a:pt x="15577" y="3935"/>
                  </a:lnTo>
                  <a:lnTo>
                    <a:pt x="15417" y="3647"/>
                  </a:lnTo>
                  <a:lnTo>
                    <a:pt x="15257" y="3359"/>
                  </a:lnTo>
                  <a:lnTo>
                    <a:pt x="15065" y="3167"/>
                  </a:lnTo>
                  <a:lnTo>
                    <a:pt x="14649" y="2911"/>
                  </a:lnTo>
                  <a:lnTo>
                    <a:pt x="13913" y="2495"/>
                  </a:lnTo>
                  <a:lnTo>
                    <a:pt x="11962" y="1504"/>
                  </a:lnTo>
                  <a:lnTo>
                    <a:pt x="9244" y="19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00;p45"/>
            <p:cNvSpPr/>
            <p:nvPr/>
          </p:nvSpPr>
          <p:spPr>
            <a:xfrm flipH="1">
              <a:off x="8178857" y="4719816"/>
              <a:ext cx="537858" cy="12185"/>
            </a:xfrm>
            <a:custGeom>
              <a:avLst/>
              <a:gdLst/>
              <a:ahLst/>
              <a:cxnLst/>
              <a:rect l="l" t="t" r="r" b="b"/>
              <a:pathLst>
                <a:path w="14170" h="321" extrusionOk="0">
                  <a:moveTo>
                    <a:pt x="1" y="1"/>
                  </a:moveTo>
                  <a:lnTo>
                    <a:pt x="32" y="33"/>
                  </a:lnTo>
                  <a:lnTo>
                    <a:pt x="1184" y="97"/>
                  </a:lnTo>
                  <a:lnTo>
                    <a:pt x="2879" y="129"/>
                  </a:lnTo>
                  <a:lnTo>
                    <a:pt x="7069" y="225"/>
                  </a:lnTo>
                  <a:lnTo>
                    <a:pt x="11259" y="288"/>
                  </a:lnTo>
                  <a:lnTo>
                    <a:pt x="14138" y="320"/>
                  </a:lnTo>
                  <a:lnTo>
                    <a:pt x="14170" y="320"/>
                  </a:lnTo>
                  <a:lnTo>
                    <a:pt x="14170" y="288"/>
                  </a:lnTo>
                  <a:lnTo>
                    <a:pt x="14138" y="288"/>
                  </a:lnTo>
                  <a:lnTo>
                    <a:pt x="11259" y="193"/>
                  </a:lnTo>
                  <a:lnTo>
                    <a:pt x="7069" y="65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01;p45"/>
            <p:cNvSpPr/>
            <p:nvPr/>
          </p:nvSpPr>
          <p:spPr>
            <a:xfrm flipH="1">
              <a:off x="8223760" y="4655474"/>
              <a:ext cx="74093" cy="68024"/>
            </a:xfrm>
            <a:custGeom>
              <a:avLst/>
              <a:gdLst/>
              <a:ahLst/>
              <a:cxnLst/>
              <a:rect l="l" t="t" r="r" b="b"/>
              <a:pathLst>
                <a:path w="1952" h="1792" extrusionOk="0">
                  <a:moveTo>
                    <a:pt x="1759" y="0"/>
                  </a:moveTo>
                  <a:lnTo>
                    <a:pt x="1567" y="32"/>
                  </a:lnTo>
                  <a:lnTo>
                    <a:pt x="1376" y="64"/>
                  </a:lnTo>
                  <a:lnTo>
                    <a:pt x="1184" y="128"/>
                  </a:lnTo>
                  <a:lnTo>
                    <a:pt x="1024" y="192"/>
                  </a:lnTo>
                  <a:lnTo>
                    <a:pt x="864" y="288"/>
                  </a:lnTo>
                  <a:lnTo>
                    <a:pt x="704" y="416"/>
                  </a:lnTo>
                  <a:lnTo>
                    <a:pt x="544" y="544"/>
                  </a:lnTo>
                  <a:lnTo>
                    <a:pt x="320" y="800"/>
                  </a:lnTo>
                  <a:lnTo>
                    <a:pt x="160" y="1120"/>
                  </a:lnTo>
                  <a:lnTo>
                    <a:pt x="32" y="1440"/>
                  </a:lnTo>
                  <a:lnTo>
                    <a:pt x="0" y="1792"/>
                  </a:lnTo>
                  <a:lnTo>
                    <a:pt x="32" y="1792"/>
                  </a:lnTo>
                  <a:lnTo>
                    <a:pt x="128" y="1440"/>
                  </a:lnTo>
                  <a:lnTo>
                    <a:pt x="288" y="1120"/>
                  </a:lnTo>
                  <a:lnTo>
                    <a:pt x="480" y="832"/>
                  </a:lnTo>
                  <a:lnTo>
                    <a:pt x="704" y="576"/>
                  </a:lnTo>
                  <a:lnTo>
                    <a:pt x="992" y="384"/>
                  </a:lnTo>
                  <a:lnTo>
                    <a:pt x="1280" y="192"/>
                  </a:lnTo>
                  <a:lnTo>
                    <a:pt x="1599" y="96"/>
                  </a:lnTo>
                  <a:lnTo>
                    <a:pt x="1951" y="32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02;p45"/>
            <p:cNvSpPr/>
            <p:nvPr/>
          </p:nvSpPr>
          <p:spPr>
            <a:xfrm flipH="1">
              <a:off x="8374300" y="4572911"/>
              <a:ext cx="102030" cy="41300"/>
            </a:xfrm>
            <a:custGeom>
              <a:avLst/>
              <a:gdLst/>
              <a:ahLst/>
              <a:cxnLst/>
              <a:rect l="l" t="t" r="r" b="b"/>
              <a:pathLst>
                <a:path w="2688" h="1088" extrusionOk="0">
                  <a:moveTo>
                    <a:pt x="2271" y="0"/>
                  </a:moveTo>
                  <a:lnTo>
                    <a:pt x="1888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12" y="544"/>
                  </a:lnTo>
                  <a:lnTo>
                    <a:pt x="224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88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52" y="288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87" y="32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03;p45"/>
            <p:cNvSpPr/>
            <p:nvPr/>
          </p:nvSpPr>
          <p:spPr>
            <a:xfrm flipH="1">
              <a:off x="8347616" y="4583844"/>
              <a:ext cx="101992" cy="41300"/>
            </a:xfrm>
            <a:custGeom>
              <a:avLst/>
              <a:gdLst/>
              <a:ahLst/>
              <a:cxnLst/>
              <a:rect l="l" t="t" r="r" b="b"/>
              <a:pathLst>
                <a:path w="2687" h="1088" extrusionOk="0">
                  <a:moveTo>
                    <a:pt x="2271" y="0"/>
                  </a:moveTo>
                  <a:lnTo>
                    <a:pt x="1919" y="64"/>
                  </a:lnTo>
                  <a:lnTo>
                    <a:pt x="1535" y="128"/>
                  </a:lnTo>
                  <a:lnTo>
                    <a:pt x="1184" y="224"/>
                  </a:lnTo>
                  <a:lnTo>
                    <a:pt x="864" y="384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0" y="1088"/>
                  </a:lnTo>
                  <a:lnTo>
                    <a:pt x="64" y="1088"/>
                  </a:lnTo>
                  <a:lnTo>
                    <a:pt x="672" y="800"/>
                  </a:lnTo>
                  <a:lnTo>
                    <a:pt x="1311" y="544"/>
                  </a:lnTo>
                  <a:lnTo>
                    <a:pt x="1983" y="320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04;p45"/>
            <p:cNvSpPr/>
            <p:nvPr/>
          </p:nvSpPr>
          <p:spPr>
            <a:xfrm flipH="1">
              <a:off x="8320894" y="4595991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304" y="0"/>
                  </a:moveTo>
                  <a:lnTo>
                    <a:pt x="1920" y="32"/>
                  </a:lnTo>
                  <a:lnTo>
                    <a:pt x="1568" y="96"/>
                  </a:lnTo>
                  <a:lnTo>
                    <a:pt x="1216" y="192"/>
                  </a:lnTo>
                  <a:lnTo>
                    <a:pt x="864" y="352"/>
                  </a:lnTo>
                  <a:lnTo>
                    <a:pt x="545" y="544"/>
                  </a:lnTo>
                  <a:lnTo>
                    <a:pt x="257" y="736"/>
                  </a:lnTo>
                  <a:lnTo>
                    <a:pt x="33" y="1024"/>
                  </a:lnTo>
                  <a:lnTo>
                    <a:pt x="1" y="1024"/>
                  </a:lnTo>
                  <a:lnTo>
                    <a:pt x="33" y="1056"/>
                  </a:lnTo>
                  <a:lnTo>
                    <a:pt x="65" y="1056"/>
                  </a:lnTo>
                  <a:lnTo>
                    <a:pt x="704" y="768"/>
                  </a:lnTo>
                  <a:lnTo>
                    <a:pt x="1344" y="512"/>
                  </a:lnTo>
                  <a:lnTo>
                    <a:pt x="1984" y="288"/>
                  </a:lnTo>
                  <a:lnTo>
                    <a:pt x="2655" y="96"/>
                  </a:lnTo>
                  <a:lnTo>
                    <a:pt x="2687" y="64"/>
                  </a:lnTo>
                  <a:lnTo>
                    <a:pt x="2687" y="32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05;p45"/>
            <p:cNvSpPr/>
            <p:nvPr/>
          </p:nvSpPr>
          <p:spPr>
            <a:xfrm flipH="1">
              <a:off x="8292957" y="4606923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271" y="0"/>
                  </a:moveTo>
                  <a:lnTo>
                    <a:pt x="1919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56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83" y="288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06;p45"/>
            <p:cNvSpPr/>
            <p:nvPr/>
          </p:nvSpPr>
          <p:spPr>
            <a:xfrm flipH="1">
              <a:off x="8662056" y="463603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800" y="1"/>
                  </a:moveTo>
                  <a:lnTo>
                    <a:pt x="608" y="33"/>
                  </a:lnTo>
                  <a:lnTo>
                    <a:pt x="448" y="65"/>
                  </a:lnTo>
                  <a:lnTo>
                    <a:pt x="320" y="161"/>
                  </a:lnTo>
                  <a:lnTo>
                    <a:pt x="192" y="257"/>
                  </a:lnTo>
                  <a:lnTo>
                    <a:pt x="129" y="384"/>
                  </a:lnTo>
                  <a:lnTo>
                    <a:pt x="65" y="512"/>
                  </a:lnTo>
                  <a:lnTo>
                    <a:pt x="1" y="672"/>
                  </a:lnTo>
                  <a:lnTo>
                    <a:pt x="1" y="800"/>
                  </a:lnTo>
                  <a:lnTo>
                    <a:pt x="1" y="960"/>
                  </a:lnTo>
                  <a:lnTo>
                    <a:pt x="33" y="1120"/>
                  </a:lnTo>
                  <a:lnTo>
                    <a:pt x="97" y="1248"/>
                  </a:lnTo>
                  <a:lnTo>
                    <a:pt x="192" y="1376"/>
                  </a:lnTo>
                  <a:lnTo>
                    <a:pt x="288" y="1472"/>
                  </a:lnTo>
                  <a:lnTo>
                    <a:pt x="416" y="1568"/>
                  </a:lnTo>
                  <a:lnTo>
                    <a:pt x="576" y="1600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68" y="960"/>
                  </a:lnTo>
                  <a:lnTo>
                    <a:pt x="1568" y="832"/>
                  </a:lnTo>
                  <a:lnTo>
                    <a:pt x="1568" y="672"/>
                  </a:lnTo>
                  <a:lnTo>
                    <a:pt x="1536" y="512"/>
                  </a:lnTo>
                  <a:lnTo>
                    <a:pt x="1472" y="384"/>
                  </a:lnTo>
                  <a:lnTo>
                    <a:pt x="1376" y="257"/>
                  </a:lnTo>
                  <a:lnTo>
                    <a:pt x="1280" y="161"/>
                  </a:lnTo>
                  <a:lnTo>
                    <a:pt x="1152" y="97"/>
                  </a:lnTo>
                  <a:lnTo>
                    <a:pt x="992" y="3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07;p45"/>
            <p:cNvSpPr/>
            <p:nvPr/>
          </p:nvSpPr>
          <p:spPr>
            <a:xfrm flipH="1">
              <a:off x="8326967" y="4472127"/>
              <a:ext cx="95957" cy="115398"/>
            </a:xfrm>
            <a:custGeom>
              <a:avLst/>
              <a:gdLst/>
              <a:ahLst/>
              <a:cxnLst/>
              <a:rect l="l" t="t" r="r" b="b"/>
              <a:pathLst>
                <a:path w="2528" h="3040" extrusionOk="0">
                  <a:moveTo>
                    <a:pt x="1984" y="257"/>
                  </a:moveTo>
                  <a:lnTo>
                    <a:pt x="2048" y="321"/>
                  </a:lnTo>
                  <a:lnTo>
                    <a:pt x="2112" y="385"/>
                  </a:lnTo>
                  <a:lnTo>
                    <a:pt x="2176" y="481"/>
                  </a:lnTo>
                  <a:lnTo>
                    <a:pt x="2208" y="608"/>
                  </a:lnTo>
                  <a:lnTo>
                    <a:pt x="2240" y="768"/>
                  </a:lnTo>
                  <a:lnTo>
                    <a:pt x="2208" y="992"/>
                  </a:lnTo>
                  <a:lnTo>
                    <a:pt x="2144" y="1184"/>
                  </a:lnTo>
                  <a:lnTo>
                    <a:pt x="1984" y="1376"/>
                  </a:lnTo>
                  <a:lnTo>
                    <a:pt x="1824" y="1568"/>
                  </a:lnTo>
                  <a:lnTo>
                    <a:pt x="1440" y="1888"/>
                  </a:lnTo>
                  <a:lnTo>
                    <a:pt x="1088" y="2144"/>
                  </a:lnTo>
                  <a:lnTo>
                    <a:pt x="608" y="2464"/>
                  </a:lnTo>
                  <a:lnTo>
                    <a:pt x="97" y="2815"/>
                  </a:lnTo>
                  <a:lnTo>
                    <a:pt x="97" y="2815"/>
                  </a:lnTo>
                  <a:lnTo>
                    <a:pt x="353" y="2112"/>
                  </a:lnTo>
                  <a:lnTo>
                    <a:pt x="513" y="1792"/>
                  </a:lnTo>
                  <a:lnTo>
                    <a:pt x="672" y="1440"/>
                  </a:lnTo>
                  <a:lnTo>
                    <a:pt x="832" y="1120"/>
                  </a:lnTo>
                  <a:lnTo>
                    <a:pt x="1024" y="832"/>
                  </a:lnTo>
                  <a:lnTo>
                    <a:pt x="1120" y="672"/>
                  </a:lnTo>
                  <a:lnTo>
                    <a:pt x="1280" y="545"/>
                  </a:lnTo>
                  <a:lnTo>
                    <a:pt x="1472" y="417"/>
                  </a:lnTo>
                  <a:lnTo>
                    <a:pt x="1696" y="289"/>
                  </a:lnTo>
                  <a:lnTo>
                    <a:pt x="1888" y="257"/>
                  </a:lnTo>
                  <a:close/>
                  <a:moveTo>
                    <a:pt x="1728" y="1"/>
                  </a:moveTo>
                  <a:lnTo>
                    <a:pt x="1536" y="65"/>
                  </a:lnTo>
                  <a:lnTo>
                    <a:pt x="1344" y="161"/>
                  </a:lnTo>
                  <a:lnTo>
                    <a:pt x="1184" y="257"/>
                  </a:lnTo>
                  <a:lnTo>
                    <a:pt x="1024" y="385"/>
                  </a:lnTo>
                  <a:lnTo>
                    <a:pt x="896" y="545"/>
                  </a:lnTo>
                  <a:lnTo>
                    <a:pt x="736" y="800"/>
                  </a:lnTo>
                  <a:lnTo>
                    <a:pt x="576" y="1088"/>
                  </a:lnTo>
                  <a:lnTo>
                    <a:pt x="417" y="1376"/>
                  </a:lnTo>
                  <a:lnTo>
                    <a:pt x="289" y="1664"/>
                  </a:lnTo>
                  <a:lnTo>
                    <a:pt x="193" y="1984"/>
                  </a:lnTo>
                  <a:lnTo>
                    <a:pt x="129" y="2272"/>
                  </a:lnTo>
                  <a:lnTo>
                    <a:pt x="33" y="2592"/>
                  </a:lnTo>
                  <a:lnTo>
                    <a:pt x="1" y="2911"/>
                  </a:lnTo>
                  <a:lnTo>
                    <a:pt x="33" y="2943"/>
                  </a:lnTo>
                  <a:lnTo>
                    <a:pt x="97" y="3007"/>
                  </a:lnTo>
                  <a:lnTo>
                    <a:pt x="161" y="3039"/>
                  </a:lnTo>
                  <a:lnTo>
                    <a:pt x="193" y="3039"/>
                  </a:lnTo>
                  <a:lnTo>
                    <a:pt x="1248" y="2368"/>
                  </a:lnTo>
                  <a:lnTo>
                    <a:pt x="1760" y="1984"/>
                  </a:lnTo>
                  <a:lnTo>
                    <a:pt x="1984" y="1792"/>
                  </a:lnTo>
                  <a:lnTo>
                    <a:pt x="2176" y="1536"/>
                  </a:lnTo>
                  <a:lnTo>
                    <a:pt x="2304" y="1408"/>
                  </a:lnTo>
                  <a:lnTo>
                    <a:pt x="2400" y="1216"/>
                  </a:lnTo>
                  <a:lnTo>
                    <a:pt x="2464" y="1056"/>
                  </a:lnTo>
                  <a:lnTo>
                    <a:pt x="2496" y="864"/>
                  </a:lnTo>
                  <a:lnTo>
                    <a:pt x="2528" y="672"/>
                  </a:lnTo>
                  <a:lnTo>
                    <a:pt x="2496" y="513"/>
                  </a:lnTo>
                  <a:lnTo>
                    <a:pt x="2432" y="321"/>
                  </a:lnTo>
                  <a:lnTo>
                    <a:pt x="2272" y="193"/>
                  </a:lnTo>
                  <a:lnTo>
                    <a:pt x="2112" y="6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08;p45"/>
            <p:cNvSpPr/>
            <p:nvPr/>
          </p:nvSpPr>
          <p:spPr>
            <a:xfrm flipH="1">
              <a:off x="8414383" y="4532825"/>
              <a:ext cx="134787" cy="63203"/>
            </a:xfrm>
            <a:custGeom>
              <a:avLst/>
              <a:gdLst/>
              <a:ahLst/>
              <a:cxnLst/>
              <a:rect l="l" t="t" r="r" b="b"/>
              <a:pathLst>
                <a:path w="3551" h="1665" extrusionOk="0">
                  <a:moveTo>
                    <a:pt x="1248" y="289"/>
                  </a:moveTo>
                  <a:lnTo>
                    <a:pt x="1408" y="321"/>
                  </a:lnTo>
                  <a:lnTo>
                    <a:pt x="1760" y="417"/>
                  </a:lnTo>
                  <a:lnTo>
                    <a:pt x="2079" y="545"/>
                  </a:lnTo>
                  <a:lnTo>
                    <a:pt x="2751" y="865"/>
                  </a:lnTo>
                  <a:lnTo>
                    <a:pt x="3391" y="1216"/>
                  </a:lnTo>
                  <a:lnTo>
                    <a:pt x="2815" y="1280"/>
                  </a:lnTo>
                  <a:lnTo>
                    <a:pt x="2207" y="1344"/>
                  </a:lnTo>
                  <a:lnTo>
                    <a:pt x="1792" y="1408"/>
                  </a:lnTo>
                  <a:lnTo>
                    <a:pt x="1280" y="1408"/>
                  </a:lnTo>
                  <a:lnTo>
                    <a:pt x="1024" y="1376"/>
                  </a:lnTo>
                  <a:lnTo>
                    <a:pt x="800" y="1312"/>
                  </a:lnTo>
                  <a:lnTo>
                    <a:pt x="608" y="1216"/>
                  </a:lnTo>
                  <a:lnTo>
                    <a:pt x="448" y="1056"/>
                  </a:lnTo>
                  <a:lnTo>
                    <a:pt x="448" y="1088"/>
                  </a:lnTo>
                  <a:lnTo>
                    <a:pt x="352" y="929"/>
                  </a:lnTo>
                  <a:lnTo>
                    <a:pt x="288" y="801"/>
                  </a:lnTo>
                  <a:lnTo>
                    <a:pt x="288" y="705"/>
                  </a:lnTo>
                  <a:lnTo>
                    <a:pt x="288" y="609"/>
                  </a:lnTo>
                  <a:lnTo>
                    <a:pt x="320" y="513"/>
                  </a:lnTo>
                  <a:lnTo>
                    <a:pt x="384" y="449"/>
                  </a:lnTo>
                  <a:lnTo>
                    <a:pt x="576" y="353"/>
                  </a:lnTo>
                  <a:lnTo>
                    <a:pt x="768" y="289"/>
                  </a:lnTo>
                  <a:close/>
                  <a:moveTo>
                    <a:pt x="704" y="1"/>
                  </a:moveTo>
                  <a:lnTo>
                    <a:pt x="512" y="65"/>
                  </a:lnTo>
                  <a:lnTo>
                    <a:pt x="320" y="161"/>
                  </a:lnTo>
                  <a:lnTo>
                    <a:pt x="192" y="289"/>
                  </a:lnTo>
                  <a:lnTo>
                    <a:pt x="64" y="449"/>
                  </a:lnTo>
                  <a:lnTo>
                    <a:pt x="0" y="641"/>
                  </a:lnTo>
                  <a:lnTo>
                    <a:pt x="0" y="865"/>
                  </a:lnTo>
                  <a:lnTo>
                    <a:pt x="64" y="1056"/>
                  </a:lnTo>
                  <a:lnTo>
                    <a:pt x="160" y="1216"/>
                  </a:lnTo>
                  <a:lnTo>
                    <a:pt x="288" y="1344"/>
                  </a:lnTo>
                  <a:lnTo>
                    <a:pt x="448" y="1440"/>
                  </a:lnTo>
                  <a:lnTo>
                    <a:pt x="640" y="1504"/>
                  </a:lnTo>
                  <a:lnTo>
                    <a:pt x="992" y="1632"/>
                  </a:lnTo>
                  <a:lnTo>
                    <a:pt x="1312" y="1664"/>
                  </a:lnTo>
                  <a:lnTo>
                    <a:pt x="1600" y="1664"/>
                  </a:lnTo>
                  <a:lnTo>
                    <a:pt x="2239" y="1632"/>
                  </a:lnTo>
                  <a:lnTo>
                    <a:pt x="3455" y="1440"/>
                  </a:lnTo>
                  <a:lnTo>
                    <a:pt x="3519" y="1376"/>
                  </a:lnTo>
                  <a:lnTo>
                    <a:pt x="3551" y="1312"/>
                  </a:lnTo>
                  <a:lnTo>
                    <a:pt x="3519" y="1280"/>
                  </a:lnTo>
                  <a:lnTo>
                    <a:pt x="3551" y="1248"/>
                  </a:lnTo>
                  <a:lnTo>
                    <a:pt x="3519" y="1248"/>
                  </a:lnTo>
                  <a:lnTo>
                    <a:pt x="3295" y="1025"/>
                  </a:lnTo>
                  <a:lnTo>
                    <a:pt x="3039" y="833"/>
                  </a:lnTo>
                  <a:lnTo>
                    <a:pt x="2783" y="641"/>
                  </a:lnTo>
                  <a:lnTo>
                    <a:pt x="2495" y="481"/>
                  </a:lnTo>
                  <a:lnTo>
                    <a:pt x="2207" y="353"/>
                  </a:lnTo>
                  <a:lnTo>
                    <a:pt x="1919" y="225"/>
                  </a:lnTo>
                  <a:lnTo>
                    <a:pt x="1600" y="97"/>
                  </a:lnTo>
                  <a:lnTo>
                    <a:pt x="1280" y="3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09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extrusionOk="0">
                  <a:moveTo>
                    <a:pt x="3295" y="0"/>
                  </a:moveTo>
                  <a:lnTo>
                    <a:pt x="3039" y="352"/>
                  </a:lnTo>
                  <a:lnTo>
                    <a:pt x="2783" y="736"/>
                  </a:lnTo>
                  <a:lnTo>
                    <a:pt x="2591" y="1152"/>
                  </a:lnTo>
                  <a:lnTo>
                    <a:pt x="2399" y="1600"/>
                  </a:lnTo>
                  <a:lnTo>
                    <a:pt x="2207" y="2079"/>
                  </a:lnTo>
                  <a:lnTo>
                    <a:pt x="2079" y="2623"/>
                  </a:lnTo>
                  <a:lnTo>
                    <a:pt x="1951" y="3135"/>
                  </a:lnTo>
                  <a:lnTo>
                    <a:pt x="1855" y="3711"/>
                  </a:lnTo>
                  <a:lnTo>
                    <a:pt x="1792" y="4286"/>
                  </a:lnTo>
                  <a:lnTo>
                    <a:pt x="1760" y="4862"/>
                  </a:lnTo>
                  <a:lnTo>
                    <a:pt x="1728" y="5470"/>
                  </a:lnTo>
                  <a:lnTo>
                    <a:pt x="1760" y="6077"/>
                  </a:lnTo>
                  <a:lnTo>
                    <a:pt x="1792" y="6685"/>
                  </a:lnTo>
                  <a:lnTo>
                    <a:pt x="1824" y="7293"/>
                  </a:lnTo>
                  <a:lnTo>
                    <a:pt x="1919" y="7869"/>
                  </a:lnTo>
                  <a:lnTo>
                    <a:pt x="2015" y="8476"/>
                  </a:lnTo>
                  <a:lnTo>
                    <a:pt x="2047" y="8764"/>
                  </a:lnTo>
                  <a:lnTo>
                    <a:pt x="2079" y="9212"/>
                  </a:lnTo>
                  <a:lnTo>
                    <a:pt x="2047" y="10587"/>
                  </a:lnTo>
                  <a:lnTo>
                    <a:pt x="1983" y="12538"/>
                  </a:lnTo>
                  <a:lnTo>
                    <a:pt x="1887" y="14937"/>
                  </a:lnTo>
                  <a:lnTo>
                    <a:pt x="1568" y="20758"/>
                  </a:lnTo>
                  <a:lnTo>
                    <a:pt x="1152" y="27283"/>
                  </a:lnTo>
                  <a:lnTo>
                    <a:pt x="384" y="39245"/>
                  </a:lnTo>
                  <a:lnTo>
                    <a:pt x="0" y="44619"/>
                  </a:lnTo>
                  <a:lnTo>
                    <a:pt x="11067" y="44619"/>
                  </a:lnTo>
                  <a:lnTo>
                    <a:pt x="10939" y="5246"/>
                  </a:lnTo>
                  <a:lnTo>
                    <a:pt x="11803" y="4734"/>
                  </a:lnTo>
                  <a:lnTo>
                    <a:pt x="12314" y="4382"/>
                  </a:lnTo>
                  <a:lnTo>
                    <a:pt x="12474" y="4062"/>
                  </a:lnTo>
                  <a:lnTo>
                    <a:pt x="12634" y="3743"/>
                  </a:lnTo>
                  <a:lnTo>
                    <a:pt x="12762" y="3391"/>
                  </a:lnTo>
                  <a:lnTo>
                    <a:pt x="12858" y="3007"/>
                  </a:lnTo>
                  <a:lnTo>
                    <a:pt x="13018" y="2271"/>
                  </a:lnTo>
                  <a:lnTo>
                    <a:pt x="13082" y="1568"/>
                  </a:lnTo>
                  <a:lnTo>
                    <a:pt x="13146" y="960"/>
                  </a:lnTo>
                  <a:lnTo>
                    <a:pt x="13146" y="448"/>
                  </a:lnTo>
                  <a:lnTo>
                    <a:pt x="1311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10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fill="none" extrusionOk="0">
                  <a:moveTo>
                    <a:pt x="11067" y="44619"/>
                  </a:moveTo>
                  <a:lnTo>
                    <a:pt x="0" y="44619"/>
                  </a:lnTo>
                  <a:lnTo>
                    <a:pt x="0" y="44619"/>
                  </a:lnTo>
                  <a:lnTo>
                    <a:pt x="384" y="39245"/>
                  </a:lnTo>
                  <a:lnTo>
                    <a:pt x="1152" y="27283"/>
                  </a:lnTo>
                  <a:lnTo>
                    <a:pt x="1568" y="20758"/>
                  </a:lnTo>
                  <a:lnTo>
                    <a:pt x="1887" y="14937"/>
                  </a:lnTo>
                  <a:lnTo>
                    <a:pt x="1983" y="12538"/>
                  </a:lnTo>
                  <a:lnTo>
                    <a:pt x="2047" y="10587"/>
                  </a:lnTo>
                  <a:lnTo>
                    <a:pt x="2079" y="9212"/>
                  </a:lnTo>
                  <a:lnTo>
                    <a:pt x="2047" y="8764"/>
                  </a:lnTo>
                  <a:lnTo>
                    <a:pt x="2015" y="8476"/>
                  </a:lnTo>
                  <a:lnTo>
                    <a:pt x="2015" y="8476"/>
                  </a:lnTo>
                  <a:lnTo>
                    <a:pt x="1919" y="7869"/>
                  </a:lnTo>
                  <a:lnTo>
                    <a:pt x="1824" y="7293"/>
                  </a:lnTo>
                  <a:lnTo>
                    <a:pt x="1792" y="6685"/>
                  </a:lnTo>
                  <a:lnTo>
                    <a:pt x="1760" y="6077"/>
                  </a:lnTo>
                  <a:lnTo>
                    <a:pt x="1728" y="5470"/>
                  </a:lnTo>
                  <a:lnTo>
                    <a:pt x="1760" y="4862"/>
                  </a:lnTo>
                  <a:lnTo>
                    <a:pt x="1792" y="4286"/>
                  </a:lnTo>
                  <a:lnTo>
                    <a:pt x="1855" y="3711"/>
                  </a:lnTo>
                  <a:lnTo>
                    <a:pt x="1951" y="3135"/>
                  </a:lnTo>
                  <a:lnTo>
                    <a:pt x="2079" y="2623"/>
                  </a:lnTo>
                  <a:lnTo>
                    <a:pt x="2207" y="2079"/>
                  </a:lnTo>
                  <a:lnTo>
                    <a:pt x="2399" y="1600"/>
                  </a:lnTo>
                  <a:lnTo>
                    <a:pt x="2591" y="1152"/>
                  </a:lnTo>
                  <a:lnTo>
                    <a:pt x="2783" y="736"/>
                  </a:lnTo>
                  <a:lnTo>
                    <a:pt x="3039" y="352"/>
                  </a:lnTo>
                  <a:lnTo>
                    <a:pt x="3295" y="0"/>
                  </a:lnTo>
                  <a:lnTo>
                    <a:pt x="13114" y="0"/>
                  </a:lnTo>
                  <a:lnTo>
                    <a:pt x="13114" y="0"/>
                  </a:lnTo>
                  <a:lnTo>
                    <a:pt x="13146" y="448"/>
                  </a:lnTo>
                  <a:lnTo>
                    <a:pt x="13146" y="960"/>
                  </a:lnTo>
                  <a:lnTo>
                    <a:pt x="13082" y="1568"/>
                  </a:lnTo>
                  <a:lnTo>
                    <a:pt x="13018" y="2271"/>
                  </a:lnTo>
                  <a:lnTo>
                    <a:pt x="12858" y="3007"/>
                  </a:lnTo>
                  <a:lnTo>
                    <a:pt x="12762" y="3391"/>
                  </a:lnTo>
                  <a:lnTo>
                    <a:pt x="12634" y="3743"/>
                  </a:lnTo>
                  <a:lnTo>
                    <a:pt x="12474" y="4062"/>
                  </a:lnTo>
                  <a:lnTo>
                    <a:pt x="12314" y="4382"/>
                  </a:lnTo>
                  <a:lnTo>
                    <a:pt x="12314" y="4382"/>
                  </a:lnTo>
                  <a:lnTo>
                    <a:pt x="11803" y="4734"/>
                  </a:lnTo>
                  <a:lnTo>
                    <a:pt x="10939" y="5246"/>
                  </a:lnTo>
                  <a:lnTo>
                    <a:pt x="11067" y="44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11;p45"/>
            <p:cNvSpPr/>
            <p:nvPr/>
          </p:nvSpPr>
          <p:spPr>
            <a:xfrm flipH="1">
              <a:off x="8404666" y="4400497"/>
              <a:ext cx="342415" cy="7326"/>
            </a:xfrm>
            <a:custGeom>
              <a:avLst/>
              <a:gdLst/>
              <a:ahLst/>
              <a:cxnLst/>
              <a:rect l="l" t="t" r="r" b="b"/>
              <a:pathLst>
                <a:path w="9021" h="193" extrusionOk="0">
                  <a:moveTo>
                    <a:pt x="1184" y="1"/>
                  </a:moveTo>
                  <a:lnTo>
                    <a:pt x="449" y="33"/>
                  </a:lnTo>
                  <a:lnTo>
                    <a:pt x="1" y="65"/>
                  </a:lnTo>
                  <a:lnTo>
                    <a:pt x="1" y="97"/>
                  </a:lnTo>
                  <a:lnTo>
                    <a:pt x="449" y="129"/>
                  </a:lnTo>
                  <a:lnTo>
                    <a:pt x="1184" y="161"/>
                  </a:lnTo>
                  <a:lnTo>
                    <a:pt x="3167" y="193"/>
                  </a:lnTo>
                  <a:lnTo>
                    <a:pt x="7677" y="193"/>
                  </a:lnTo>
                  <a:lnTo>
                    <a:pt x="8989" y="161"/>
                  </a:lnTo>
                  <a:lnTo>
                    <a:pt x="9021" y="129"/>
                  </a:lnTo>
                  <a:lnTo>
                    <a:pt x="8989" y="97"/>
                  </a:lnTo>
                  <a:lnTo>
                    <a:pt x="7709" y="65"/>
                  </a:lnTo>
                  <a:lnTo>
                    <a:pt x="6398" y="33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12;p45"/>
            <p:cNvSpPr/>
            <p:nvPr/>
          </p:nvSpPr>
          <p:spPr>
            <a:xfrm flipH="1">
              <a:off x="8291742" y="2927763"/>
              <a:ext cx="109318" cy="64380"/>
            </a:xfrm>
            <a:custGeom>
              <a:avLst/>
              <a:gdLst/>
              <a:ahLst/>
              <a:cxnLst/>
              <a:rect l="l" t="t" r="r" b="b"/>
              <a:pathLst>
                <a:path w="2880" h="1696" extrusionOk="0">
                  <a:moveTo>
                    <a:pt x="2815" y="0"/>
                  </a:moveTo>
                  <a:lnTo>
                    <a:pt x="2783" y="32"/>
                  </a:lnTo>
                  <a:lnTo>
                    <a:pt x="2047" y="384"/>
                  </a:lnTo>
                  <a:lnTo>
                    <a:pt x="1376" y="768"/>
                  </a:lnTo>
                  <a:lnTo>
                    <a:pt x="672" y="1216"/>
                  </a:lnTo>
                  <a:lnTo>
                    <a:pt x="0" y="1664"/>
                  </a:lnTo>
                  <a:lnTo>
                    <a:pt x="0" y="1696"/>
                  </a:lnTo>
                  <a:lnTo>
                    <a:pt x="64" y="1696"/>
                  </a:lnTo>
                  <a:lnTo>
                    <a:pt x="1472" y="928"/>
                  </a:lnTo>
                  <a:lnTo>
                    <a:pt x="2143" y="544"/>
                  </a:lnTo>
                  <a:lnTo>
                    <a:pt x="2847" y="128"/>
                  </a:lnTo>
                  <a:lnTo>
                    <a:pt x="2879" y="96"/>
                  </a:lnTo>
                  <a:lnTo>
                    <a:pt x="2879" y="3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13;p45"/>
            <p:cNvSpPr/>
            <p:nvPr/>
          </p:nvSpPr>
          <p:spPr>
            <a:xfrm flipH="1">
              <a:off x="8335469" y="2920474"/>
              <a:ext cx="14614" cy="43730"/>
            </a:xfrm>
            <a:custGeom>
              <a:avLst/>
              <a:gdLst/>
              <a:ahLst/>
              <a:cxnLst/>
              <a:rect l="l" t="t" r="r" b="b"/>
              <a:pathLst>
                <a:path w="385" h="1152" extrusionOk="0">
                  <a:moveTo>
                    <a:pt x="225" y="1"/>
                  </a:moveTo>
                  <a:lnTo>
                    <a:pt x="193" y="65"/>
                  </a:lnTo>
                  <a:lnTo>
                    <a:pt x="97" y="352"/>
                  </a:lnTo>
                  <a:lnTo>
                    <a:pt x="65" y="640"/>
                  </a:lnTo>
                  <a:lnTo>
                    <a:pt x="1" y="864"/>
                  </a:lnTo>
                  <a:lnTo>
                    <a:pt x="33" y="1120"/>
                  </a:lnTo>
                  <a:lnTo>
                    <a:pt x="33" y="1152"/>
                  </a:lnTo>
                  <a:lnTo>
                    <a:pt x="97" y="1120"/>
                  </a:lnTo>
                  <a:lnTo>
                    <a:pt x="161" y="896"/>
                  </a:lnTo>
                  <a:lnTo>
                    <a:pt x="225" y="640"/>
                  </a:lnTo>
                  <a:lnTo>
                    <a:pt x="385" y="96"/>
                  </a:lnTo>
                  <a:lnTo>
                    <a:pt x="353" y="3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14;p45"/>
            <p:cNvSpPr/>
            <p:nvPr/>
          </p:nvSpPr>
          <p:spPr>
            <a:xfrm flipH="1">
              <a:off x="8308747" y="2848844"/>
              <a:ext cx="41336" cy="76527"/>
            </a:xfrm>
            <a:custGeom>
              <a:avLst/>
              <a:gdLst/>
              <a:ahLst/>
              <a:cxnLst/>
              <a:rect l="l" t="t" r="r" b="b"/>
              <a:pathLst>
                <a:path w="1089" h="2016" extrusionOk="0">
                  <a:moveTo>
                    <a:pt x="257" y="0"/>
                  </a:moveTo>
                  <a:lnTo>
                    <a:pt x="225" y="256"/>
                  </a:lnTo>
                  <a:lnTo>
                    <a:pt x="193" y="512"/>
                  </a:lnTo>
                  <a:lnTo>
                    <a:pt x="97" y="1024"/>
                  </a:lnTo>
                  <a:lnTo>
                    <a:pt x="33" y="1504"/>
                  </a:lnTo>
                  <a:lnTo>
                    <a:pt x="1" y="1983"/>
                  </a:lnTo>
                  <a:lnTo>
                    <a:pt x="33" y="1983"/>
                  </a:lnTo>
                  <a:lnTo>
                    <a:pt x="65" y="2015"/>
                  </a:lnTo>
                  <a:lnTo>
                    <a:pt x="353" y="1952"/>
                  </a:lnTo>
                  <a:lnTo>
                    <a:pt x="609" y="1824"/>
                  </a:lnTo>
                  <a:lnTo>
                    <a:pt x="704" y="1760"/>
                  </a:lnTo>
                  <a:lnTo>
                    <a:pt x="768" y="1632"/>
                  </a:lnTo>
                  <a:lnTo>
                    <a:pt x="800" y="1536"/>
                  </a:lnTo>
                  <a:lnTo>
                    <a:pt x="832" y="1408"/>
                  </a:lnTo>
                  <a:lnTo>
                    <a:pt x="992" y="736"/>
                  </a:lnTo>
                  <a:lnTo>
                    <a:pt x="1088" y="64"/>
                  </a:lnTo>
                  <a:lnTo>
                    <a:pt x="1056" y="64"/>
                  </a:lnTo>
                  <a:lnTo>
                    <a:pt x="992" y="384"/>
                  </a:lnTo>
                  <a:lnTo>
                    <a:pt x="896" y="704"/>
                  </a:lnTo>
                  <a:lnTo>
                    <a:pt x="768" y="1280"/>
                  </a:lnTo>
                  <a:lnTo>
                    <a:pt x="736" y="1408"/>
                  </a:lnTo>
                  <a:lnTo>
                    <a:pt x="673" y="1536"/>
                  </a:lnTo>
                  <a:lnTo>
                    <a:pt x="609" y="1632"/>
                  </a:lnTo>
                  <a:lnTo>
                    <a:pt x="513" y="1728"/>
                  </a:lnTo>
                  <a:lnTo>
                    <a:pt x="321" y="1856"/>
                  </a:lnTo>
                  <a:lnTo>
                    <a:pt x="65" y="1920"/>
                  </a:lnTo>
                  <a:lnTo>
                    <a:pt x="161" y="1472"/>
                  </a:lnTo>
                  <a:lnTo>
                    <a:pt x="225" y="992"/>
                  </a:lnTo>
                  <a:lnTo>
                    <a:pt x="257" y="512"/>
                  </a:lnTo>
                  <a:lnTo>
                    <a:pt x="289" y="256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15;p45"/>
            <p:cNvSpPr/>
            <p:nvPr/>
          </p:nvSpPr>
          <p:spPr>
            <a:xfrm flipH="1">
              <a:off x="8645051" y="2847629"/>
              <a:ext cx="78952" cy="1515287"/>
            </a:xfrm>
            <a:custGeom>
              <a:avLst/>
              <a:gdLst/>
              <a:ahLst/>
              <a:cxnLst/>
              <a:rect l="l" t="t" r="r" b="b"/>
              <a:pathLst>
                <a:path w="2080" h="39918" extrusionOk="0">
                  <a:moveTo>
                    <a:pt x="1984" y="0"/>
                  </a:moveTo>
                  <a:lnTo>
                    <a:pt x="1952" y="32"/>
                  </a:lnTo>
                  <a:lnTo>
                    <a:pt x="1760" y="960"/>
                  </a:lnTo>
                  <a:lnTo>
                    <a:pt x="1632" y="1920"/>
                  </a:lnTo>
                  <a:lnTo>
                    <a:pt x="1568" y="2879"/>
                  </a:lnTo>
                  <a:lnTo>
                    <a:pt x="1568" y="3807"/>
                  </a:lnTo>
                  <a:lnTo>
                    <a:pt x="1632" y="4766"/>
                  </a:lnTo>
                  <a:lnTo>
                    <a:pt x="1728" y="5726"/>
                  </a:lnTo>
                  <a:lnTo>
                    <a:pt x="1824" y="6685"/>
                  </a:lnTo>
                  <a:lnTo>
                    <a:pt x="1856" y="7613"/>
                  </a:lnTo>
                  <a:lnTo>
                    <a:pt x="1856" y="8572"/>
                  </a:lnTo>
                  <a:lnTo>
                    <a:pt x="1824" y="9564"/>
                  </a:lnTo>
                  <a:lnTo>
                    <a:pt x="1696" y="11483"/>
                  </a:lnTo>
                  <a:lnTo>
                    <a:pt x="1472" y="15385"/>
                  </a:lnTo>
                  <a:lnTo>
                    <a:pt x="960" y="23189"/>
                  </a:lnTo>
                  <a:lnTo>
                    <a:pt x="480" y="31025"/>
                  </a:lnTo>
                  <a:lnTo>
                    <a:pt x="256" y="35375"/>
                  </a:lnTo>
                  <a:lnTo>
                    <a:pt x="97" y="37614"/>
                  </a:lnTo>
                  <a:lnTo>
                    <a:pt x="1" y="39821"/>
                  </a:lnTo>
                  <a:lnTo>
                    <a:pt x="33" y="39917"/>
                  </a:lnTo>
                  <a:lnTo>
                    <a:pt x="161" y="39917"/>
                  </a:lnTo>
                  <a:lnTo>
                    <a:pt x="193" y="39821"/>
                  </a:lnTo>
                  <a:lnTo>
                    <a:pt x="352" y="37870"/>
                  </a:lnTo>
                  <a:lnTo>
                    <a:pt x="480" y="35887"/>
                  </a:lnTo>
                  <a:lnTo>
                    <a:pt x="704" y="31985"/>
                  </a:lnTo>
                  <a:lnTo>
                    <a:pt x="1184" y="24181"/>
                  </a:lnTo>
                  <a:lnTo>
                    <a:pt x="1664" y="16409"/>
                  </a:lnTo>
                  <a:lnTo>
                    <a:pt x="1888" y="12538"/>
                  </a:lnTo>
                  <a:lnTo>
                    <a:pt x="1984" y="10587"/>
                  </a:lnTo>
                  <a:lnTo>
                    <a:pt x="2048" y="9628"/>
                  </a:lnTo>
                  <a:lnTo>
                    <a:pt x="2080" y="8636"/>
                  </a:lnTo>
                  <a:lnTo>
                    <a:pt x="2048" y="7581"/>
                  </a:lnTo>
                  <a:lnTo>
                    <a:pt x="1984" y="6525"/>
                  </a:lnTo>
                  <a:lnTo>
                    <a:pt x="1856" y="5438"/>
                  </a:lnTo>
                  <a:lnTo>
                    <a:pt x="1728" y="4350"/>
                  </a:lnTo>
                  <a:lnTo>
                    <a:pt x="1664" y="3807"/>
                  </a:lnTo>
                  <a:lnTo>
                    <a:pt x="1664" y="3263"/>
                  </a:lnTo>
                  <a:lnTo>
                    <a:pt x="1664" y="2719"/>
                  </a:lnTo>
                  <a:lnTo>
                    <a:pt x="1664" y="2175"/>
                  </a:lnTo>
                  <a:lnTo>
                    <a:pt x="1728" y="1632"/>
                  </a:lnTo>
                  <a:lnTo>
                    <a:pt x="1792" y="1120"/>
                  </a:lnTo>
                  <a:lnTo>
                    <a:pt x="1888" y="576"/>
                  </a:lnTo>
                  <a:lnTo>
                    <a:pt x="1984" y="32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316;p45"/>
            <p:cNvSpPr/>
            <p:nvPr/>
          </p:nvSpPr>
          <p:spPr>
            <a:xfrm flipH="1">
              <a:off x="8515160" y="2845200"/>
              <a:ext cx="120211" cy="120219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3103" y="0"/>
                  </a:moveTo>
                  <a:lnTo>
                    <a:pt x="3039" y="288"/>
                  </a:lnTo>
                  <a:lnTo>
                    <a:pt x="3007" y="544"/>
                  </a:lnTo>
                  <a:lnTo>
                    <a:pt x="2943" y="832"/>
                  </a:lnTo>
                  <a:lnTo>
                    <a:pt x="2879" y="1120"/>
                  </a:lnTo>
                  <a:lnTo>
                    <a:pt x="2751" y="1408"/>
                  </a:lnTo>
                  <a:lnTo>
                    <a:pt x="2623" y="1664"/>
                  </a:lnTo>
                  <a:lnTo>
                    <a:pt x="2463" y="1888"/>
                  </a:lnTo>
                  <a:lnTo>
                    <a:pt x="2271" y="2111"/>
                  </a:lnTo>
                  <a:lnTo>
                    <a:pt x="2047" y="2303"/>
                  </a:lnTo>
                  <a:lnTo>
                    <a:pt x="1792" y="2495"/>
                  </a:lnTo>
                  <a:lnTo>
                    <a:pt x="1504" y="2623"/>
                  </a:lnTo>
                  <a:lnTo>
                    <a:pt x="1216" y="2751"/>
                  </a:lnTo>
                  <a:lnTo>
                    <a:pt x="640" y="2943"/>
                  </a:lnTo>
                  <a:lnTo>
                    <a:pt x="32" y="3103"/>
                  </a:lnTo>
                  <a:lnTo>
                    <a:pt x="0" y="3135"/>
                  </a:lnTo>
                  <a:lnTo>
                    <a:pt x="32" y="3167"/>
                  </a:lnTo>
                  <a:lnTo>
                    <a:pt x="384" y="3167"/>
                  </a:lnTo>
                  <a:lnTo>
                    <a:pt x="736" y="3103"/>
                  </a:lnTo>
                  <a:lnTo>
                    <a:pt x="1088" y="3039"/>
                  </a:lnTo>
                  <a:lnTo>
                    <a:pt x="1408" y="2943"/>
                  </a:lnTo>
                  <a:lnTo>
                    <a:pt x="1728" y="2847"/>
                  </a:lnTo>
                  <a:lnTo>
                    <a:pt x="1984" y="2687"/>
                  </a:lnTo>
                  <a:lnTo>
                    <a:pt x="2271" y="2527"/>
                  </a:lnTo>
                  <a:lnTo>
                    <a:pt x="2495" y="2335"/>
                  </a:lnTo>
                  <a:lnTo>
                    <a:pt x="2719" y="2111"/>
                  </a:lnTo>
                  <a:lnTo>
                    <a:pt x="2879" y="1856"/>
                  </a:lnTo>
                  <a:lnTo>
                    <a:pt x="3007" y="1568"/>
                  </a:lnTo>
                  <a:lnTo>
                    <a:pt x="3071" y="1280"/>
                  </a:lnTo>
                  <a:lnTo>
                    <a:pt x="3135" y="960"/>
                  </a:lnTo>
                  <a:lnTo>
                    <a:pt x="3167" y="640"/>
                  </a:lnTo>
                  <a:lnTo>
                    <a:pt x="3167" y="352"/>
                  </a:lnTo>
                  <a:lnTo>
                    <a:pt x="3167" y="192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317;p45"/>
            <p:cNvSpPr/>
            <p:nvPr/>
          </p:nvSpPr>
          <p:spPr>
            <a:xfrm flipH="1">
              <a:off x="7800079" y="1876309"/>
              <a:ext cx="571830" cy="564617"/>
            </a:xfrm>
            <a:custGeom>
              <a:avLst/>
              <a:gdLst/>
              <a:ahLst/>
              <a:cxnLst/>
              <a:rect l="l" t="t" r="r" b="b"/>
              <a:pathLst>
                <a:path w="15065" h="14874" extrusionOk="0">
                  <a:moveTo>
                    <a:pt x="14489" y="1"/>
                  </a:moveTo>
                  <a:lnTo>
                    <a:pt x="14361" y="65"/>
                  </a:lnTo>
                  <a:lnTo>
                    <a:pt x="14201" y="161"/>
                  </a:lnTo>
                  <a:lnTo>
                    <a:pt x="14041" y="321"/>
                  </a:lnTo>
                  <a:lnTo>
                    <a:pt x="13881" y="513"/>
                  </a:lnTo>
                  <a:lnTo>
                    <a:pt x="13562" y="1024"/>
                  </a:lnTo>
                  <a:lnTo>
                    <a:pt x="13178" y="1664"/>
                  </a:lnTo>
                  <a:lnTo>
                    <a:pt x="12794" y="2400"/>
                  </a:lnTo>
                  <a:lnTo>
                    <a:pt x="12378" y="3231"/>
                  </a:lnTo>
                  <a:lnTo>
                    <a:pt x="11547" y="4990"/>
                  </a:lnTo>
                  <a:lnTo>
                    <a:pt x="10715" y="6750"/>
                  </a:lnTo>
                  <a:lnTo>
                    <a:pt x="9979" y="8285"/>
                  </a:lnTo>
                  <a:lnTo>
                    <a:pt x="9627" y="8893"/>
                  </a:lnTo>
                  <a:lnTo>
                    <a:pt x="9340" y="9372"/>
                  </a:lnTo>
                  <a:lnTo>
                    <a:pt x="9212" y="9532"/>
                  </a:lnTo>
                  <a:lnTo>
                    <a:pt x="9084" y="9660"/>
                  </a:lnTo>
                  <a:lnTo>
                    <a:pt x="8988" y="9756"/>
                  </a:lnTo>
                  <a:lnTo>
                    <a:pt x="8892" y="9788"/>
                  </a:lnTo>
                  <a:lnTo>
                    <a:pt x="8252" y="9788"/>
                  </a:lnTo>
                  <a:lnTo>
                    <a:pt x="7548" y="9692"/>
                  </a:lnTo>
                  <a:lnTo>
                    <a:pt x="6717" y="9532"/>
                  </a:lnTo>
                  <a:lnTo>
                    <a:pt x="5821" y="9308"/>
                  </a:lnTo>
                  <a:lnTo>
                    <a:pt x="4862" y="9052"/>
                  </a:lnTo>
                  <a:lnTo>
                    <a:pt x="3806" y="8797"/>
                  </a:lnTo>
                  <a:lnTo>
                    <a:pt x="2687" y="8541"/>
                  </a:lnTo>
                  <a:lnTo>
                    <a:pt x="1503" y="8349"/>
                  </a:lnTo>
                  <a:lnTo>
                    <a:pt x="1184" y="8317"/>
                  </a:lnTo>
                  <a:lnTo>
                    <a:pt x="928" y="8317"/>
                  </a:lnTo>
                  <a:lnTo>
                    <a:pt x="704" y="8349"/>
                  </a:lnTo>
                  <a:lnTo>
                    <a:pt x="512" y="8381"/>
                  </a:lnTo>
                  <a:lnTo>
                    <a:pt x="352" y="8445"/>
                  </a:lnTo>
                  <a:lnTo>
                    <a:pt x="224" y="8541"/>
                  </a:lnTo>
                  <a:lnTo>
                    <a:pt x="128" y="8637"/>
                  </a:lnTo>
                  <a:lnTo>
                    <a:pt x="64" y="8765"/>
                  </a:lnTo>
                  <a:lnTo>
                    <a:pt x="32" y="8893"/>
                  </a:lnTo>
                  <a:lnTo>
                    <a:pt x="0" y="9020"/>
                  </a:lnTo>
                  <a:lnTo>
                    <a:pt x="32" y="9180"/>
                  </a:lnTo>
                  <a:lnTo>
                    <a:pt x="64" y="9340"/>
                  </a:lnTo>
                  <a:lnTo>
                    <a:pt x="128" y="9500"/>
                  </a:lnTo>
                  <a:lnTo>
                    <a:pt x="224" y="9692"/>
                  </a:lnTo>
                  <a:lnTo>
                    <a:pt x="480" y="10044"/>
                  </a:lnTo>
                  <a:lnTo>
                    <a:pt x="704" y="10300"/>
                  </a:lnTo>
                  <a:lnTo>
                    <a:pt x="1056" y="10620"/>
                  </a:lnTo>
                  <a:lnTo>
                    <a:pt x="1439" y="11004"/>
                  </a:lnTo>
                  <a:lnTo>
                    <a:pt x="1951" y="11387"/>
                  </a:lnTo>
                  <a:lnTo>
                    <a:pt x="2495" y="11803"/>
                  </a:lnTo>
                  <a:lnTo>
                    <a:pt x="3135" y="12251"/>
                  </a:lnTo>
                  <a:lnTo>
                    <a:pt x="3806" y="12699"/>
                  </a:lnTo>
                  <a:lnTo>
                    <a:pt x="4510" y="13114"/>
                  </a:lnTo>
                  <a:lnTo>
                    <a:pt x="5278" y="13498"/>
                  </a:lnTo>
                  <a:lnTo>
                    <a:pt x="6077" y="13882"/>
                  </a:lnTo>
                  <a:lnTo>
                    <a:pt x="6909" y="14202"/>
                  </a:lnTo>
                  <a:lnTo>
                    <a:pt x="7772" y="14490"/>
                  </a:lnTo>
                  <a:lnTo>
                    <a:pt x="8636" y="14682"/>
                  </a:lnTo>
                  <a:lnTo>
                    <a:pt x="9052" y="14778"/>
                  </a:lnTo>
                  <a:lnTo>
                    <a:pt x="9500" y="14810"/>
                  </a:lnTo>
                  <a:lnTo>
                    <a:pt x="9915" y="14842"/>
                  </a:lnTo>
                  <a:lnTo>
                    <a:pt x="10363" y="14874"/>
                  </a:lnTo>
                  <a:lnTo>
                    <a:pt x="10779" y="14842"/>
                  </a:lnTo>
                  <a:lnTo>
                    <a:pt x="11227" y="14810"/>
                  </a:lnTo>
                  <a:lnTo>
                    <a:pt x="11387" y="14778"/>
                  </a:lnTo>
                  <a:lnTo>
                    <a:pt x="11547" y="14714"/>
                  </a:lnTo>
                  <a:lnTo>
                    <a:pt x="11738" y="14650"/>
                  </a:lnTo>
                  <a:lnTo>
                    <a:pt x="11898" y="14554"/>
                  </a:lnTo>
                  <a:lnTo>
                    <a:pt x="12186" y="14298"/>
                  </a:lnTo>
                  <a:lnTo>
                    <a:pt x="12506" y="13978"/>
                  </a:lnTo>
                  <a:lnTo>
                    <a:pt x="12762" y="13594"/>
                  </a:lnTo>
                  <a:lnTo>
                    <a:pt x="13018" y="13178"/>
                  </a:lnTo>
                  <a:lnTo>
                    <a:pt x="13242" y="12699"/>
                  </a:lnTo>
                  <a:lnTo>
                    <a:pt x="13466" y="12219"/>
                  </a:lnTo>
                  <a:lnTo>
                    <a:pt x="13658" y="11739"/>
                  </a:lnTo>
                  <a:lnTo>
                    <a:pt x="13849" y="11227"/>
                  </a:lnTo>
                  <a:lnTo>
                    <a:pt x="14137" y="10236"/>
                  </a:lnTo>
                  <a:lnTo>
                    <a:pt x="14361" y="9340"/>
                  </a:lnTo>
                  <a:lnTo>
                    <a:pt x="14489" y="8605"/>
                  </a:lnTo>
                  <a:lnTo>
                    <a:pt x="14649" y="7421"/>
                  </a:lnTo>
                  <a:lnTo>
                    <a:pt x="14809" y="6046"/>
                  </a:lnTo>
                  <a:lnTo>
                    <a:pt x="14969" y="4575"/>
                  </a:lnTo>
                  <a:lnTo>
                    <a:pt x="15065" y="3135"/>
                  </a:lnTo>
                  <a:lnTo>
                    <a:pt x="15065" y="2496"/>
                  </a:lnTo>
                  <a:lnTo>
                    <a:pt x="15065" y="1856"/>
                  </a:lnTo>
                  <a:lnTo>
                    <a:pt x="15065" y="1312"/>
                  </a:lnTo>
                  <a:lnTo>
                    <a:pt x="15001" y="832"/>
                  </a:lnTo>
                  <a:lnTo>
                    <a:pt x="14937" y="481"/>
                  </a:lnTo>
                  <a:lnTo>
                    <a:pt x="14809" y="193"/>
                  </a:lnTo>
                  <a:lnTo>
                    <a:pt x="14745" y="97"/>
                  </a:lnTo>
                  <a:lnTo>
                    <a:pt x="14681" y="33"/>
                  </a:lnTo>
                  <a:lnTo>
                    <a:pt x="145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18;p45"/>
            <p:cNvSpPr/>
            <p:nvPr/>
          </p:nvSpPr>
          <p:spPr>
            <a:xfrm flipH="1">
              <a:off x="8080509" y="2187125"/>
              <a:ext cx="299902" cy="245298"/>
            </a:xfrm>
            <a:custGeom>
              <a:avLst/>
              <a:gdLst/>
              <a:ahLst/>
              <a:cxnLst/>
              <a:rect l="l" t="t" r="r" b="b"/>
              <a:pathLst>
                <a:path w="7901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7900" y="1312"/>
                  </a:lnTo>
                  <a:lnTo>
                    <a:pt x="5853" y="832"/>
                  </a:lnTo>
                  <a:lnTo>
                    <a:pt x="3934" y="417"/>
                  </a:lnTo>
                  <a:lnTo>
                    <a:pt x="2943" y="225"/>
                  </a:lnTo>
                  <a:lnTo>
                    <a:pt x="2015" y="65"/>
                  </a:lnTo>
                  <a:lnTo>
                    <a:pt x="1599" y="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19;p45"/>
            <p:cNvSpPr/>
            <p:nvPr/>
          </p:nvSpPr>
          <p:spPr>
            <a:xfrm flipH="1">
              <a:off x="8137559" y="2187125"/>
              <a:ext cx="242852" cy="245298"/>
            </a:xfrm>
            <a:custGeom>
              <a:avLst/>
              <a:gdLst/>
              <a:ahLst/>
              <a:cxnLst/>
              <a:rect l="l" t="t" r="r" b="b"/>
              <a:pathLst>
                <a:path w="6398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3742" y="256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20;p45"/>
            <p:cNvSpPr/>
            <p:nvPr/>
          </p:nvSpPr>
          <p:spPr>
            <a:xfrm flipH="1">
              <a:off x="8119377" y="2240573"/>
              <a:ext cx="63161" cy="165164"/>
            </a:xfrm>
            <a:custGeom>
              <a:avLst/>
              <a:gdLst/>
              <a:ahLst/>
              <a:cxnLst/>
              <a:rect l="l" t="t" r="r" b="b"/>
              <a:pathLst>
                <a:path w="1664" h="4351" extrusionOk="0">
                  <a:moveTo>
                    <a:pt x="1664" y="0"/>
                  </a:moveTo>
                  <a:lnTo>
                    <a:pt x="1632" y="32"/>
                  </a:lnTo>
                  <a:lnTo>
                    <a:pt x="1280" y="864"/>
                  </a:lnTo>
                  <a:lnTo>
                    <a:pt x="800" y="2143"/>
                  </a:lnTo>
                  <a:lnTo>
                    <a:pt x="1" y="4318"/>
                  </a:lnTo>
                  <a:lnTo>
                    <a:pt x="1" y="4350"/>
                  </a:lnTo>
                  <a:lnTo>
                    <a:pt x="33" y="4318"/>
                  </a:lnTo>
                  <a:lnTo>
                    <a:pt x="480" y="3263"/>
                  </a:lnTo>
                  <a:lnTo>
                    <a:pt x="896" y="2207"/>
                  </a:lnTo>
                  <a:lnTo>
                    <a:pt x="1312" y="1120"/>
                  </a:lnTo>
                  <a:lnTo>
                    <a:pt x="1664" y="3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21;p45"/>
            <p:cNvSpPr/>
            <p:nvPr/>
          </p:nvSpPr>
          <p:spPr>
            <a:xfrm flipH="1">
              <a:off x="7673794" y="1845979"/>
              <a:ext cx="236779" cy="313284"/>
            </a:xfrm>
            <a:custGeom>
              <a:avLst/>
              <a:gdLst/>
              <a:ahLst/>
              <a:cxnLst/>
              <a:rect l="l" t="t" r="r" b="b"/>
              <a:pathLst>
                <a:path w="6238" h="8253" extrusionOk="0">
                  <a:moveTo>
                    <a:pt x="1855" y="0"/>
                  </a:moveTo>
                  <a:lnTo>
                    <a:pt x="1504" y="64"/>
                  </a:lnTo>
                  <a:lnTo>
                    <a:pt x="1184" y="160"/>
                  </a:lnTo>
                  <a:lnTo>
                    <a:pt x="928" y="256"/>
                  </a:lnTo>
                  <a:lnTo>
                    <a:pt x="736" y="384"/>
                  </a:lnTo>
                  <a:lnTo>
                    <a:pt x="640" y="448"/>
                  </a:lnTo>
                  <a:lnTo>
                    <a:pt x="608" y="544"/>
                  </a:lnTo>
                  <a:lnTo>
                    <a:pt x="544" y="704"/>
                  </a:lnTo>
                  <a:lnTo>
                    <a:pt x="544" y="896"/>
                  </a:lnTo>
                  <a:lnTo>
                    <a:pt x="544" y="1056"/>
                  </a:lnTo>
                  <a:lnTo>
                    <a:pt x="608" y="1216"/>
                  </a:lnTo>
                  <a:lnTo>
                    <a:pt x="704" y="1440"/>
                  </a:lnTo>
                  <a:lnTo>
                    <a:pt x="768" y="1535"/>
                  </a:lnTo>
                  <a:lnTo>
                    <a:pt x="672" y="1567"/>
                  </a:lnTo>
                  <a:lnTo>
                    <a:pt x="480" y="1695"/>
                  </a:lnTo>
                  <a:lnTo>
                    <a:pt x="352" y="1791"/>
                  </a:lnTo>
                  <a:lnTo>
                    <a:pt x="256" y="1887"/>
                  </a:lnTo>
                  <a:lnTo>
                    <a:pt x="192" y="2015"/>
                  </a:lnTo>
                  <a:lnTo>
                    <a:pt x="128" y="2175"/>
                  </a:lnTo>
                  <a:lnTo>
                    <a:pt x="160" y="2463"/>
                  </a:lnTo>
                  <a:lnTo>
                    <a:pt x="256" y="2719"/>
                  </a:lnTo>
                  <a:lnTo>
                    <a:pt x="384" y="2911"/>
                  </a:lnTo>
                  <a:lnTo>
                    <a:pt x="608" y="3103"/>
                  </a:lnTo>
                  <a:lnTo>
                    <a:pt x="512" y="3135"/>
                  </a:lnTo>
                  <a:lnTo>
                    <a:pt x="320" y="3263"/>
                  </a:lnTo>
                  <a:lnTo>
                    <a:pt x="192" y="3359"/>
                  </a:lnTo>
                  <a:lnTo>
                    <a:pt x="96" y="3455"/>
                  </a:lnTo>
                  <a:lnTo>
                    <a:pt x="32" y="3551"/>
                  </a:lnTo>
                  <a:lnTo>
                    <a:pt x="0" y="3678"/>
                  </a:lnTo>
                  <a:lnTo>
                    <a:pt x="32" y="3902"/>
                  </a:lnTo>
                  <a:lnTo>
                    <a:pt x="96" y="4126"/>
                  </a:lnTo>
                  <a:lnTo>
                    <a:pt x="192" y="4286"/>
                  </a:lnTo>
                  <a:lnTo>
                    <a:pt x="320" y="4446"/>
                  </a:lnTo>
                  <a:lnTo>
                    <a:pt x="544" y="4638"/>
                  </a:lnTo>
                  <a:lnTo>
                    <a:pt x="640" y="4702"/>
                  </a:lnTo>
                  <a:lnTo>
                    <a:pt x="512" y="4766"/>
                  </a:lnTo>
                  <a:lnTo>
                    <a:pt x="416" y="4862"/>
                  </a:lnTo>
                  <a:lnTo>
                    <a:pt x="320" y="4958"/>
                  </a:lnTo>
                  <a:lnTo>
                    <a:pt x="256" y="5054"/>
                  </a:lnTo>
                  <a:lnTo>
                    <a:pt x="192" y="5150"/>
                  </a:lnTo>
                  <a:lnTo>
                    <a:pt x="160" y="5278"/>
                  </a:lnTo>
                  <a:lnTo>
                    <a:pt x="160" y="5406"/>
                  </a:lnTo>
                  <a:lnTo>
                    <a:pt x="160" y="5566"/>
                  </a:lnTo>
                  <a:lnTo>
                    <a:pt x="192" y="5693"/>
                  </a:lnTo>
                  <a:lnTo>
                    <a:pt x="224" y="5853"/>
                  </a:lnTo>
                  <a:lnTo>
                    <a:pt x="384" y="6205"/>
                  </a:lnTo>
                  <a:lnTo>
                    <a:pt x="576" y="6589"/>
                  </a:lnTo>
                  <a:lnTo>
                    <a:pt x="832" y="6973"/>
                  </a:lnTo>
                  <a:lnTo>
                    <a:pt x="1248" y="7581"/>
                  </a:lnTo>
                  <a:lnTo>
                    <a:pt x="1599" y="8252"/>
                  </a:lnTo>
                  <a:lnTo>
                    <a:pt x="2303" y="8156"/>
                  </a:lnTo>
                  <a:lnTo>
                    <a:pt x="2335" y="7996"/>
                  </a:lnTo>
                  <a:lnTo>
                    <a:pt x="2207" y="6589"/>
                  </a:lnTo>
                  <a:lnTo>
                    <a:pt x="2367" y="6557"/>
                  </a:lnTo>
                  <a:lnTo>
                    <a:pt x="2559" y="6589"/>
                  </a:lnTo>
                  <a:lnTo>
                    <a:pt x="3039" y="6685"/>
                  </a:lnTo>
                  <a:lnTo>
                    <a:pt x="4030" y="7037"/>
                  </a:lnTo>
                  <a:lnTo>
                    <a:pt x="4510" y="7197"/>
                  </a:lnTo>
                  <a:lnTo>
                    <a:pt x="4734" y="7229"/>
                  </a:lnTo>
                  <a:lnTo>
                    <a:pt x="5150" y="7229"/>
                  </a:lnTo>
                  <a:lnTo>
                    <a:pt x="5278" y="7133"/>
                  </a:lnTo>
                  <a:lnTo>
                    <a:pt x="5406" y="7037"/>
                  </a:lnTo>
                  <a:lnTo>
                    <a:pt x="5502" y="6877"/>
                  </a:lnTo>
                  <a:lnTo>
                    <a:pt x="5534" y="6749"/>
                  </a:lnTo>
                  <a:lnTo>
                    <a:pt x="5534" y="6653"/>
                  </a:lnTo>
                  <a:lnTo>
                    <a:pt x="5502" y="6429"/>
                  </a:lnTo>
                  <a:lnTo>
                    <a:pt x="5406" y="6205"/>
                  </a:lnTo>
                  <a:lnTo>
                    <a:pt x="5278" y="6013"/>
                  </a:lnTo>
                  <a:lnTo>
                    <a:pt x="5150" y="5853"/>
                  </a:lnTo>
                  <a:lnTo>
                    <a:pt x="5022" y="5725"/>
                  </a:lnTo>
                  <a:lnTo>
                    <a:pt x="4862" y="5598"/>
                  </a:lnTo>
                  <a:lnTo>
                    <a:pt x="4862" y="5598"/>
                  </a:lnTo>
                  <a:lnTo>
                    <a:pt x="5086" y="5661"/>
                  </a:lnTo>
                  <a:lnTo>
                    <a:pt x="5534" y="5661"/>
                  </a:lnTo>
                  <a:lnTo>
                    <a:pt x="5757" y="5630"/>
                  </a:lnTo>
                  <a:lnTo>
                    <a:pt x="5853" y="5598"/>
                  </a:lnTo>
                  <a:lnTo>
                    <a:pt x="5949" y="5534"/>
                  </a:lnTo>
                  <a:lnTo>
                    <a:pt x="6045" y="5470"/>
                  </a:lnTo>
                  <a:lnTo>
                    <a:pt x="6109" y="5374"/>
                  </a:lnTo>
                  <a:lnTo>
                    <a:pt x="6141" y="5246"/>
                  </a:lnTo>
                  <a:lnTo>
                    <a:pt x="6173" y="5118"/>
                  </a:lnTo>
                  <a:lnTo>
                    <a:pt x="6205" y="4958"/>
                  </a:lnTo>
                  <a:lnTo>
                    <a:pt x="6173" y="4830"/>
                  </a:lnTo>
                  <a:lnTo>
                    <a:pt x="6109" y="4702"/>
                  </a:lnTo>
                  <a:lnTo>
                    <a:pt x="6045" y="4574"/>
                  </a:lnTo>
                  <a:lnTo>
                    <a:pt x="5853" y="4350"/>
                  </a:lnTo>
                  <a:lnTo>
                    <a:pt x="5630" y="4158"/>
                  </a:lnTo>
                  <a:lnTo>
                    <a:pt x="5406" y="4030"/>
                  </a:lnTo>
                  <a:lnTo>
                    <a:pt x="5214" y="3902"/>
                  </a:lnTo>
                  <a:lnTo>
                    <a:pt x="4958" y="3806"/>
                  </a:lnTo>
                  <a:lnTo>
                    <a:pt x="5214" y="3838"/>
                  </a:lnTo>
                  <a:lnTo>
                    <a:pt x="5406" y="3838"/>
                  </a:lnTo>
                  <a:lnTo>
                    <a:pt x="5630" y="3806"/>
                  </a:lnTo>
                  <a:lnTo>
                    <a:pt x="5853" y="3742"/>
                  </a:lnTo>
                  <a:lnTo>
                    <a:pt x="5949" y="3678"/>
                  </a:lnTo>
                  <a:lnTo>
                    <a:pt x="6045" y="3614"/>
                  </a:lnTo>
                  <a:lnTo>
                    <a:pt x="6109" y="3551"/>
                  </a:lnTo>
                  <a:lnTo>
                    <a:pt x="6173" y="3455"/>
                  </a:lnTo>
                  <a:lnTo>
                    <a:pt x="6205" y="3327"/>
                  </a:lnTo>
                  <a:lnTo>
                    <a:pt x="6237" y="3167"/>
                  </a:lnTo>
                  <a:lnTo>
                    <a:pt x="6205" y="3039"/>
                  </a:lnTo>
                  <a:lnTo>
                    <a:pt x="6173" y="2879"/>
                  </a:lnTo>
                  <a:lnTo>
                    <a:pt x="6109" y="2751"/>
                  </a:lnTo>
                  <a:lnTo>
                    <a:pt x="6013" y="2623"/>
                  </a:lnTo>
                  <a:lnTo>
                    <a:pt x="5789" y="2399"/>
                  </a:lnTo>
                  <a:lnTo>
                    <a:pt x="5566" y="2239"/>
                  </a:lnTo>
                  <a:lnTo>
                    <a:pt x="5310" y="2079"/>
                  </a:lnTo>
                  <a:lnTo>
                    <a:pt x="5086" y="1983"/>
                  </a:lnTo>
                  <a:lnTo>
                    <a:pt x="4894" y="1887"/>
                  </a:lnTo>
                  <a:lnTo>
                    <a:pt x="5182" y="1887"/>
                  </a:lnTo>
                  <a:lnTo>
                    <a:pt x="5342" y="1855"/>
                  </a:lnTo>
                  <a:lnTo>
                    <a:pt x="5470" y="1791"/>
                  </a:lnTo>
                  <a:lnTo>
                    <a:pt x="5598" y="1663"/>
                  </a:lnTo>
                  <a:lnTo>
                    <a:pt x="5630" y="1599"/>
                  </a:lnTo>
                  <a:lnTo>
                    <a:pt x="5630" y="1503"/>
                  </a:lnTo>
                  <a:lnTo>
                    <a:pt x="5630" y="1408"/>
                  </a:lnTo>
                  <a:lnTo>
                    <a:pt x="5598" y="1280"/>
                  </a:lnTo>
                  <a:lnTo>
                    <a:pt x="5534" y="1152"/>
                  </a:lnTo>
                  <a:lnTo>
                    <a:pt x="5438" y="1024"/>
                  </a:lnTo>
                  <a:lnTo>
                    <a:pt x="5246" y="768"/>
                  </a:lnTo>
                  <a:lnTo>
                    <a:pt x="4958" y="576"/>
                  </a:lnTo>
                  <a:lnTo>
                    <a:pt x="4638" y="416"/>
                  </a:lnTo>
                  <a:lnTo>
                    <a:pt x="4286" y="256"/>
                  </a:lnTo>
                  <a:lnTo>
                    <a:pt x="3870" y="160"/>
                  </a:lnTo>
                  <a:lnTo>
                    <a:pt x="3487" y="64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22;p45"/>
            <p:cNvSpPr/>
            <p:nvPr/>
          </p:nvSpPr>
          <p:spPr>
            <a:xfrm flipH="1">
              <a:off x="7821904" y="2103347"/>
              <a:ext cx="82596" cy="128760"/>
            </a:xfrm>
            <a:custGeom>
              <a:avLst/>
              <a:gdLst/>
              <a:ahLst/>
              <a:cxnLst/>
              <a:rect l="l" t="t" r="r" b="b"/>
              <a:pathLst>
                <a:path w="2176" h="3392" extrusionOk="0">
                  <a:moveTo>
                    <a:pt x="1983" y="1"/>
                  </a:moveTo>
                  <a:lnTo>
                    <a:pt x="672" y="193"/>
                  </a:lnTo>
                  <a:lnTo>
                    <a:pt x="704" y="353"/>
                  </a:lnTo>
                  <a:lnTo>
                    <a:pt x="736" y="513"/>
                  </a:lnTo>
                  <a:lnTo>
                    <a:pt x="704" y="673"/>
                  </a:lnTo>
                  <a:lnTo>
                    <a:pt x="672" y="865"/>
                  </a:lnTo>
                  <a:lnTo>
                    <a:pt x="544" y="1216"/>
                  </a:lnTo>
                  <a:lnTo>
                    <a:pt x="384" y="1568"/>
                  </a:lnTo>
                  <a:lnTo>
                    <a:pt x="224" y="1920"/>
                  </a:lnTo>
                  <a:lnTo>
                    <a:pt x="96" y="2240"/>
                  </a:lnTo>
                  <a:lnTo>
                    <a:pt x="0" y="2592"/>
                  </a:lnTo>
                  <a:lnTo>
                    <a:pt x="0" y="2752"/>
                  </a:lnTo>
                  <a:lnTo>
                    <a:pt x="32" y="2912"/>
                  </a:lnTo>
                  <a:lnTo>
                    <a:pt x="64" y="3103"/>
                  </a:lnTo>
                  <a:lnTo>
                    <a:pt x="160" y="3263"/>
                  </a:lnTo>
                  <a:lnTo>
                    <a:pt x="288" y="3327"/>
                  </a:lnTo>
                  <a:lnTo>
                    <a:pt x="416" y="3391"/>
                  </a:lnTo>
                  <a:lnTo>
                    <a:pt x="576" y="3391"/>
                  </a:lnTo>
                  <a:lnTo>
                    <a:pt x="736" y="3359"/>
                  </a:lnTo>
                  <a:lnTo>
                    <a:pt x="896" y="3295"/>
                  </a:lnTo>
                  <a:lnTo>
                    <a:pt x="1088" y="3167"/>
                  </a:lnTo>
                  <a:lnTo>
                    <a:pt x="1280" y="3039"/>
                  </a:lnTo>
                  <a:lnTo>
                    <a:pt x="1439" y="2880"/>
                  </a:lnTo>
                  <a:lnTo>
                    <a:pt x="1631" y="2656"/>
                  </a:lnTo>
                  <a:lnTo>
                    <a:pt x="1759" y="2432"/>
                  </a:lnTo>
                  <a:lnTo>
                    <a:pt x="1919" y="2208"/>
                  </a:lnTo>
                  <a:lnTo>
                    <a:pt x="2015" y="1952"/>
                  </a:lnTo>
                  <a:lnTo>
                    <a:pt x="2111" y="1664"/>
                  </a:lnTo>
                  <a:lnTo>
                    <a:pt x="2143" y="1376"/>
                  </a:lnTo>
                  <a:lnTo>
                    <a:pt x="2175" y="1216"/>
                  </a:lnTo>
                  <a:lnTo>
                    <a:pt x="198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23;p45"/>
            <p:cNvSpPr/>
            <p:nvPr/>
          </p:nvSpPr>
          <p:spPr>
            <a:xfrm flipH="1">
              <a:off x="7722380" y="1896959"/>
              <a:ext cx="156651" cy="23118"/>
            </a:xfrm>
            <a:custGeom>
              <a:avLst/>
              <a:gdLst/>
              <a:ahLst/>
              <a:cxnLst/>
              <a:rect l="l" t="t" r="r" b="b"/>
              <a:pathLst>
                <a:path w="4127" h="609" extrusionOk="0">
                  <a:moveTo>
                    <a:pt x="1056" y="1"/>
                  </a:moveTo>
                  <a:lnTo>
                    <a:pt x="513" y="65"/>
                  </a:lnTo>
                  <a:lnTo>
                    <a:pt x="1" y="129"/>
                  </a:lnTo>
                  <a:lnTo>
                    <a:pt x="1" y="160"/>
                  </a:lnTo>
                  <a:lnTo>
                    <a:pt x="1024" y="160"/>
                  </a:lnTo>
                  <a:lnTo>
                    <a:pt x="2048" y="256"/>
                  </a:lnTo>
                  <a:lnTo>
                    <a:pt x="3071" y="384"/>
                  </a:lnTo>
                  <a:lnTo>
                    <a:pt x="4095" y="608"/>
                  </a:lnTo>
                  <a:lnTo>
                    <a:pt x="4127" y="608"/>
                  </a:lnTo>
                  <a:lnTo>
                    <a:pt x="4127" y="576"/>
                  </a:lnTo>
                  <a:lnTo>
                    <a:pt x="4095" y="544"/>
                  </a:lnTo>
                  <a:lnTo>
                    <a:pt x="3615" y="352"/>
                  </a:lnTo>
                  <a:lnTo>
                    <a:pt x="3103" y="224"/>
                  </a:lnTo>
                  <a:lnTo>
                    <a:pt x="2592" y="97"/>
                  </a:lnTo>
                  <a:lnTo>
                    <a:pt x="2080" y="33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24;p45"/>
            <p:cNvSpPr/>
            <p:nvPr/>
          </p:nvSpPr>
          <p:spPr>
            <a:xfrm flipH="1">
              <a:off x="7718736" y="1957657"/>
              <a:ext cx="170012" cy="34050"/>
            </a:xfrm>
            <a:custGeom>
              <a:avLst/>
              <a:gdLst/>
              <a:ahLst/>
              <a:cxnLst/>
              <a:rect l="l" t="t" r="r" b="b"/>
              <a:pathLst>
                <a:path w="4479" h="897" extrusionOk="0">
                  <a:moveTo>
                    <a:pt x="1152" y="1"/>
                  </a:moveTo>
                  <a:lnTo>
                    <a:pt x="577" y="33"/>
                  </a:lnTo>
                  <a:lnTo>
                    <a:pt x="1" y="129"/>
                  </a:lnTo>
                  <a:lnTo>
                    <a:pt x="513" y="129"/>
                  </a:lnTo>
                  <a:lnTo>
                    <a:pt x="1120" y="161"/>
                  </a:lnTo>
                  <a:lnTo>
                    <a:pt x="1728" y="225"/>
                  </a:lnTo>
                  <a:lnTo>
                    <a:pt x="2368" y="321"/>
                  </a:lnTo>
                  <a:lnTo>
                    <a:pt x="2976" y="449"/>
                  </a:lnTo>
                  <a:lnTo>
                    <a:pt x="3551" y="577"/>
                  </a:lnTo>
                  <a:lnTo>
                    <a:pt x="4031" y="736"/>
                  </a:lnTo>
                  <a:lnTo>
                    <a:pt x="4447" y="896"/>
                  </a:lnTo>
                  <a:lnTo>
                    <a:pt x="4479" y="896"/>
                  </a:lnTo>
                  <a:lnTo>
                    <a:pt x="4447" y="832"/>
                  </a:lnTo>
                  <a:lnTo>
                    <a:pt x="3935" y="577"/>
                  </a:lnTo>
                  <a:lnTo>
                    <a:pt x="3391" y="353"/>
                  </a:lnTo>
                  <a:lnTo>
                    <a:pt x="2848" y="193"/>
                  </a:lnTo>
                  <a:lnTo>
                    <a:pt x="2272" y="65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25;p45"/>
            <p:cNvSpPr/>
            <p:nvPr/>
          </p:nvSpPr>
          <p:spPr>
            <a:xfrm flipH="1">
              <a:off x="7721165" y="2019608"/>
              <a:ext cx="162724" cy="42515"/>
            </a:xfrm>
            <a:custGeom>
              <a:avLst/>
              <a:gdLst/>
              <a:ahLst/>
              <a:cxnLst/>
              <a:rect l="l" t="t" r="r" b="b"/>
              <a:pathLst>
                <a:path w="4287" h="1120" extrusionOk="0">
                  <a:moveTo>
                    <a:pt x="609" y="0"/>
                  </a:moveTo>
                  <a:lnTo>
                    <a:pt x="289" y="32"/>
                  </a:lnTo>
                  <a:lnTo>
                    <a:pt x="1" y="96"/>
                  </a:lnTo>
                  <a:lnTo>
                    <a:pt x="1" y="128"/>
                  </a:lnTo>
                  <a:lnTo>
                    <a:pt x="577" y="128"/>
                  </a:lnTo>
                  <a:lnTo>
                    <a:pt x="1120" y="192"/>
                  </a:lnTo>
                  <a:lnTo>
                    <a:pt x="1664" y="256"/>
                  </a:lnTo>
                  <a:lnTo>
                    <a:pt x="2208" y="352"/>
                  </a:lnTo>
                  <a:lnTo>
                    <a:pt x="2720" y="480"/>
                  </a:lnTo>
                  <a:lnTo>
                    <a:pt x="3231" y="640"/>
                  </a:lnTo>
                  <a:lnTo>
                    <a:pt x="3743" y="864"/>
                  </a:lnTo>
                  <a:lnTo>
                    <a:pt x="4255" y="1119"/>
                  </a:lnTo>
                  <a:lnTo>
                    <a:pt x="4287" y="1087"/>
                  </a:lnTo>
                  <a:lnTo>
                    <a:pt x="4287" y="1056"/>
                  </a:lnTo>
                  <a:lnTo>
                    <a:pt x="3871" y="768"/>
                  </a:lnTo>
                  <a:lnTo>
                    <a:pt x="3423" y="512"/>
                  </a:lnTo>
                  <a:lnTo>
                    <a:pt x="2943" y="320"/>
                  </a:lnTo>
                  <a:lnTo>
                    <a:pt x="2432" y="160"/>
                  </a:lnTo>
                  <a:lnTo>
                    <a:pt x="1856" y="64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26;p45"/>
            <p:cNvSpPr/>
            <p:nvPr/>
          </p:nvSpPr>
          <p:spPr>
            <a:xfrm flipH="1">
              <a:off x="7820690" y="2023214"/>
              <a:ext cx="91098" cy="213753"/>
            </a:xfrm>
            <a:custGeom>
              <a:avLst/>
              <a:gdLst/>
              <a:ahLst/>
              <a:cxnLst/>
              <a:rect l="l" t="t" r="r" b="b"/>
              <a:pathLst>
                <a:path w="2400" h="5631" extrusionOk="0">
                  <a:moveTo>
                    <a:pt x="704" y="1"/>
                  </a:moveTo>
                  <a:lnTo>
                    <a:pt x="512" y="129"/>
                  </a:lnTo>
                  <a:lnTo>
                    <a:pt x="352" y="257"/>
                  </a:lnTo>
                  <a:lnTo>
                    <a:pt x="192" y="449"/>
                  </a:lnTo>
                  <a:lnTo>
                    <a:pt x="96" y="641"/>
                  </a:lnTo>
                  <a:lnTo>
                    <a:pt x="64" y="865"/>
                  </a:lnTo>
                  <a:lnTo>
                    <a:pt x="96" y="1120"/>
                  </a:lnTo>
                  <a:lnTo>
                    <a:pt x="160" y="1344"/>
                  </a:lnTo>
                  <a:lnTo>
                    <a:pt x="256" y="1568"/>
                  </a:lnTo>
                  <a:lnTo>
                    <a:pt x="544" y="2112"/>
                  </a:lnTo>
                  <a:lnTo>
                    <a:pt x="640" y="2272"/>
                  </a:lnTo>
                  <a:lnTo>
                    <a:pt x="704" y="2400"/>
                  </a:lnTo>
                  <a:lnTo>
                    <a:pt x="736" y="2592"/>
                  </a:lnTo>
                  <a:lnTo>
                    <a:pt x="768" y="2752"/>
                  </a:lnTo>
                  <a:lnTo>
                    <a:pt x="672" y="3071"/>
                  </a:lnTo>
                  <a:lnTo>
                    <a:pt x="576" y="3359"/>
                  </a:lnTo>
                  <a:lnTo>
                    <a:pt x="448" y="3647"/>
                  </a:lnTo>
                  <a:lnTo>
                    <a:pt x="288" y="3935"/>
                  </a:lnTo>
                  <a:lnTo>
                    <a:pt x="160" y="4159"/>
                  </a:lnTo>
                  <a:lnTo>
                    <a:pt x="64" y="4415"/>
                  </a:lnTo>
                  <a:lnTo>
                    <a:pt x="0" y="4671"/>
                  </a:lnTo>
                  <a:lnTo>
                    <a:pt x="0" y="4927"/>
                  </a:lnTo>
                  <a:lnTo>
                    <a:pt x="64" y="5150"/>
                  </a:lnTo>
                  <a:lnTo>
                    <a:pt x="160" y="5342"/>
                  </a:lnTo>
                  <a:lnTo>
                    <a:pt x="352" y="5502"/>
                  </a:lnTo>
                  <a:lnTo>
                    <a:pt x="544" y="5598"/>
                  </a:lnTo>
                  <a:lnTo>
                    <a:pt x="672" y="5598"/>
                  </a:lnTo>
                  <a:lnTo>
                    <a:pt x="800" y="5630"/>
                  </a:lnTo>
                  <a:lnTo>
                    <a:pt x="1056" y="5566"/>
                  </a:lnTo>
                  <a:lnTo>
                    <a:pt x="1280" y="5470"/>
                  </a:lnTo>
                  <a:lnTo>
                    <a:pt x="1504" y="5310"/>
                  </a:lnTo>
                  <a:lnTo>
                    <a:pt x="1695" y="5118"/>
                  </a:lnTo>
                  <a:lnTo>
                    <a:pt x="1887" y="4895"/>
                  </a:lnTo>
                  <a:lnTo>
                    <a:pt x="2015" y="4671"/>
                  </a:lnTo>
                  <a:lnTo>
                    <a:pt x="2143" y="4447"/>
                  </a:lnTo>
                  <a:lnTo>
                    <a:pt x="2271" y="4159"/>
                  </a:lnTo>
                  <a:lnTo>
                    <a:pt x="2335" y="3871"/>
                  </a:lnTo>
                  <a:lnTo>
                    <a:pt x="2399" y="3551"/>
                  </a:lnTo>
                  <a:lnTo>
                    <a:pt x="2399" y="3231"/>
                  </a:lnTo>
                  <a:lnTo>
                    <a:pt x="2399" y="2912"/>
                  </a:lnTo>
                  <a:lnTo>
                    <a:pt x="2367" y="2624"/>
                  </a:lnTo>
                  <a:lnTo>
                    <a:pt x="2239" y="1856"/>
                  </a:lnTo>
                  <a:lnTo>
                    <a:pt x="2175" y="1856"/>
                  </a:lnTo>
                  <a:lnTo>
                    <a:pt x="2207" y="2400"/>
                  </a:lnTo>
                  <a:lnTo>
                    <a:pt x="2239" y="2944"/>
                  </a:lnTo>
                  <a:lnTo>
                    <a:pt x="2239" y="3199"/>
                  </a:lnTo>
                  <a:lnTo>
                    <a:pt x="2207" y="3487"/>
                  </a:lnTo>
                  <a:lnTo>
                    <a:pt x="2175" y="3743"/>
                  </a:lnTo>
                  <a:lnTo>
                    <a:pt x="2079" y="3999"/>
                  </a:lnTo>
                  <a:lnTo>
                    <a:pt x="2015" y="4223"/>
                  </a:lnTo>
                  <a:lnTo>
                    <a:pt x="1919" y="4447"/>
                  </a:lnTo>
                  <a:lnTo>
                    <a:pt x="1791" y="4639"/>
                  </a:lnTo>
                  <a:lnTo>
                    <a:pt x="1631" y="4831"/>
                  </a:lnTo>
                  <a:lnTo>
                    <a:pt x="1472" y="5055"/>
                  </a:lnTo>
                  <a:lnTo>
                    <a:pt x="1280" y="5214"/>
                  </a:lnTo>
                  <a:lnTo>
                    <a:pt x="1024" y="5310"/>
                  </a:lnTo>
                  <a:lnTo>
                    <a:pt x="800" y="5374"/>
                  </a:lnTo>
                  <a:lnTo>
                    <a:pt x="672" y="5374"/>
                  </a:lnTo>
                  <a:lnTo>
                    <a:pt x="576" y="5342"/>
                  </a:lnTo>
                  <a:lnTo>
                    <a:pt x="480" y="5310"/>
                  </a:lnTo>
                  <a:lnTo>
                    <a:pt x="416" y="5214"/>
                  </a:lnTo>
                  <a:lnTo>
                    <a:pt x="320" y="5150"/>
                  </a:lnTo>
                  <a:lnTo>
                    <a:pt x="288" y="5055"/>
                  </a:lnTo>
                  <a:lnTo>
                    <a:pt x="256" y="4959"/>
                  </a:lnTo>
                  <a:lnTo>
                    <a:pt x="224" y="4863"/>
                  </a:lnTo>
                  <a:lnTo>
                    <a:pt x="256" y="4767"/>
                  </a:lnTo>
                  <a:lnTo>
                    <a:pt x="288" y="4511"/>
                  </a:lnTo>
                  <a:lnTo>
                    <a:pt x="384" y="4287"/>
                  </a:lnTo>
                  <a:lnTo>
                    <a:pt x="480" y="4063"/>
                  </a:lnTo>
                  <a:lnTo>
                    <a:pt x="608" y="3871"/>
                  </a:lnTo>
                  <a:lnTo>
                    <a:pt x="736" y="3615"/>
                  </a:lnTo>
                  <a:lnTo>
                    <a:pt x="832" y="3391"/>
                  </a:lnTo>
                  <a:lnTo>
                    <a:pt x="928" y="3135"/>
                  </a:lnTo>
                  <a:lnTo>
                    <a:pt x="992" y="2880"/>
                  </a:lnTo>
                  <a:lnTo>
                    <a:pt x="992" y="2656"/>
                  </a:lnTo>
                  <a:lnTo>
                    <a:pt x="992" y="2432"/>
                  </a:lnTo>
                  <a:lnTo>
                    <a:pt x="928" y="2240"/>
                  </a:lnTo>
                  <a:lnTo>
                    <a:pt x="832" y="2016"/>
                  </a:lnTo>
                  <a:lnTo>
                    <a:pt x="544" y="1472"/>
                  </a:lnTo>
                  <a:lnTo>
                    <a:pt x="416" y="1216"/>
                  </a:lnTo>
                  <a:lnTo>
                    <a:pt x="320" y="961"/>
                  </a:lnTo>
                  <a:lnTo>
                    <a:pt x="288" y="833"/>
                  </a:lnTo>
                  <a:lnTo>
                    <a:pt x="288" y="705"/>
                  </a:lnTo>
                  <a:lnTo>
                    <a:pt x="320" y="577"/>
                  </a:lnTo>
                  <a:lnTo>
                    <a:pt x="352" y="449"/>
                  </a:lnTo>
                  <a:lnTo>
                    <a:pt x="416" y="321"/>
                  </a:lnTo>
                  <a:lnTo>
                    <a:pt x="512" y="225"/>
                  </a:lnTo>
                  <a:lnTo>
                    <a:pt x="608" y="129"/>
                  </a:lnTo>
                  <a:lnTo>
                    <a:pt x="704" y="33"/>
                  </a:lnTo>
                  <a:lnTo>
                    <a:pt x="736" y="3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27;p45"/>
            <p:cNvSpPr/>
            <p:nvPr/>
          </p:nvSpPr>
          <p:spPr>
            <a:xfrm flipH="1">
              <a:off x="7781859" y="2092453"/>
              <a:ext cx="71664" cy="13362"/>
            </a:xfrm>
            <a:custGeom>
              <a:avLst/>
              <a:gdLst/>
              <a:ahLst/>
              <a:cxnLst/>
              <a:rect l="l" t="t" r="r" b="b"/>
              <a:pathLst>
                <a:path w="1888" h="352" extrusionOk="0">
                  <a:moveTo>
                    <a:pt x="640" y="0"/>
                  </a:moveTo>
                  <a:lnTo>
                    <a:pt x="384" y="32"/>
                  </a:lnTo>
                  <a:lnTo>
                    <a:pt x="192" y="128"/>
                  </a:lnTo>
                  <a:lnTo>
                    <a:pt x="1" y="288"/>
                  </a:lnTo>
                  <a:lnTo>
                    <a:pt x="1" y="320"/>
                  </a:lnTo>
                  <a:lnTo>
                    <a:pt x="33" y="320"/>
                  </a:lnTo>
                  <a:lnTo>
                    <a:pt x="448" y="224"/>
                  </a:lnTo>
                  <a:lnTo>
                    <a:pt x="896" y="192"/>
                  </a:lnTo>
                  <a:lnTo>
                    <a:pt x="1152" y="224"/>
                  </a:lnTo>
                  <a:lnTo>
                    <a:pt x="1376" y="256"/>
                  </a:lnTo>
                  <a:lnTo>
                    <a:pt x="1632" y="320"/>
                  </a:lnTo>
                  <a:lnTo>
                    <a:pt x="1888" y="352"/>
                  </a:lnTo>
                  <a:lnTo>
                    <a:pt x="1888" y="320"/>
                  </a:lnTo>
                  <a:lnTo>
                    <a:pt x="1664" y="192"/>
                  </a:lnTo>
                  <a:lnTo>
                    <a:pt x="1408" y="96"/>
                  </a:lnTo>
                  <a:lnTo>
                    <a:pt x="1152" y="3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28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extrusionOk="0">
                  <a:moveTo>
                    <a:pt x="0" y="0"/>
                  </a:moveTo>
                  <a:lnTo>
                    <a:pt x="0" y="32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544" y="512"/>
                  </a:lnTo>
                  <a:lnTo>
                    <a:pt x="480" y="448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29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fill="none" extrusionOk="0">
                  <a:moveTo>
                    <a:pt x="480" y="448"/>
                  </a:moveTo>
                  <a:lnTo>
                    <a:pt x="416" y="416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352" y="512"/>
                  </a:lnTo>
                  <a:lnTo>
                    <a:pt x="448" y="512"/>
                  </a:lnTo>
                  <a:lnTo>
                    <a:pt x="448" y="512"/>
                  </a:lnTo>
                  <a:lnTo>
                    <a:pt x="544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0;p45"/>
            <p:cNvSpPr/>
            <p:nvPr/>
          </p:nvSpPr>
          <p:spPr>
            <a:xfrm flipH="1">
              <a:off x="7885066" y="2021999"/>
              <a:ext cx="2467" cy="2467"/>
            </a:xfrm>
            <a:custGeom>
              <a:avLst/>
              <a:gdLst/>
              <a:ahLst/>
              <a:cxnLst/>
              <a:rect l="l" t="t" r="r" b="b"/>
              <a:pathLst>
                <a:path w="65" h="65" fill="none" extrusionOk="0">
                  <a:moveTo>
                    <a:pt x="65" y="65"/>
                  </a:moveTo>
                  <a:lnTo>
                    <a:pt x="65" y="65"/>
                  </a:lnTo>
                  <a:lnTo>
                    <a:pt x="1" y="1"/>
                  </a:lnTo>
                  <a:lnTo>
                    <a:pt x="65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1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extrusionOk="0">
                  <a:moveTo>
                    <a:pt x="9180" y="1"/>
                  </a:moveTo>
                  <a:lnTo>
                    <a:pt x="8700" y="65"/>
                  </a:lnTo>
                  <a:lnTo>
                    <a:pt x="8508" y="97"/>
                  </a:lnTo>
                  <a:lnTo>
                    <a:pt x="8349" y="161"/>
                  </a:lnTo>
                  <a:lnTo>
                    <a:pt x="7837" y="385"/>
                  </a:lnTo>
                  <a:lnTo>
                    <a:pt x="7645" y="513"/>
                  </a:lnTo>
                  <a:lnTo>
                    <a:pt x="7421" y="673"/>
                  </a:lnTo>
                  <a:lnTo>
                    <a:pt x="6941" y="1120"/>
                  </a:lnTo>
                  <a:lnTo>
                    <a:pt x="6685" y="1376"/>
                  </a:lnTo>
                  <a:lnTo>
                    <a:pt x="6397" y="1664"/>
                  </a:lnTo>
                  <a:lnTo>
                    <a:pt x="6078" y="2048"/>
                  </a:lnTo>
                  <a:lnTo>
                    <a:pt x="5758" y="2464"/>
                  </a:lnTo>
                  <a:lnTo>
                    <a:pt x="5406" y="2944"/>
                  </a:lnTo>
                  <a:lnTo>
                    <a:pt x="5054" y="3519"/>
                  </a:lnTo>
                  <a:lnTo>
                    <a:pt x="4670" y="4191"/>
                  </a:lnTo>
                  <a:lnTo>
                    <a:pt x="4255" y="4927"/>
                  </a:lnTo>
                  <a:lnTo>
                    <a:pt x="3935" y="5630"/>
                  </a:lnTo>
                  <a:lnTo>
                    <a:pt x="3583" y="6430"/>
                  </a:lnTo>
                  <a:lnTo>
                    <a:pt x="3199" y="7325"/>
                  </a:lnTo>
                  <a:lnTo>
                    <a:pt x="2847" y="8317"/>
                  </a:lnTo>
                  <a:lnTo>
                    <a:pt x="2112" y="10364"/>
                  </a:lnTo>
                  <a:lnTo>
                    <a:pt x="1408" y="12475"/>
                  </a:lnTo>
                  <a:lnTo>
                    <a:pt x="800" y="14426"/>
                  </a:lnTo>
                  <a:lnTo>
                    <a:pt x="320" y="16057"/>
                  </a:lnTo>
                  <a:lnTo>
                    <a:pt x="65" y="17209"/>
                  </a:lnTo>
                  <a:lnTo>
                    <a:pt x="1" y="17528"/>
                  </a:lnTo>
                  <a:lnTo>
                    <a:pt x="1" y="17688"/>
                  </a:lnTo>
                  <a:lnTo>
                    <a:pt x="65" y="17720"/>
                  </a:lnTo>
                  <a:lnTo>
                    <a:pt x="224" y="17752"/>
                  </a:lnTo>
                  <a:lnTo>
                    <a:pt x="864" y="17784"/>
                  </a:lnTo>
                  <a:lnTo>
                    <a:pt x="1888" y="17848"/>
                  </a:lnTo>
                  <a:lnTo>
                    <a:pt x="3263" y="17880"/>
                  </a:lnTo>
                  <a:lnTo>
                    <a:pt x="5054" y="17912"/>
                  </a:lnTo>
                  <a:lnTo>
                    <a:pt x="9436" y="17912"/>
                  </a:lnTo>
                  <a:lnTo>
                    <a:pt x="11611" y="17848"/>
                  </a:lnTo>
                  <a:lnTo>
                    <a:pt x="12475" y="17816"/>
                  </a:lnTo>
                  <a:lnTo>
                    <a:pt x="13178" y="17752"/>
                  </a:lnTo>
                  <a:lnTo>
                    <a:pt x="13658" y="17688"/>
                  </a:lnTo>
                  <a:lnTo>
                    <a:pt x="13818" y="17656"/>
                  </a:lnTo>
                  <a:lnTo>
                    <a:pt x="13914" y="17624"/>
                  </a:lnTo>
                  <a:lnTo>
                    <a:pt x="13946" y="17464"/>
                  </a:lnTo>
                  <a:lnTo>
                    <a:pt x="13946" y="17049"/>
                  </a:lnTo>
                  <a:lnTo>
                    <a:pt x="13946" y="15705"/>
                  </a:lnTo>
                  <a:lnTo>
                    <a:pt x="13882" y="13754"/>
                  </a:lnTo>
                  <a:lnTo>
                    <a:pt x="13818" y="11515"/>
                  </a:lnTo>
                  <a:lnTo>
                    <a:pt x="13594" y="7070"/>
                  </a:lnTo>
                  <a:lnTo>
                    <a:pt x="13498" y="5342"/>
                  </a:lnTo>
                  <a:lnTo>
                    <a:pt x="13402" y="4287"/>
                  </a:lnTo>
                  <a:lnTo>
                    <a:pt x="13274" y="3647"/>
                  </a:lnTo>
                  <a:lnTo>
                    <a:pt x="13114" y="3007"/>
                  </a:lnTo>
                  <a:lnTo>
                    <a:pt x="12890" y="2368"/>
                  </a:lnTo>
                  <a:lnTo>
                    <a:pt x="12634" y="1760"/>
                  </a:lnTo>
                  <a:lnTo>
                    <a:pt x="12347" y="1216"/>
                  </a:lnTo>
                  <a:lnTo>
                    <a:pt x="12123" y="801"/>
                  </a:lnTo>
                  <a:lnTo>
                    <a:pt x="11899" y="481"/>
                  </a:lnTo>
                  <a:lnTo>
                    <a:pt x="11803" y="385"/>
                  </a:lnTo>
                  <a:lnTo>
                    <a:pt x="11707" y="321"/>
                  </a:lnTo>
                  <a:lnTo>
                    <a:pt x="11515" y="257"/>
                  </a:lnTo>
                  <a:lnTo>
                    <a:pt x="11163" y="161"/>
                  </a:lnTo>
                  <a:lnTo>
                    <a:pt x="10715" y="97"/>
                  </a:lnTo>
                  <a:lnTo>
                    <a:pt x="10204" y="33"/>
                  </a:lnTo>
                  <a:lnTo>
                    <a:pt x="969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2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fill="none" extrusionOk="0">
                  <a:moveTo>
                    <a:pt x="13914" y="17624"/>
                  </a:moveTo>
                  <a:lnTo>
                    <a:pt x="13914" y="17624"/>
                  </a:lnTo>
                  <a:lnTo>
                    <a:pt x="13818" y="17656"/>
                  </a:lnTo>
                  <a:lnTo>
                    <a:pt x="13658" y="17688"/>
                  </a:lnTo>
                  <a:lnTo>
                    <a:pt x="13178" y="17752"/>
                  </a:lnTo>
                  <a:lnTo>
                    <a:pt x="12475" y="17816"/>
                  </a:lnTo>
                  <a:lnTo>
                    <a:pt x="11611" y="17848"/>
                  </a:lnTo>
                  <a:lnTo>
                    <a:pt x="9436" y="17912"/>
                  </a:lnTo>
                  <a:lnTo>
                    <a:pt x="6973" y="17912"/>
                  </a:lnTo>
                  <a:lnTo>
                    <a:pt x="6973" y="17912"/>
                  </a:lnTo>
                  <a:lnTo>
                    <a:pt x="5054" y="17912"/>
                  </a:lnTo>
                  <a:lnTo>
                    <a:pt x="3263" y="17880"/>
                  </a:lnTo>
                  <a:lnTo>
                    <a:pt x="3263" y="17880"/>
                  </a:lnTo>
                  <a:lnTo>
                    <a:pt x="1888" y="17848"/>
                  </a:lnTo>
                  <a:lnTo>
                    <a:pt x="864" y="17784"/>
                  </a:lnTo>
                  <a:lnTo>
                    <a:pt x="224" y="17752"/>
                  </a:lnTo>
                  <a:lnTo>
                    <a:pt x="65" y="17720"/>
                  </a:lnTo>
                  <a:lnTo>
                    <a:pt x="1" y="17688"/>
                  </a:lnTo>
                  <a:lnTo>
                    <a:pt x="1" y="17688"/>
                  </a:lnTo>
                  <a:lnTo>
                    <a:pt x="1" y="17528"/>
                  </a:lnTo>
                  <a:lnTo>
                    <a:pt x="65" y="17209"/>
                  </a:lnTo>
                  <a:lnTo>
                    <a:pt x="320" y="16057"/>
                  </a:lnTo>
                  <a:lnTo>
                    <a:pt x="800" y="14426"/>
                  </a:lnTo>
                  <a:lnTo>
                    <a:pt x="1408" y="12475"/>
                  </a:lnTo>
                  <a:lnTo>
                    <a:pt x="2112" y="10364"/>
                  </a:lnTo>
                  <a:lnTo>
                    <a:pt x="2847" y="8317"/>
                  </a:lnTo>
                  <a:lnTo>
                    <a:pt x="3199" y="7325"/>
                  </a:lnTo>
                  <a:lnTo>
                    <a:pt x="3583" y="6430"/>
                  </a:lnTo>
                  <a:lnTo>
                    <a:pt x="3935" y="5630"/>
                  </a:lnTo>
                  <a:lnTo>
                    <a:pt x="4255" y="4927"/>
                  </a:lnTo>
                  <a:lnTo>
                    <a:pt x="4255" y="4927"/>
                  </a:lnTo>
                  <a:lnTo>
                    <a:pt x="4670" y="4191"/>
                  </a:lnTo>
                  <a:lnTo>
                    <a:pt x="5054" y="3519"/>
                  </a:lnTo>
                  <a:lnTo>
                    <a:pt x="5406" y="2944"/>
                  </a:lnTo>
                  <a:lnTo>
                    <a:pt x="5758" y="2464"/>
                  </a:lnTo>
                  <a:lnTo>
                    <a:pt x="6078" y="2048"/>
                  </a:lnTo>
                  <a:lnTo>
                    <a:pt x="6397" y="1664"/>
                  </a:lnTo>
                  <a:lnTo>
                    <a:pt x="6685" y="1376"/>
                  </a:lnTo>
                  <a:lnTo>
                    <a:pt x="6941" y="1120"/>
                  </a:lnTo>
                  <a:lnTo>
                    <a:pt x="6941" y="1120"/>
                  </a:lnTo>
                  <a:lnTo>
                    <a:pt x="7421" y="673"/>
                  </a:lnTo>
                  <a:lnTo>
                    <a:pt x="7645" y="513"/>
                  </a:lnTo>
                  <a:lnTo>
                    <a:pt x="7837" y="385"/>
                  </a:lnTo>
                  <a:lnTo>
                    <a:pt x="7837" y="385"/>
                  </a:lnTo>
                  <a:lnTo>
                    <a:pt x="8349" y="161"/>
                  </a:lnTo>
                  <a:lnTo>
                    <a:pt x="8349" y="161"/>
                  </a:lnTo>
                  <a:lnTo>
                    <a:pt x="8508" y="97"/>
                  </a:lnTo>
                  <a:lnTo>
                    <a:pt x="8700" y="65"/>
                  </a:lnTo>
                  <a:lnTo>
                    <a:pt x="9180" y="1"/>
                  </a:lnTo>
                  <a:lnTo>
                    <a:pt x="9692" y="1"/>
                  </a:lnTo>
                  <a:lnTo>
                    <a:pt x="10204" y="33"/>
                  </a:lnTo>
                  <a:lnTo>
                    <a:pt x="10715" y="97"/>
                  </a:lnTo>
                  <a:lnTo>
                    <a:pt x="11163" y="161"/>
                  </a:lnTo>
                  <a:lnTo>
                    <a:pt x="11515" y="257"/>
                  </a:lnTo>
                  <a:lnTo>
                    <a:pt x="11707" y="321"/>
                  </a:lnTo>
                  <a:lnTo>
                    <a:pt x="11707" y="321"/>
                  </a:lnTo>
                  <a:lnTo>
                    <a:pt x="11803" y="385"/>
                  </a:lnTo>
                  <a:lnTo>
                    <a:pt x="11899" y="481"/>
                  </a:lnTo>
                  <a:lnTo>
                    <a:pt x="12123" y="801"/>
                  </a:lnTo>
                  <a:lnTo>
                    <a:pt x="12347" y="1216"/>
                  </a:lnTo>
                  <a:lnTo>
                    <a:pt x="12634" y="1760"/>
                  </a:lnTo>
                  <a:lnTo>
                    <a:pt x="12890" y="2368"/>
                  </a:lnTo>
                  <a:lnTo>
                    <a:pt x="13114" y="3007"/>
                  </a:lnTo>
                  <a:lnTo>
                    <a:pt x="13274" y="3647"/>
                  </a:lnTo>
                  <a:lnTo>
                    <a:pt x="13402" y="4287"/>
                  </a:lnTo>
                  <a:lnTo>
                    <a:pt x="13402" y="4287"/>
                  </a:lnTo>
                  <a:lnTo>
                    <a:pt x="13498" y="5342"/>
                  </a:lnTo>
                  <a:lnTo>
                    <a:pt x="13594" y="7070"/>
                  </a:lnTo>
                  <a:lnTo>
                    <a:pt x="13818" y="11515"/>
                  </a:lnTo>
                  <a:lnTo>
                    <a:pt x="13882" y="13754"/>
                  </a:lnTo>
                  <a:lnTo>
                    <a:pt x="13946" y="15705"/>
                  </a:lnTo>
                  <a:lnTo>
                    <a:pt x="13946" y="17049"/>
                  </a:lnTo>
                  <a:lnTo>
                    <a:pt x="13946" y="17464"/>
                  </a:lnTo>
                  <a:lnTo>
                    <a:pt x="13914" y="17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3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34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35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extrusionOk="0">
                  <a:moveTo>
                    <a:pt x="352" y="1"/>
                  </a:moveTo>
                  <a:lnTo>
                    <a:pt x="0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336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fill="none" extrusionOk="0">
                  <a:moveTo>
                    <a:pt x="13722" y="1"/>
                  </a:moveTo>
                  <a:lnTo>
                    <a:pt x="352" y="1"/>
                  </a:lnTo>
                  <a:lnTo>
                    <a:pt x="0" y="1280"/>
                  </a:lnTo>
                  <a:lnTo>
                    <a:pt x="13722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97"/>
                  </a:lnTo>
                  <a:lnTo>
                    <a:pt x="13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337;p45"/>
            <p:cNvSpPr/>
            <p:nvPr/>
          </p:nvSpPr>
          <p:spPr>
            <a:xfrm flipH="1">
              <a:off x="7853485" y="2253935"/>
              <a:ext cx="604625" cy="616812"/>
            </a:xfrm>
            <a:custGeom>
              <a:avLst/>
              <a:gdLst/>
              <a:ahLst/>
              <a:cxnLst/>
              <a:rect l="l" t="t" r="r" b="b"/>
              <a:pathLst>
                <a:path w="15929" h="16249" extrusionOk="0">
                  <a:moveTo>
                    <a:pt x="768" y="0"/>
                  </a:moveTo>
                  <a:lnTo>
                    <a:pt x="608" y="32"/>
                  </a:lnTo>
                  <a:lnTo>
                    <a:pt x="448" y="96"/>
                  </a:lnTo>
                  <a:lnTo>
                    <a:pt x="320" y="192"/>
                  </a:lnTo>
                  <a:lnTo>
                    <a:pt x="192" y="352"/>
                  </a:lnTo>
                  <a:lnTo>
                    <a:pt x="128" y="512"/>
                  </a:lnTo>
                  <a:lnTo>
                    <a:pt x="64" y="704"/>
                  </a:lnTo>
                  <a:lnTo>
                    <a:pt x="32" y="928"/>
                  </a:lnTo>
                  <a:lnTo>
                    <a:pt x="0" y="1151"/>
                  </a:lnTo>
                  <a:lnTo>
                    <a:pt x="0" y="1439"/>
                  </a:lnTo>
                  <a:lnTo>
                    <a:pt x="64" y="2047"/>
                  </a:lnTo>
                  <a:lnTo>
                    <a:pt x="192" y="2751"/>
                  </a:lnTo>
                  <a:lnTo>
                    <a:pt x="384" y="3550"/>
                  </a:lnTo>
                  <a:lnTo>
                    <a:pt x="640" y="4382"/>
                  </a:lnTo>
                  <a:lnTo>
                    <a:pt x="928" y="5245"/>
                  </a:lnTo>
                  <a:lnTo>
                    <a:pt x="1216" y="6173"/>
                  </a:lnTo>
                  <a:lnTo>
                    <a:pt x="1567" y="7069"/>
                  </a:lnTo>
                  <a:lnTo>
                    <a:pt x="1951" y="7964"/>
                  </a:lnTo>
                  <a:lnTo>
                    <a:pt x="2335" y="8828"/>
                  </a:lnTo>
                  <a:lnTo>
                    <a:pt x="2751" y="9659"/>
                  </a:lnTo>
                  <a:lnTo>
                    <a:pt x="3135" y="10427"/>
                  </a:lnTo>
                  <a:lnTo>
                    <a:pt x="3550" y="11099"/>
                  </a:lnTo>
                  <a:lnTo>
                    <a:pt x="3934" y="11674"/>
                  </a:lnTo>
                  <a:lnTo>
                    <a:pt x="4286" y="12122"/>
                  </a:lnTo>
                  <a:lnTo>
                    <a:pt x="4478" y="12314"/>
                  </a:lnTo>
                  <a:lnTo>
                    <a:pt x="4638" y="12442"/>
                  </a:lnTo>
                  <a:lnTo>
                    <a:pt x="5150" y="12826"/>
                  </a:lnTo>
                  <a:lnTo>
                    <a:pt x="5725" y="13178"/>
                  </a:lnTo>
                  <a:lnTo>
                    <a:pt x="6365" y="13529"/>
                  </a:lnTo>
                  <a:lnTo>
                    <a:pt x="7037" y="13849"/>
                  </a:lnTo>
                  <a:lnTo>
                    <a:pt x="7772" y="14169"/>
                  </a:lnTo>
                  <a:lnTo>
                    <a:pt x="8476" y="14457"/>
                  </a:lnTo>
                  <a:lnTo>
                    <a:pt x="9947" y="14969"/>
                  </a:lnTo>
                  <a:lnTo>
                    <a:pt x="11387" y="15417"/>
                  </a:lnTo>
                  <a:lnTo>
                    <a:pt x="12698" y="15800"/>
                  </a:lnTo>
                  <a:lnTo>
                    <a:pt x="13786" y="16056"/>
                  </a:lnTo>
                  <a:lnTo>
                    <a:pt x="14585" y="16248"/>
                  </a:lnTo>
                  <a:lnTo>
                    <a:pt x="14649" y="16248"/>
                  </a:lnTo>
                  <a:lnTo>
                    <a:pt x="14713" y="16216"/>
                  </a:lnTo>
                  <a:lnTo>
                    <a:pt x="14873" y="16024"/>
                  </a:lnTo>
                  <a:lnTo>
                    <a:pt x="15033" y="15736"/>
                  </a:lnTo>
                  <a:lnTo>
                    <a:pt x="15161" y="15385"/>
                  </a:lnTo>
                  <a:lnTo>
                    <a:pt x="15321" y="14905"/>
                  </a:lnTo>
                  <a:lnTo>
                    <a:pt x="15449" y="14393"/>
                  </a:lnTo>
                  <a:lnTo>
                    <a:pt x="15705" y="13274"/>
                  </a:lnTo>
                  <a:lnTo>
                    <a:pt x="15865" y="12154"/>
                  </a:lnTo>
                  <a:lnTo>
                    <a:pt x="15929" y="11610"/>
                  </a:lnTo>
                  <a:lnTo>
                    <a:pt x="15929" y="11131"/>
                  </a:lnTo>
                  <a:lnTo>
                    <a:pt x="15929" y="10715"/>
                  </a:lnTo>
                  <a:lnTo>
                    <a:pt x="15897" y="10395"/>
                  </a:lnTo>
                  <a:lnTo>
                    <a:pt x="15865" y="10267"/>
                  </a:lnTo>
                  <a:lnTo>
                    <a:pt x="15801" y="10171"/>
                  </a:lnTo>
                  <a:lnTo>
                    <a:pt x="15737" y="10107"/>
                  </a:lnTo>
                  <a:lnTo>
                    <a:pt x="15673" y="10075"/>
                  </a:lnTo>
                  <a:lnTo>
                    <a:pt x="14905" y="9915"/>
                  </a:lnTo>
                  <a:lnTo>
                    <a:pt x="13850" y="9723"/>
                  </a:lnTo>
                  <a:lnTo>
                    <a:pt x="11451" y="9308"/>
                  </a:lnTo>
                  <a:lnTo>
                    <a:pt x="10299" y="9116"/>
                  </a:lnTo>
                  <a:lnTo>
                    <a:pt x="9276" y="8924"/>
                  </a:lnTo>
                  <a:lnTo>
                    <a:pt x="8540" y="8732"/>
                  </a:lnTo>
                  <a:lnTo>
                    <a:pt x="8284" y="8668"/>
                  </a:lnTo>
                  <a:lnTo>
                    <a:pt x="8156" y="8604"/>
                  </a:lnTo>
                  <a:lnTo>
                    <a:pt x="7836" y="8316"/>
                  </a:lnTo>
                  <a:lnTo>
                    <a:pt x="7357" y="7772"/>
                  </a:lnTo>
                  <a:lnTo>
                    <a:pt x="6749" y="7005"/>
                  </a:lnTo>
                  <a:lnTo>
                    <a:pt x="6045" y="6109"/>
                  </a:lnTo>
                  <a:lnTo>
                    <a:pt x="5278" y="5150"/>
                  </a:lnTo>
                  <a:lnTo>
                    <a:pt x="4510" y="4126"/>
                  </a:lnTo>
                  <a:lnTo>
                    <a:pt x="3838" y="3166"/>
                  </a:lnTo>
                  <a:lnTo>
                    <a:pt x="3231" y="2271"/>
                  </a:lnTo>
                  <a:lnTo>
                    <a:pt x="2911" y="1759"/>
                  </a:lnTo>
                  <a:lnTo>
                    <a:pt x="2559" y="1311"/>
                  </a:lnTo>
                  <a:lnTo>
                    <a:pt x="2271" y="928"/>
                  </a:lnTo>
                  <a:lnTo>
                    <a:pt x="1951" y="640"/>
                  </a:lnTo>
                  <a:lnTo>
                    <a:pt x="1695" y="384"/>
                  </a:lnTo>
                  <a:lnTo>
                    <a:pt x="1440" y="224"/>
                  </a:lnTo>
                  <a:lnTo>
                    <a:pt x="1184" y="96"/>
                  </a:lnTo>
                  <a:lnTo>
                    <a:pt x="960" y="3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38;p45"/>
            <p:cNvSpPr/>
            <p:nvPr/>
          </p:nvSpPr>
          <p:spPr>
            <a:xfrm flipH="1">
              <a:off x="7684726" y="2579290"/>
              <a:ext cx="251355" cy="309640"/>
            </a:xfrm>
            <a:custGeom>
              <a:avLst/>
              <a:gdLst/>
              <a:ahLst/>
              <a:cxnLst/>
              <a:rect l="l" t="t" r="r" b="b"/>
              <a:pathLst>
                <a:path w="6622" h="8157" extrusionOk="0">
                  <a:moveTo>
                    <a:pt x="2847" y="1"/>
                  </a:moveTo>
                  <a:lnTo>
                    <a:pt x="2399" y="481"/>
                  </a:lnTo>
                  <a:lnTo>
                    <a:pt x="1888" y="928"/>
                  </a:lnTo>
                  <a:lnTo>
                    <a:pt x="1248" y="1472"/>
                  </a:lnTo>
                  <a:lnTo>
                    <a:pt x="1024" y="1728"/>
                  </a:lnTo>
                  <a:lnTo>
                    <a:pt x="960" y="1856"/>
                  </a:lnTo>
                  <a:lnTo>
                    <a:pt x="896" y="1984"/>
                  </a:lnTo>
                  <a:lnTo>
                    <a:pt x="864" y="2112"/>
                  </a:lnTo>
                  <a:lnTo>
                    <a:pt x="832" y="2240"/>
                  </a:lnTo>
                  <a:lnTo>
                    <a:pt x="832" y="2368"/>
                  </a:lnTo>
                  <a:lnTo>
                    <a:pt x="864" y="2496"/>
                  </a:lnTo>
                  <a:lnTo>
                    <a:pt x="896" y="2592"/>
                  </a:lnTo>
                  <a:lnTo>
                    <a:pt x="960" y="2720"/>
                  </a:lnTo>
                  <a:lnTo>
                    <a:pt x="1056" y="2816"/>
                  </a:lnTo>
                  <a:lnTo>
                    <a:pt x="1152" y="2911"/>
                  </a:lnTo>
                  <a:lnTo>
                    <a:pt x="1024" y="2943"/>
                  </a:lnTo>
                  <a:lnTo>
                    <a:pt x="736" y="3103"/>
                  </a:lnTo>
                  <a:lnTo>
                    <a:pt x="576" y="3199"/>
                  </a:lnTo>
                  <a:lnTo>
                    <a:pt x="448" y="3359"/>
                  </a:lnTo>
                  <a:lnTo>
                    <a:pt x="320" y="3519"/>
                  </a:lnTo>
                  <a:lnTo>
                    <a:pt x="256" y="3743"/>
                  </a:lnTo>
                  <a:lnTo>
                    <a:pt x="256" y="3871"/>
                  </a:lnTo>
                  <a:lnTo>
                    <a:pt x="320" y="3999"/>
                  </a:lnTo>
                  <a:lnTo>
                    <a:pt x="384" y="4127"/>
                  </a:lnTo>
                  <a:lnTo>
                    <a:pt x="448" y="4223"/>
                  </a:lnTo>
                  <a:lnTo>
                    <a:pt x="608" y="4415"/>
                  </a:lnTo>
                  <a:lnTo>
                    <a:pt x="672" y="4479"/>
                  </a:lnTo>
                  <a:lnTo>
                    <a:pt x="448" y="4575"/>
                  </a:lnTo>
                  <a:lnTo>
                    <a:pt x="256" y="4735"/>
                  </a:lnTo>
                  <a:lnTo>
                    <a:pt x="97" y="4958"/>
                  </a:lnTo>
                  <a:lnTo>
                    <a:pt x="1" y="5214"/>
                  </a:lnTo>
                  <a:lnTo>
                    <a:pt x="1" y="5374"/>
                  </a:lnTo>
                  <a:lnTo>
                    <a:pt x="65" y="5534"/>
                  </a:lnTo>
                  <a:lnTo>
                    <a:pt x="129" y="5662"/>
                  </a:lnTo>
                  <a:lnTo>
                    <a:pt x="192" y="5790"/>
                  </a:lnTo>
                  <a:lnTo>
                    <a:pt x="352" y="5950"/>
                  </a:lnTo>
                  <a:lnTo>
                    <a:pt x="448" y="6014"/>
                  </a:lnTo>
                  <a:lnTo>
                    <a:pt x="352" y="6078"/>
                  </a:lnTo>
                  <a:lnTo>
                    <a:pt x="192" y="6270"/>
                  </a:lnTo>
                  <a:lnTo>
                    <a:pt x="129" y="6430"/>
                  </a:lnTo>
                  <a:lnTo>
                    <a:pt x="65" y="6590"/>
                  </a:lnTo>
                  <a:lnTo>
                    <a:pt x="33" y="6750"/>
                  </a:lnTo>
                  <a:lnTo>
                    <a:pt x="33" y="6942"/>
                  </a:lnTo>
                  <a:lnTo>
                    <a:pt x="65" y="7005"/>
                  </a:lnTo>
                  <a:lnTo>
                    <a:pt x="129" y="7101"/>
                  </a:lnTo>
                  <a:lnTo>
                    <a:pt x="288" y="7293"/>
                  </a:lnTo>
                  <a:lnTo>
                    <a:pt x="480" y="7453"/>
                  </a:lnTo>
                  <a:lnTo>
                    <a:pt x="768" y="7613"/>
                  </a:lnTo>
                  <a:lnTo>
                    <a:pt x="1088" y="7773"/>
                  </a:lnTo>
                  <a:lnTo>
                    <a:pt x="1472" y="7901"/>
                  </a:lnTo>
                  <a:lnTo>
                    <a:pt x="1856" y="7997"/>
                  </a:lnTo>
                  <a:lnTo>
                    <a:pt x="2271" y="8061"/>
                  </a:lnTo>
                  <a:lnTo>
                    <a:pt x="2687" y="8125"/>
                  </a:lnTo>
                  <a:lnTo>
                    <a:pt x="3103" y="8157"/>
                  </a:lnTo>
                  <a:lnTo>
                    <a:pt x="3519" y="8125"/>
                  </a:lnTo>
                  <a:lnTo>
                    <a:pt x="3903" y="8093"/>
                  </a:lnTo>
                  <a:lnTo>
                    <a:pt x="4255" y="8029"/>
                  </a:lnTo>
                  <a:lnTo>
                    <a:pt x="4574" y="7901"/>
                  </a:lnTo>
                  <a:lnTo>
                    <a:pt x="4830" y="7709"/>
                  </a:lnTo>
                  <a:lnTo>
                    <a:pt x="4958" y="7613"/>
                  </a:lnTo>
                  <a:lnTo>
                    <a:pt x="5054" y="7517"/>
                  </a:lnTo>
                  <a:lnTo>
                    <a:pt x="5118" y="7389"/>
                  </a:lnTo>
                  <a:lnTo>
                    <a:pt x="5150" y="7293"/>
                  </a:lnTo>
                  <a:lnTo>
                    <a:pt x="5150" y="7197"/>
                  </a:lnTo>
                  <a:lnTo>
                    <a:pt x="5150" y="7133"/>
                  </a:lnTo>
                  <a:lnTo>
                    <a:pt x="5054" y="7005"/>
                  </a:lnTo>
                  <a:lnTo>
                    <a:pt x="4926" y="6910"/>
                  </a:lnTo>
                  <a:lnTo>
                    <a:pt x="4798" y="6814"/>
                  </a:lnTo>
                  <a:lnTo>
                    <a:pt x="4638" y="6782"/>
                  </a:lnTo>
                  <a:lnTo>
                    <a:pt x="4510" y="6750"/>
                  </a:lnTo>
                  <a:lnTo>
                    <a:pt x="4734" y="6718"/>
                  </a:lnTo>
                  <a:lnTo>
                    <a:pt x="4990" y="6654"/>
                  </a:lnTo>
                  <a:lnTo>
                    <a:pt x="5246" y="6590"/>
                  </a:lnTo>
                  <a:lnTo>
                    <a:pt x="5534" y="6462"/>
                  </a:lnTo>
                  <a:lnTo>
                    <a:pt x="5822" y="6302"/>
                  </a:lnTo>
                  <a:lnTo>
                    <a:pt x="5918" y="6206"/>
                  </a:lnTo>
                  <a:lnTo>
                    <a:pt x="6014" y="6110"/>
                  </a:lnTo>
                  <a:lnTo>
                    <a:pt x="6110" y="5982"/>
                  </a:lnTo>
                  <a:lnTo>
                    <a:pt x="6142" y="5854"/>
                  </a:lnTo>
                  <a:lnTo>
                    <a:pt x="6174" y="5694"/>
                  </a:lnTo>
                  <a:lnTo>
                    <a:pt x="6174" y="5566"/>
                  </a:lnTo>
                  <a:lnTo>
                    <a:pt x="6142" y="5470"/>
                  </a:lnTo>
                  <a:lnTo>
                    <a:pt x="6078" y="5374"/>
                  </a:lnTo>
                  <a:lnTo>
                    <a:pt x="6014" y="5278"/>
                  </a:lnTo>
                  <a:lnTo>
                    <a:pt x="5918" y="5182"/>
                  </a:lnTo>
                  <a:lnTo>
                    <a:pt x="5726" y="5086"/>
                  </a:lnTo>
                  <a:lnTo>
                    <a:pt x="5502" y="4990"/>
                  </a:lnTo>
                  <a:lnTo>
                    <a:pt x="5310" y="4958"/>
                  </a:lnTo>
                  <a:lnTo>
                    <a:pt x="5086" y="4895"/>
                  </a:lnTo>
                  <a:lnTo>
                    <a:pt x="5342" y="4863"/>
                  </a:lnTo>
                  <a:lnTo>
                    <a:pt x="5566" y="4831"/>
                  </a:lnTo>
                  <a:lnTo>
                    <a:pt x="5822" y="4735"/>
                  </a:lnTo>
                  <a:lnTo>
                    <a:pt x="6078" y="4607"/>
                  </a:lnTo>
                  <a:lnTo>
                    <a:pt x="6334" y="4447"/>
                  </a:lnTo>
                  <a:lnTo>
                    <a:pt x="6429" y="4351"/>
                  </a:lnTo>
                  <a:lnTo>
                    <a:pt x="6493" y="4223"/>
                  </a:lnTo>
                  <a:lnTo>
                    <a:pt x="6557" y="4095"/>
                  </a:lnTo>
                  <a:lnTo>
                    <a:pt x="6589" y="3967"/>
                  </a:lnTo>
                  <a:lnTo>
                    <a:pt x="6621" y="3807"/>
                  </a:lnTo>
                  <a:lnTo>
                    <a:pt x="6589" y="3679"/>
                  </a:lnTo>
                  <a:lnTo>
                    <a:pt x="6557" y="3583"/>
                  </a:lnTo>
                  <a:lnTo>
                    <a:pt x="6493" y="3487"/>
                  </a:lnTo>
                  <a:lnTo>
                    <a:pt x="6397" y="3391"/>
                  </a:lnTo>
                  <a:lnTo>
                    <a:pt x="6302" y="3327"/>
                  </a:lnTo>
                  <a:lnTo>
                    <a:pt x="6110" y="3231"/>
                  </a:lnTo>
                  <a:lnTo>
                    <a:pt x="5886" y="3167"/>
                  </a:lnTo>
                  <a:lnTo>
                    <a:pt x="5694" y="3167"/>
                  </a:lnTo>
                  <a:lnTo>
                    <a:pt x="5470" y="3135"/>
                  </a:lnTo>
                  <a:lnTo>
                    <a:pt x="5630" y="3039"/>
                  </a:lnTo>
                  <a:lnTo>
                    <a:pt x="5790" y="2975"/>
                  </a:lnTo>
                  <a:lnTo>
                    <a:pt x="5982" y="2848"/>
                  </a:lnTo>
                  <a:lnTo>
                    <a:pt x="6142" y="2688"/>
                  </a:lnTo>
                  <a:lnTo>
                    <a:pt x="6270" y="2496"/>
                  </a:lnTo>
                  <a:lnTo>
                    <a:pt x="6365" y="2304"/>
                  </a:lnTo>
                  <a:lnTo>
                    <a:pt x="6397" y="2208"/>
                  </a:lnTo>
                  <a:lnTo>
                    <a:pt x="6397" y="2080"/>
                  </a:lnTo>
                  <a:lnTo>
                    <a:pt x="6334" y="1888"/>
                  </a:lnTo>
                  <a:lnTo>
                    <a:pt x="6238" y="1760"/>
                  </a:lnTo>
                  <a:lnTo>
                    <a:pt x="6110" y="1632"/>
                  </a:lnTo>
                  <a:lnTo>
                    <a:pt x="5918" y="1568"/>
                  </a:lnTo>
                  <a:lnTo>
                    <a:pt x="5694" y="1536"/>
                  </a:lnTo>
                  <a:lnTo>
                    <a:pt x="5438" y="1504"/>
                  </a:lnTo>
                  <a:lnTo>
                    <a:pt x="4894" y="1504"/>
                  </a:lnTo>
                  <a:lnTo>
                    <a:pt x="3743" y="1568"/>
                  </a:lnTo>
                  <a:lnTo>
                    <a:pt x="3231" y="1568"/>
                  </a:lnTo>
                  <a:lnTo>
                    <a:pt x="3039" y="1536"/>
                  </a:lnTo>
                  <a:lnTo>
                    <a:pt x="2847" y="1472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39;p45"/>
            <p:cNvSpPr/>
            <p:nvPr/>
          </p:nvSpPr>
          <p:spPr>
            <a:xfrm flipH="1">
              <a:off x="7761210" y="2809973"/>
              <a:ext cx="155436" cy="27977"/>
            </a:xfrm>
            <a:custGeom>
              <a:avLst/>
              <a:gdLst/>
              <a:ahLst/>
              <a:cxnLst/>
              <a:rect l="l" t="t" r="r" b="b"/>
              <a:pathLst>
                <a:path w="4095" h="737" extrusionOk="0">
                  <a:moveTo>
                    <a:pt x="0" y="1"/>
                  </a:moveTo>
                  <a:lnTo>
                    <a:pt x="480" y="225"/>
                  </a:lnTo>
                  <a:lnTo>
                    <a:pt x="992" y="417"/>
                  </a:lnTo>
                  <a:lnTo>
                    <a:pt x="1472" y="545"/>
                  </a:lnTo>
                  <a:lnTo>
                    <a:pt x="1983" y="641"/>
                  </a:lnTo>
                  <a:lnTo>
                    <a:pt x="2495" y="705"/>
                  </a:lnTo>
                  <a:lnTo>
                    <a:pt x="3007" y="737"/>
                  </a:lnTo>
                  <a:lnTo>
                    <a:pt x="3551" y="737"/>
                  </a:lnTo>
                  <a:lnTo>
                    <a:pt x="4062" y="673"/>
                  </a:lnTo>
                  <a:lnTo>
                    <a:pt x="4094" y="641"/>
                  </a:lnTo>
                  <a:lnTo>
                    <a:pt x="4094" y="609"/>
                  </a:lnTo>
                  <a:lnTo>
                    <a:pt x="4062" y="577"/>
                  </a:lnTo>
                  <a:lnTo>
                    <a:pt x="3039" y="545"/>
                  </a:lnTo>
                  <a:lnTo>
                    <a:pt x="2015" y="417"/>
                  </a:lnTo>
                  <a:lnTo>
                    <a:pt x="992" y="2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;p45"/>
            <p:cNvSpPr/>
            <p:nvPr/>
          </p:nvSpPr>
          <p:spPr>
            <a:xfrm flipH="1">
              <a:off x="7739347" y="2749275"/>
              <a:ext cx="171226" cy="25547"/>
            </a:xfrm>
            <a:custGeom>
              <a:avLst/>
              <a:gdLst/>
              <a:ahLst/>
              <a:cxnLst/>
              <a:rect l="l" t="t" r="r" b="b"/>
              <a:pathLst>
                <a:path w="4511" h="673" extrusionOk="0">
                  <a:moveTo>
                    <a:pt x="0" y="1"/>
                  </a:moveTo>
                  <a:lnTo>
                    <a:pt x="0" y="33"/>
                  </a:lnTo>
                  <a:lnTo>
                    <a:pt x="544" y="257"/>
                  </a:lnTo>
                  <a:lnTo>
                    <a:pt x="1088" y="417"/>
                  </a:lnTo>
                  <a:lnTo>
                    <a:pt x="1631" y="576"/>
                  </a:lnTo>
                  <a:lnTo>
                    <a:pt x="2207" y="640"/>
                  </a:lnTo>
                  <a:lnTo>
                    <a:pt x="2751" y="672"/>
                  </a:lnTo>
                  <a:lnTo>
                    <a:pt x="3327" y="672"/>
                  </a:lnTo>
                  <a:lnTo>
                    <a:pt x="3902" y="576"/>
                  </a:lnTo>
                  <a:lnTo>
                    <a:pt x="4478" y="480"/>
                  </a:lnTo>
                  <a:lnTo>
                    <a:pt x="4510" y="417"/>
                  </a:lnTo>
                  <a:lnTo>
                    <a:pt x="4510" y="385"/>
                  </a:lnTo>
                  <a:lnTo>
                    <a:pt x="4062" y="449"/>
                  </a:lnTo>
                  <a:lnTo>
                    <a:pt x="3519" y="480"/>
                  </a:lnTo>
                  <a:lnTo>
                    <a:pt x="2943" y="480"/>
                  </a:lnTo>
                  <a:lnTo>
                    <a:pt x="2335" y="417"/>
                  </a:lnTo>
                  <a:lnTo>
                    <a:pt x="1695" y="353"/>
                  </a:lnTo>
                  <a:lnTo>
                    <a:pt x="1088" y="257"/>
                  </a:lnTo>
                  <a:lnTo>
                    <a:pt x="512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1;p45"/>
            <p:cNvSpPr/>
            <p:nvPr/>
          </p:nvSpPr>
          <p:spPr>
            <a:xfrm flipH="1">
              <a:off x="7723594" y="2691006"/>
              <a:ext cx="167544" cy="21903"/>
            </a:xfrm>
            <a:custGeom>
              <a:avLst/>
              <a:gdLst/>
              <a:ahLst/>
              <a:cxnLst/>
              <a:rect l="l" t="t" r="r" b="b"/>
              <a:pathLst>
                <a:path w="4414" h="577" extrusionOk="0">
                  <a:moveTo>
                    <a:pt x="0" y="0"/>
                  </a:moveTo>
                  <a:lnTo>
                    <a:pt x="32" y="32"/>
                  </a:lnTo>
                  <a:lnTo>
                    <a:pt x="288" y="160"/>
                  </a:lnTo>
                  <a:lnTo>
                    <a:pt x="576" y="256"/>
                  </a:lnTo>
                  <a:lnTo>
                    <a:pt x="864" y="352"/>
                  </a:lnTo>
                  <a:lnTo>
                    <a:pt x="1183" y="416"/>
                  </a:lnTo>
                  <a:lnTo>
                    <a:pt x="1791" y="512"/>
                  </a:lnTo>
                  <a:lnTo>
                    <a:pt x="2399" y="576"/>
                  </a:lnTo>
                  <a:lnTo>
                    <a:pt x="2911" y="576"/>
                  </a:lnTo>
                  <a:lnTo>
                    <a:pt x="3422" y="512"/>
                  </a:lnTo>
                  <a:lnTo>
                    <a:pt x="3902" y="384"/>
                  </a:lnTo>
                  <a:lnTo>
                    <a:pt x="4414" y="192"/>
                  </a:lnTo>
                  <a:lnTo>
                    <a:pt x="4414" y="160"/>
                  </a:lnTo>
                  <a:lnTo>
                    <a:pt x="4382" y="128"/>
                  </a:lnTo>
                  <a:lnTo>
                    <a:pt x="3838" y="256"/>
                  </a:lnTo>
                  <a:lnTo>
                    <a:pt x="3294" y="320"/>
                  </a:lnTo>
                  <a:lnTo>
                    <a:pt x="2751" y="352"/>
                  </a:lnTo>
                  <a:lnTo>
                    <a:pt x="2207" y="352"/>
                  </a:lnTo>
                  <a:lnTo>
                    <a:pt x="1663" y="288"/>
                  </a:lnTo>
                  <a:lnTo>
                    <a:pt x="1119" y="224"/>
                  </a:lnTo>
                  <a:lnTo>
                    <a:pt x="576" y="12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2;p45"/>
            <p:cNvSpPr/>
            <p:nvPr/>
          </p:nvSpPr>
          <p:spPr>
            <a:xfrm flipH="1">
              <a:off x="8224975" y="2234499"/>
              <a:ext cx="247711" cy="331505"/>
            </a:xfrm>
            <a:custGeom>
              <a:avLst/>
              <a:gdLst/>
              <a:ahLst/>
              <a:cxnLst/>
              <a:rect l="l" t="t" r="r" b="b"/>
              <a:pathLst>
                <a:path w="6526" h="8733" extrusionOk="0">
                  <a:moveTo>
                    <a:pt x="832" y="0"/>
                  </a:moveTo>
                  <a:lnTo>
                    <a:pt x="640" y="32"/>
                  </a:lnTo>
                  <a:lnTo>
                    <a:pt x="448" y="96"/>
                  </a:lnTo>
                  <a:lnTo>
                    <a:pt x="288" y="256"/>
                  </a:lnTo>
                  <a:lnTo>
                    <a:pt x="160" y="480"/>
                  </a:lnTo>
                  <a:lnTo>
                    <a:pt x="64" y="736"/>
                  </a:lnTo>
                  <a:lnTo>
                    <a:pt x="32" y="1056"/>
                  </a:lnTo>
                  <a:lnTo>
                    <a:pt x="0" y="1440"/>
                  </a:lnTo>
                  <a:lnTo>
                    <a:pt x="32" y="1855"/>
                  </a:lnTo>
                  <a:lnTo>
                    <a:pt x="64" y="2335"/>
                  </a:lnTo>
                  <a:lnTo>
                    <a:pt x="160" y="2879"/>
                  </a:lnTo>
                  <a:lnTo>
                    <a:pt x="512" y="4350"/>
                  </a:lnTo>
                  <a:lnTo>
                    <a:pt x="928" y="5821"/>
                  </a:lnTo>
                  <a:lnTo>
                    <a:pt x="1408" y="7293"/>
                  </a:lnTo>
                  <a:lnTo>
                    <a:pt x="1887" y="8732"/>
                  </a:lnTo>
                  <a:lnTo>
                    <a:pt x="6525" y="6077"/>
                  </a:lnTo>
                  <a:lnTo>
                    <a:pt x="2719" y="1440"/>
                  </a:lnTo>
                  <a:lnTo>
                    <a:pt x="2367" y="1024"/>
                  </a:lnTo>
                  <a:lnTo>
                    <a:pt x="1983" y="640"/>
                  </a:lnTo>
                  <a:lnTo>
                    <a:pt x="1664" y="384"/>
                  </a:lnTo>
                  <a:lnTo>
                    <a:pt x="1376" y="192"/>
                  </a:lnTo>
                  <a:lnTo>
                    <a:pt x="1088" y="64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3;p45"/>
            <p:cNvSpPr/>
            <p:nvPr/>
          </p:nvSpPr>
          <p:spPr>
            <a:xfrm flipH="1">
              <a:off x="8222546" y="2318277"/>
              <a:ext cx="121464" cy="156661"/>
            </a:xfrm>
            <a:custGeom>
              <a:avLst/>
              <a:gdLst/>
              <a:ahLst/>
              <a:cxnLst/>
              <a:rect l="l" t="t" r="r" b="b"/>
              <a:pathLst>
                <a:path w="3200" h="4127" extrusionOk="0">
                  <a:moveTo>
                    <a:pt x="1" y="0"/>
                  </a:moveTo>
                  <a:lnTo>
                    <a:pt x="768" y="992"/>
                  </a:lnTo>
                  <a:lnTo>
                    <a:pt x="1504" y="1951"/>
                  </a:lnTo>
                  <a:lnTo>
                    <a:pt x="2304" y="2911"/>
                  </a:lnTo>
                  <a:lnTo>
                    <a:pt x="2719" y="3359"/>
                  </a:lnTo>
                  <a:lnTo>
                    <a:pt x="3103" y="3838"/>
                  </a:lnTo>
                  <a:lnTo>
                    <a:pt x="2943" y="3966"/>
                  </a:lnTo>
                  <a:lnTo>
                    <a:pt x="2719" y="4094"/>
                  </a:lnTo>
                  <a:lnTo>
                    <a:pt x="2687" y="4126"/>
                  </a:lnTo>
                  <a:lnTo>
                    <a:pt x="2751" y="4126"/>
                  </a:lnTo>
                  <a:lnTo>
                    <a:pt x="3007" y="3998"/>
                  </a:lnTo>
                  <a:lnTo>
                    <a:pt x="3135" y="3902"/>
                  </a:lnTo>
                  <a:lnTo>
                    <a:pt x="3199" y="3870"/>
                  </a:lnTo>
                  <a:lnTo>
                    <a:pt x="2783" y="3327"/>
                  </a:lnTo>
                  <a:lnTo>
                    <a:pt x="2400" y="2815"/>
                  </a:lnTo>
                  <a:lnTo>
                    <a:pt x="2048" y="2335"/>
                  </a:lnTo>
                  <a:lnTo>
                    <a:pt x="1664" y="1887"/>
                  </a:lnTo>
                  <a:lnTo>
                    <a:pt x="992" y="1088"/>
                  </a:lnTo>
                  <a:lnTo>
                    <a:pt x="960" y="1056"/>
                  </a:lnTo>
                  <a:lnTo>
                    <a:pt x="864" y="864"/>
                  </a:lnTo>
                  <a:lnTo>
                    <a:pt x="672" y="480"/>
                  </a:lnTo>
                  <a:lnTo>
                    <a:pt x="672" y="480"/>
                  </a:lnTo>
                  <a:lnTo>
                    <a:pt x="896" y="992"/>
                  </a:lnTo>
                  <a:lnTo>
                    <a:pt x="896" y="992"/>
                  </a:lnTo>
                  <a:lnTo>
                    <a:pt x="449" y="4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4;p45"/>
            <p:cNvSpPr/>
            <p:nvPr/>
          </p:nvSpPr>
          <p:spPr>
            <a:xfrm flipH="1">
              <a:off x="8385232" y="2380190"/>
              <a:ext cx="75308" cy="189420"/>
            </a:xfrm>
            <a:custGeom>
              <a:avLst/>
              <a:gdLst/>
              <a:ahLst/>
              <a:cxnLst/>
              <a:rect l="l" t="t" r="r" b="b"/>
              <a:pathLst>
                <a:path w="1984" h="4990" extrusionOk="0">
                  <a:moveTo>
                    <a:pt x="0" y="0"/>
                  </a:moveTo>
                  <a:lnTo>
                    <a:pt x="448" y="1536"/>
                  </a:lnTo>
                  <a:lnTo>
                    <a:pt x="448" y="1536"/>
                  </a:lnTo>
                  <a:lnTo>
                    <a:pt x="352" y="1344"/>
                  </a:lnTo>
                  <a:lnTo>
                    <a:pt x="96" y="928"/>
                  </a:lnTo>
                  <a:lnTo>
                    <a:pt x="64" y="960"/>
                  </a:lnTo>
                  <a:lnTo>
                    <a:pt x="256" y="1376"/>
                  </a:lnTo>
                  <a:lnTo>
                    <a:pt x="480" y="1792"/>
                  </a:lnTo>
                  <a:lnTo>
                    <a:pt x="672" y="2463"/>
                  </a:lnTo>
                  <a:lnTo>
                    <a:pt x="1056" y="3743"/>
                  </a:lnTo>
                  <a:lnTo>
                    <a:pt x="1504" y="4990"/>
                  </a:lnTo>
                  <a:lnTo>
                    <a:pt x="1727" y="4862"/>
                  </a:lnTo>
                  <a:lnTo>
                    <a:pt x="1983" y="4702"/>
                  </a:lnTo>
                  <a:lnTo>
                    <a:pt x="1983" y="4702"/>
                  </a:lnTo>
                  <a:lnTo>
                    <a:pt x="1759" y="4798"/>
                  </a:lnTo>
                  <a:lnTo>
                    <a:pt x="1536" y="4894"/>
                  </a:lnTo>
                  <a:lnTo>
                    <a:pt x="1216" y="3679"/>
                  </a:lnTo>
                  <a:lnTo>
                    <a:pt x="800" y="2463"/>
                  </a:lnTo>
                  <a:lnTo>
                    <a:pt x="416" y="1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5;p45"/>
            <p:cNvSpPr/>
            <p:nvPr/>
          </p:nvSpPr>
          <p:spPr>
            <a:xfrm flipH="1">
              <a:off x="8249268" y="2445747"/>
              <a:ext cx="150577" cy="91104"/>
            </a:xfrm>
            <a:custGeom>
              <a:avLst/>
              <a:gdLst/>
              <a:ahLst/>
              <a:cxnLst/>
              <a:rect l="l" t="t" r="r" b="b"/>
              <a:pathLst>
                <a:path w="3967" h="2400" extrusionOk="0">
                  <a:moveTo>
                    <a:pt x="3935" y="1"/>
                  </a:moveTo>
                  <a:lnTo>
                    <a:pt x="3167" y="448"/>
                  </a:lnTo>
                  <a:lnTo>
                    <a:pt x="1984" y="1152"/>
                  </a:lnTo>
                  <a:lnTo>
                    <a:pt x="0" y="2367"/>
                  </a:lnTo>
                  <a:lnTo>
                    <a:pt x="0" y="2399"/>
                  </a:lnTo>
                  <a:lnTo>
                    <a:pt x="32" y="2399"/>
                  </a:lnTo>
                  <a:lnTo>
                    <a:pt x="1024" y="1856"/>
                  </a:lnTo>
                  <a:lnTo>
                    <a:pt x="2015" y="1248"/>
                  </a:lnTo>
                  <a:lnTo>
                    <a:pt x="3007" y="640"/>
                  </a:lnTo>
                  <a:lnTo>
                    <a:pt x="3967" y="33"/>
                  </a:lnTo>
                  <a:lnTo>
                    <a:pt x="39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6;p45"/>
            <p:cNvSpPr/>
            <p:nvPr/>
          </p:nvSpPr>
          <p:spPr>
            <a:xfrm flipH="1">
              <a:off x="8245624" y="2069373"/>
              <a:ext cx="143290" cy="206426"/>
            </a:xfrm>
            <a:custGeom>
              <a:avLst/>
              <a:gdLst/>
              <a:ahLst/>
              <a:cxnLst/>
              <a:rect l="l" t="t" r="r" b="b"/>
              <a:pathLst>
                <a:path w="3775" h="5438" extrusionOk="0">
                  <a:moveTo>
                    <a:pt x="544" y="0"/>
                  </a:moveTo>
                  <a:lnTo>
                    <a:pt x="512" y="32"/>
                  </a:lnTo>
                  <a:lnTo>
                    <a:pt x="416" y="832"/>
                  </a:lnTo>
                  <a:lnTo>
                    <a:pt x="288" y="1632"/>
                  </a:lnTo>
                  <a:lnTo>
                    <a:pt x="128" y="2431"/>
                  </a:lnTo>
                  <a:lnTo>
                    <a:pt x="0" y="3231"/>
                  </a:lnTo>
                  <a:lnTo>
                    <a:pt x="192" y="3615"/>
                  </a:lnTo>
                  <a:lnTo>
                    <a:pt x="480" y="4030"/>
                  </a:lnTo>
                  <a:lnTo>
                    <a:pt x="768" y="4414"/>
                  </a:lnTo>
                  <a:lnTo>
                    <a:pt x="1120" y="4766"/>
                  </a:lnTo>
                  <a:lnTo>
                    <a:pt x="1472" y="5054"/>
                  </a:lnTo>
                  <a:lnTo>
                    <a:pt x="1823" y="5278"/>
                  </a:lnTo>
                  <a:lnTo>
                    <a:pt x="1983" y="5342"/>
                  </a:lnTo>
                  <a:lnTo>
                    <a:pt x="2143" y="5406"/>
                  </a:lnTo>
                  <a:lnTo>
                    <a:pt x="2303" y="5438"/>
                  </a:lnTo>
                  <a:lnTo>
                    <a:pt x="2463" y="5438"/>
                  </a:lnTo>
                  <a:lnTo>
                    <a:pt x="2591" y="5406"/>
                  </a:lnTo>
                  <a:lnTo>
                    <a:pt x="2719" y="5310"/>
                  </a:lnTo>
                  <a:lnTo>
                    <a:pt x="2815" y="5246"/>
                  </a:lnTo>
                  <a:lnTo>
                    <a:pt x="2911" y="5118"/>
                  </a:lnTo>
                  <a:lnTo>
                    <a:pt x="3071" y="4830"/>
                  </a:lnTo>
                  <a:lnTo>
                    <a:pt x="3167" y="4510"/>
                  </a:lnTo>
                  <a:lnTo>
                    <a:pt x="3231" y="4190"/>
                  </a:lnTo>
                  <a:lnTo>
                    <a:pt x="3263" y="3839"/>
                  </a:lnTo>
                  <a:lnTo>
                    <a:pt x="3295" y="3359"/>
                  </a:lnTo>
                  <a:lnTo>
                    <a:pt x="3295" y="3327"/>
                  </a:lnTo>
                  <a:lnTo>
                    <a:pt x="3295" y="3135"/>
                  </a:lnTo>
                  <a:lnTo>
                    <a:pt x="3359" y="2623"/>
                  </a:lnTo>
                  <a:lnTo>
                    <a:pt x="3455" y="2111"/>
                  </a:lnTo>
                  <a:lnTo>
                    <a:pt x="3615" y="1600"/>
                  </a:lnTo>
                  <a:lnTo>
                    <a:pt x="3775" y="1120"/>
                  </a:lnTo>
                  <a:lnTo>
                    <a:pt x="1536" y="352"/>
                  </a:lnTo>
                  <a:lnTo>
                    <a:pt x="864" y="128"/>
                  </a:lnTo>
                  <a:lnTo>
                    <a:pt x="704" y="3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7;p45"/>
            <p:cNvSpPr/>
            <p:nvPr/>
          </p:nvSpPr>
          <p:spPr>
            <a:xfrm flipH="1">
              <a:off x="8245624" y="2079091"/>
              <a:ext cx="117782" cy="11779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0" y="0"/>
                  </a:moveTo>
                  <a:lnTo>
                    <a:pt x="0" y="128"/>
                  </a:lnTo>
                  <a:lnTo>
                    <a:pt x="32" y="448"/>
                  </a:lnTo>
                  <a:lnTo>
                    <a:pt x="128" y="928"/>
                  </a:lnTo>
                  <a:lnTo>
                    <a:pt x="192" y="1184"/>
                  </a:lnTo>
                  <a:lnTo>
                    <a:pt x="288" y="1472"/>
                  </a:lnTo>
                  <a:lnTo>
                    <a:pt x="416" y="1759"/>
                  </a:lnTo>
                  <a:lnTo>
                    <a:pt x="576" y="2015"/>
                  </a:lnTo>
                  <a:lnTo>
                    <a:pt x="736" y="2271"/>
                  </a:lnTo>
                  <a:lnTo>
                    <a:pt x="960" y="2527"/>
                  </a:lnTo>
                  <a:lnTo>
                    <a:pt x="1215" y="2719"/>
                  </a:lnTo>
                  <a:lnTo>
                    <a:pt x="1535" y="2911"/>
                  </a:lnTo>
                  <a:lnTo>
                    <a:pt x="1855" y="3039"/>
                  </a:lnTo>
                  <a:lnTo>
                    <a:pt x="2271" y="3103"/>
                  </a:lnTo>
                  <a:lnTo>
                    <a:pt x="2591" y="3103"/>
                  </a:lnTo>
                  <a:lnTo>
                    <a:pt x="2591" y="3071"/>
                  </a:lnTo>
                  <a:lnTo>
                    <a:pt x="2623" y="2879"/>
                  </a:lnTo>
                  <a:lnTo>
                    <a:pt x="2687" y="2367"/>
                  </a:lnTo>
                  <a:lnTo>
                    <a:pt x="2783" y="1855"/>
                  </a:lnTo>
                  <a:lnTo>
                    <a:pt x="2943" y="1344"/>
                  </a:lnTo>
                  <a:lnTo>
                    <a:pt x="3103" y="864"/>
                  </a:lnTo>
                  <a:lnTo>
                    <a:pt x="86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8;p45"/>
            <p:cNvSpPr/>
            <p:nvPr/>
          </p:nvSpPr>
          <p:spPr>
            <a:xfrm flipH="1">
              <a:off x="8173998" y="1866591"/>
              <a:ext cx="223418" cy="304819"/>
            </a:xfrm>
            <a:custGeom>
              <a:avLst/>
              <a:gdLst/>
              <a:ahLst/>
              <a:cxnLst/>
              <a:rect l="l" t="t" r="r" b="b"/>
              <a:pathLst>
                <a:path w="5886" h="8030" extrusionOk="0">
                  <a:moveTo>
                    <a:pt x="2719" y="1"/>
                  </a:moveTo>
                  <a:lnTo>
                    <a:pt x="2399" y="33"/>
                  </a:lnTo>
                  <a:lnTo>
                    <a:pt x="2079" y="97"/>
                  </a:lnTo>
                  <a:lnTo>
                    <a:pt x="1760" y="225"/>
                  </a:lnTo>
                  <a:lnTo>
                    <a:pt x="1472" y="353"/>
                  </a:lnTo>
                  <a:lnTo>
                    <a:pt x="1184" y="513"/>
                  </a:lnTo>
                  <a:lnTo>
                    <a:pt x="928" y="705"/>
                  </a:lnTo>
                  <a:lnTo>
                    <a:pt x="672" y="929"/>
                  </a:lnTo>
                  <a:lnTo>
                    <a:pt x="480" y="1184"/>
                  </a:lnTo>
                  <a:lnTo>
                    <a:pt x="288" y="1472"/>
                  </a:lnTo>
                  <a:lnTo>
                    <a:pt x="160" y="1760"/>
                  </a:lnTo>
                  <a:lnTo>
                    <a:pt x="32" y="2080"/>
                  </a:lnTo>
                  <a:lnTo>
                    <a:pt x="0" y="2336"/>
                  </a:lnTo>
                  <a:lnTo>
                    <a:pt x="0" y="2624"/>
                  </a:lnTo>
                  <a:lnTo>
                    <a:pt x="0" y="2944"/>
                  </a:lnTo>
                  <a:lnTo>
                    <a:pt x="32" y="3327"/>
                  </a:lnTo>
                  <a:lnTo>
                    <a:pt x="160" y="4095"/>
                  </a:lnTo>
                  <a:lnTo>
                    <a:pt x="352" y="4895"/>
                  </a:lnTo>
                  <a:lnTo>
                    <a:pt x="576" y="5694"/>
                  </a:lnTo>
                  <a:lnTo>
                    <a:pt x="864" y="6398"/>
                  </a:lnTo>
                  <a:lnTo>
                    <a:pt x="1024" y="6686"/>
                  </a:lnTo>
                  <a:lnTo>
                    <a:pt x="1184" y="6974"/>
                  </a:lnTo>
                  <a:lnTo>
                    <a:pt x="1344" y="7165"/>
                  </a:lnTo>
                  <a:lnTo>
                    <a:pt x="1504" y="7325"/>
                  </a:lnTo>
                  <a:lnTo>
                    <a:pt x="1760" y="7517"/>
                  </a:lnTo>
                  <a:lnTo>
                    <a:pt x="2015" y="7677"/>
                  </a:lnTo>
                  <a:lnTo>
                    <a:pt x="2303" y="7805"/>
                  </a:lnTo>
                  <a:lnTo>
                    <a:pt x="2591" y="7901"/>
                  </a:lnTo>
                  <a:lnTo>
                    <a:pt x="2879" y="7965"/>
                  </a:lnTo>
                  <a:lnTo>
                    <a:pt x="3167" y="8029"/>
                  </a:lnTo>
                  <a:lnTo>
                    <a:pt x="3743" y="8029"/>
                  </a:lnTo>
                  <a:lnTo>
                    <a:pt x="4030" y="7965"/>
                  </a:lnTo>
                  <a:lnTo>
                    <a:pt x="4286" y="7901"/>
                  </a:lnTo>
                  <a:lnTo>
                    <a:pt x="4574" y="7805"/>
                  </a:lnTo>
                  <a:lnTo>
                    <a:pt x="4798" y="7677"/>
                  </a:lnTo>
                  <a:lnTo>
                    <a:pt x="5054" y="7485"/>
                  </a:lnTo>
                  <a:lnTo>
                    <a:pt x="5246" y="7293"/>
                  </a:lnTo>
                  <a:lnTo>
                    <a:pt x="5470" y="7070"/>
                  </a:lnTo>
                  <a:lnTo>
                    <a:pt x="5630" y="6782"/>
                  </a:lnTo>
                  <a:lnTo>
                    <a:pt x="5758" y="6494"/>
                  </a:lnTo>
                  <a:lnTo>
                    <a:pt x="5854" y="6110"/>
                  </a:lnTo>
                  <a:lnTo>
                    <a:pt x="5886" y="5694"/>
                  </a:lnTo>
                  <a:lnTo>
                    <a:pt x="5886" y="5246"/>
                  </a:lnTo>
                  <a:lnTo>
                    <a:pt x="5854" y="4767"/>
                  </a:lnTo>
                  <a:lnTo>
                    <a:pt x="5822" y="4287"/>
                  </a:lnTo>
                  <a:lnTo>
                    <a:pt x="5726" y="3775"/>
                  </a:lnTo>
                  <a:lnTo>
                    <a:pt x="5630" y="3263"/>
                  </a:lnTo>
                  <a:lnTo>
                    <a:pt x="5470" y="2752"/>
                  </a:lnTo>
                  <a:lnTo>
                    <a:pt x="5342" y="2272"/>
                  </a:lnTo>
                  <a:lnTo>
                    <a:pt x="5182" y="1824"/>
                  </a:lnTo>
                  <a:lnTo>
                    <a:pt x="4990" y="1408"/>
                  </a:lnTo>
                  <a:lnTo>
                    <a:pt x="4830" y="1056"/>
                  </a:lnTo>
                  <a:lnTo>
                    <a:pt x="4638" y="737"/>
                  </a:lnTo>
                  <a:lnTo>
                    <a:pt x="4446" y="513"/>
                  </a:lnTo>
                  <a:lnTo>
                    <a:pt x="4286" y="353"/>
                  </a:lnTo>
                  <a:lnTo>
                    <a:pt x="3999" y="193"/>
                  </a:lnTo>
                  <a:lnTo>
                    <a:pt x="3679" y="97"/>
                  </a:lnTo>
                  <a:lnTo>
                    <a:pt x="3391" y="33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9;p45"/>
            <p:cNvSpPr/>
            <p:nvPr/>
          </p:nvSpPr>
          <p:spPr>
            <a:xfrm flipH="1">
              <a:off x="8260200" y="2020784"/>
              <a:ext cx="6111" cy="25547"/>
            </a:xfrm>
            <a:custGeom>
              <a:avLst/>
              <a:gdLst/>
              <a:ahLst/>
              <a:cxnLst/>
              <a:rect l="l" t="t" r="r" b="b"/>
              <a:pathLst>
                <a:path w="161" h="673" extrusionOk="0">
                  <a:moveTo>
                    <a:pt x="65" y="1"/>
                  </a:moveTo>
                  <a:lnTo>
                    <a:pt x="65" y="33"/>
                  </a:lnTo>
                  <a:lnTo>
                    <a:pt x="129" y="193"/>
                  </a:lnTo>
                  <a:lnTo>
                    <a:pt x="65" y="1"/>
                  </a:lnTo>
                  <a:close/>
                  <a:moveTo>
                    <a:pt x="129" y="193"/>
                  </a:moveTo>
                  <a:lnTo>
                    <a:pt x="129" y="385"/>
                  </a:lnTo>
                  <a:lnTo>
                    <a:pt x="97" y="545"/>
                  </a:lnTo>
                  <a:lnTo>
                    <a:pt x="33" y="609"/>
                  </a:lnTo>
                  <a:lnTo>
                    <a:pt x="1" y="641"/>
                  </a:lnTo>
                  <a:lnTo>
                    <a:pt x="1" y="673"/>
                  </a:lnTo>
                  <a:lnTo>
                    <a:pt x="65" y="609"/>
                  </a:lnTo>
                  <a:lnTo>
                    <a:pt x="129" y="545"/>
                  </a:lnTo>
                  <a:lnTo>
                    <a:pt x="161" y="481"/>
                  </a:lnTo>
                  <a:lnTo>
                    <a:pt x="161" y="385"/>
                  </a:lnTo>
                  <a:lnTo>
                    <a:pt x="129" y="193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50;p45"/>
            <p:cNvSpPr/>
            <p:nvPr/>
          </p:nvSpPr>
          <p:spPr>
            <a:xfrm flipH="1">
              <a:off x="8261414" y="2013534"/>
              <a:ext cx="19472" cy="29153"/>
            </a:xfrm>
            <a:custGeom>
              <a:avLst/>
              <a:gdLst/>
              <a:ahLst/>
              <a:cxnLst/>
              <a:rect l="l" t="t" r="r" b="b"/>
              <a:pathLst>
                <a:path w="513" h="768" extrusionOk="0">
                  <a:moveTo>
                    <a:pt x="193" y="0"/>
                  </a:moveTo>
                  <a:lnTo>
                    <a:pt x="97" y="64"/>
                  </a:lnTo>
                  <a:lnTo>
                    <a:pt x="1" y="160"/>
                  </a:lnTo>
                  <a:lnTo>
                    <a:pt x="1" y="288"/>
                  </a:lnTo>
                  <a:lnTo>
                    <a:pt x="1" y="448"/>
                  </a:lnTo>
                  <a:lnTo>
                    <a:pt x="33" y="576"/>
                  </a:lnTo>
                  <a:lnTo>
                    <a:pt x="97" y="672"/>
                  </a:lnTo>
                  <a:lnTo>
                    <a:pt x="193" y="736"/>
                  </a:lnTo>
                  <a:lnTo>
                    <a:pt x="321" y="768"/>
                  </a:lnTo>
                  <a:lnTo>
                    <a:pt x="417" y="704"/>
                  </a:lnTo>
                  <a:lnTo>
                    <a:pt x="481" y="608"/>
                  </a:lnTo>
                  <a:lnTo>
                    <a:pt x="513" y="480"/>
                  </a:lnTo>
                  <a:lnTo>
                    <a:pt x="513" y="352"/>
                  </a:lnTo>
                  <a:lnTo>
                    <a:pt x="481" y="224"/>
                  </a:lnTo>
                  <a:lnTo>
                    <a:pt x="385" y="96"/>
                  </a:lnTo>
                  <a:lnTo>
                    <a:pt x="321" y="3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51;p45"/>
            <p:cNvSpPr/>
            <p:nvPr/>
          </p:nvSpPr>
          <p:spPr>
            <a:xfrm flipH="1">
              <a:off x="8200720" y="2008675"/>
              <a:ext cx="13361" cy="20650"/>
            </a:xfrm>
            <a:custGeom>
              <a:avLst/>
              <a:gdLst/>
              <a:ahLst/>
              <a:cxnLst/>
              <a:rect l="l" t="t" r="r" b="b"/>
              <a:pathLst>
                <a:path w="352" h="544" extrusionOk="0">
                  <a:moveTo>
                    <a:pt x="0" y="0"/>
                  </a:moveTo>
                  <a:lnTo>
                    <a:pt x="32" y="192"/>
                  </a:lnTo>
                  <a:lnTo>
                    <a:pt x="96" y="384"/>
                  </a:lnTo>
                  <a:lnTo>
                    <a:pt x="128" y="448"/>
                  </a:lnTo>
                  <a:lnTo>
                    <a:pt x="192" y="512"/>
                  </a:lnTo>
                  <a:lnTo>
                    <a:pt x="288" y="544"/>
                  </a:lnTo>
                  <a:lnTo>
                    <a:pt x="352" y="544"/>
                  </a:lnTo>
                  <a:lnTo>
                    <a:pt x="288" y="512"/>
                  </a:lnTo>
                  <a:lnTo>
                    <a:pt x="224" y="480"/>
                  </a:lnTo>
                  <a:lnTo>
                    <a:pt x="128" y="352"/>
                  </a:lnTo>
                  <a:lnTo>
                    <a:pt x="64" y="192"/>
                  </a:lnTo>
                  <a:lnTo>
                    <a:pt x="32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52;p45"/>
            <p:cNvSpPr/>
            <p:nvPr/>
          </p:nvSpPr>
          <p:spPr>
            <a:xfrm flipH="1">
              <a:off x="8193432" y="1997743"/>
              <a:ext cx="20649" cy="27939"/>
            </a:xfrm>
            <a:custGeom>
              <a:avLst/>
              <a:gdLst/>
              <a:ahLst/>
              <a:cxnLst/>
              <a:rect l="l" t="t" r="r" b="b"/>
              <a:pathLst>
                <a:path w="544" h="736" extrusionOk="0">
                  <a:moveTo>
                    <a:pt x="160" y="0"/>
                  </a:moveTo>
                  <a:lnTo>
                    <a:pt x="64" y="64"/>
                  </a:lnTo>
                  <a:lnTo>
                    <a:pt x="0" y="192"/>
                  </a:lnTo>
                  <a:lnTo>
                    <a:pt x="0" y="320"/>
                  </a:lnTo>
                  <a:lnTo>
                    <a:pt x="32" y="448"/>
                  </a:lnTo>
                  <a:lnTo>
                    <a:pt x="64" y="576"/>
                  </a:lnTo>
                  <a:lnTo>
                    <a:pt x="160" y="672"/>
                  </a:lnTo>
                  <a:lnTo>
                    <a:pt x="256" y="736"/>
                  </a:lnTo>
                  <a:lnTo>
                    <a:pt x="352" y="736"/>
                  </a:lnTo>
                  <a:lnTo>
                    <a:pt x="448" y="672"/>
                  </a:lnTo>
                  <a:lnTo>
                    <a:pt x="512" y="576"/>
                  </a:lnTo>
                  <a:lnTo>
                    <a:pt x="544" y="448"/>
                  </a:lnTo>
                  <a:lnTo>
                    <a:pt x="512" y="288"/>
                  </a:lnTo>
                  <a:lnTo>
                    <a:pt x="480" y="160"/>
                  </a:lnTo>
                  <a:lnTo>
                    <a:pt x="384" y="6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353;p45"/>
            <p:cNvSpPr/>
            <p:nvPr/>
          </p:nvSpPr>
          <p:spPr>
            <a:xfrm flipH="1">
              <a:off x="8267487" y="1980737"/>
              <a:ext cx="27937" cy="23118"/>
            </a:xfrm>
            <a:custGeom>
              <a:avLst/>
              <a:gdLst/>
              <a:ahLst/>
              <a:cxnLst/>
              <a:rect l="l" t="t" r="r" b="b"/>
              <a:pathLst>
                <a:path w="736" h="609" extrusionOk="0">
                  <a:moveTo>
                    <a:pt x="480" y="1"/>
                  </a:moveTo>
                  <a:lnTo>
                    <a:pt x="352" y="32"/>
                  </a:lnTo>
                  <a:lnTo>
                    <a:pt x="288" y="96"/>
                  </a:lnTo>
                  <a:lnTo>
                    <a:pt x="192" y="128"/>
                  </a:lnTo>
                  <a:lnTo>
                    <a:pt x="96" y="224"/>
                  </a:lnTo>
                  <a:lnTo>
                    <a:pt x="64" y="288"/>
                  </a:lnTo>
                  <a:lnTo>
                    <a:pt x="0" y="384"/>
                  </a:lnTo>
                  <a:lnTo>
                    <a:pt x="0" y="480"/>
                  </a:lnTo>
                  <a:lnTo>
                    <a:pt x="32" y="512"/>
                  </a:lnTo>
                  <a:lnTo>
                    <a:pt x="64" y="576"/>
                  </a:lnTo>
                  <a:lnTo>
                    <a:pt x="128" y="608"/>
                  </a:lnTo>
                  <a:lnTo>
                    <a:pt x="224" y="608"/>
                  </a:lnTo>
                  <a:lnTo>
                    <a:pt x="512" y="448"/>
                  </a:lnTo>
                  <a:lnTo>
                    <a:pt x="640" y="352"/>
                  </a:lnTo>
                  <a:lnTo>
                    <a:pt x="736" y="224"/>
                  </a:lnTo>
                  <a:lnTo>
                    <a:pt x="736" y="128"/>
                  </a:lnTo>
                  <a:lnTo>
                    <a:pt x="672" y="32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354;p45"/>
            <p:cNvSpPr/>
            <p:nvPr/>
          </p:nvSpPr>
          <p:spPr>
            <a:xfrm flipH="1">
              <a:off x="8194647" y="1964945"/>
              <a:ext cx="31581" cy="17044"/>
            </a:xfrm>
            <a:custGeom>
              <a:avLst/>
              <a:gdLst/>
              <a:ahLst/>
              <a:cxnLst/>
              <a:rect l="l" t="t" r="r" b="b"/>
              <a:pathLst>
                <a:path w="832" h="449" extrusionOk="0">
                  <a:moveTo>
                    <a:pt x="288" y="1"/>
                  </a:moveTo>
                  <a:lnTo>
                    <a:pt x="192" y="33"/>
                  </a:lnTo>
                  <a:lnTo>
                    <a:pt x="96" y="97"/>
                  </a:lnTo>
                  <a:lnTo>
                    <a:pt x="32" y="161"/>
                  </a:lnTo>
                  <a:lnTo>
                    <a:pt x="0" y="257"/>
                  </a:lnTo>
                  <a:lnTo>
                    <a:pt x="64" y="353"/>
                  </a:lnTo>
                  <a:lnTo>
                    <a:pt x="224" y="417"/>
                  </a:lnTo>
                  <a:lnTo>
                    <a:pt x="384" y="417"/>
                  </a:lnTo>
                  <a:lnTo>
                    <a:pt x="672" y="448"/>
                  </a:lnTo>
                  <a:lnTo>
                    <a:pt x="768" y="385"/>
                  </a:lnTo>
                  <a:lnTo>
                    <a:pt x="800" y="353"/>
                  </a:lnTo>
                  <a:lnTo>
                    <a:pt x="832" y="289"/>
                  </a:lnTo>
                  <a:lnTo>
                    <a:pt x="832" y="225"/>
                  </a:lnTo>
                  <a:lnTo>
                    <a:pt x="800" y="161"/>
                  </a:lnTo>
                  <a:lnTo>
                    <a:pt x="704" y="97"/>
                  </a:lnTo>
                  <a:lnTo>
                    <a:pt x="608" y="33"/>
                  </a:lnTo>
                  <a:lnTo>
                    <a:pt x="512" y="3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55;p45"/>
            <p:cNvSpPr/>
            <p:nvPr/>
          </p:nvSpPr>
          <p:spPr>
            <a:xfrm flipH="1">
              <a:off x="8240765" y="2099703"/>
              <a:ext cx="18258" cy="7326"/>
            </a:xfrm>
            <a:custGeom>
              <a:avLst/>
              <a:gdLst/>
              <a:ahLst/>
              <a:cxnLst/>
              <a:rect l="l" t="t" r="r" b="b"/>
              <a:pathLst>
                <a:path w="481" h="193" extrusionOk="0">
                  <a:moveTo>
                    <a:pt x="33" y="1"/>
                  </a:moveTo>
                  <a:lnTo>
                    <a:pt x="1" y="33"/>
                  </a:lnTo>
                  <a:lnTo>
                    <a:pt x="33" y="97"/>
                  </a:lnTo>
                  <a:lnTo>
                    <a:pt x="97" y="129"/>
                  </a:lnTo>
                  <a:lnTo>
                    <a:pt x="161" y="161"/>
                  </a:lnTo>
                  <a:lnTo>
                    <a:pt x="225" y="193"/>
                  </a:lnTo>
                  <a:lnTo>
                    <a:pt x="289" y="161"/>
                  </a:lnTo>
                  <a:lnTo>
                    <a:pt x="384" y="129"/>
                  </a:lnTo>
                  <a:lnTo>
                    <a:pt x="448" y="65"/>
                  </a:lnTo>
                  <a:lnTo>
                    <a:pt x="480" y="1"/>
                  </a:lnTo>
                  <a:lnTo>
                    <a:pt x="353" y="65"/>
                  </a:lnTo>
                  <a:lnTo>
                    <a:pt x="257" y="97"/>
                  </a:lnTo>
                  <a:lnTo>
                    <a:pt x="193" y="97"/>
                  </a:lnTo>
                  <a:lnTo>
                    <a:pt x="129" y="6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56;p45"/>
            <p:cNvSpPr/>
            <p:nvPr/>
          </p:nvSpPr>
          <p:spPr>
            <a:xfrm flipH="1">
              <a:off x="8205579" y="1971019"/>
              <a:ext cx="48586" cy="110540"/>
            </a:xfrm>
            <a:custGeom>
              <a:avLst/>
              <a:gdLst/>
              <a:ahLst/>
              <a:cxnLst/>
              <a:rect l="l" t="t" r="r" b="b"/>
              <a:pathLst>
                <a:path w="1280" h="2912" extrusionOk="0">
                  <a:moveTo>
                    <a:pt x="448" y="1"/>
                  </a:moveTo>
                  <a:lnTo>
                    <a:pt x="448" y="33"/>
                  </a:lnTo>
                  <a:lnTo>
                    <a:pt x="608" y="576"/>
                  </a:lnTo>
                  <a:lnTo>
                    <a:pt x="768" y="1088"/>
                  </a:lnTo>
                  <a:lnTo>
                    <a:pt x="928" y="1632"/>
                  </a:lnTo>
                  <a:lnTo>
                    <a:pt x="1088" y="2176"/>
                  </a:lnTo>
                  <a:lnTo>
                    <a:pt x="896" y="2144"/>
                  </a:lnTo>
                  <a:lnTo>
                    <a:pt x="704" y="2144"/>
                  </a:lnTo>
                  <a:lnTo>
                    <a:pt x="768" y="2399"/>
                  </a:lnTo>
                  <a:lnTo>
                    <a:pt x="864" y="2751"/>
                  </a:lnTo>
                  <a:lnTo>
                    <a:pt x="640" y="2783"/>
                  </a:lnTo>
                  <a:lnTo>
                    <a:pt x="416" y="2783"/>
                  </a:lnTo>
                  <a:lnTo>
                    <a:pt x="193" y="2751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29" y="2783"/>
                  </a:lnTo>
                  <a:lnTo>
                    <a:pt x="256" y="2847"/>
                  </a:lnTo>
                  <a:lnTo>
                    <a:pt x="416" y="2879"/>
                  </a:lnTo>
                  <a:lnTo>
                    <a:pt x="576" y="2911"/>
                  </a:lnTo>
                  <a:lnTo>
                    <a:pt x="704" y="2879"/>
                  </a:lnTo>
                  <a:lnTo>
                    <a:pt x="864" y="2847"/>
                  </a:lnTo>
                  <a:lnTo>
                    <a:pt x="896" y="2847"/>
                  </a:lnTo>
                  <a:lnTo>
                    <a:pt x="960" y="2815"/>
                  </a:lnTo>
                  <a:lnTo>
                    <a:pt x="992" y="2815"/>
                  </a:lnTo>
                  <a:lnTo>
                    <a:pt x="992" y="2751"/>
                  </a:lnTo>
                  <a:lnTo>
                    <a:pt x="992" y="2719"/>
                  </a:lnTo>
                  <a:lnTo>
                    <a:pt x="896" y="2272"/>
                  </a:lnTo>
                  <a:lnTo>
                    <a:pt x="1120" y="2336"/>
                  </a:lnTo>
                  <a:lnTo>
                    <a:pt x="1248" y="2336"/>
                  </a:lnTo>
                  <a:lnTo>
                    <a:pt x="1280" y="2304"/>
                  </a:lnTo>
                  <a:lnTo>
                    <a:pt x="1280" y="2272"/>
                  </a:lnTo>
                  <a:lnTo>
                    <a:pt x="1120" y="1696"/>
                  </a:lnTo>
                  <a:lnTo>
                    <a:pt x="960" y="1120"/>
                  </a:lnTo>
                  <a:lnTo>
                    <a:pt x="736" y="544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57;p45"/>
            <p:cNvSpPr/>
            <p:nvPr/>
          </p:nvSpPr>
          <p:spPr>
            <a:xfrm flipH="1">
              <a:off x="8226190" y="2071803"/>
              <a:ext cx="29189" cy="21903"/>
            </a:xfrm>
            <a:custGeom>
              <a:avLst/>
              <a:gdLst/>
              <a:ahLst/>
              <a:cxnLst/>
              <a:rect l="l" t="t" r="r" b="b"/>
              <a:pathLst>
                <a:path w="769" h="577" extrusionOk="0">
                  <a:moveTo>
                    <a:pt x="33" y="0"/>
                  </a:moveTo>
                  <a:lnTo>
                    <a:pt x="1" y="256"/>
                  </a:lnTo>
                  <a:lnTo>
                    <a:pt x="1" y="352"/>
                  </a:lnTo>
                  <a:lnTo>
                    <a:pt x="33" y="448"/>
                  </a:lnTo>
                  <a:lnTo>
                    <a:pt x="97" y="544"/>
                  </a:lnTo>
                  <a:lnTo>
                    <a:pt x="225" y="576"/>
                  </a:lnTo>
                  <a:lnTo>
                    <a:pt x="352" y="544"/>
                  </a:lnTo>
                  <a:lnTo>
                    <a:pt x="480" y="512"/>
                  </a:lnTo>
                  <a:lnTo>
                    <a:pt x="640" y="352"/>
                  </a:lnTo>
                  <a:lnTo>
                    <a:pt x="768" y="128"/>
                  </a:lnTo>
                  <a:lnTo>
                    <a:pt x="576" y="160"/>
                  </a:lnTo>
                  <a:lnTo>
                    <a:pt x="384" y="128"/>
                  </a:lnTo>
                  <a:lnTo>
                    <a:pt x="193" y="9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58;p45"/>
            <p:cNvSpPr/>
            <p:nvPr/>
          </p:nvSpPr>
          <p:spPr>
            <a:xfrm flipH="1">
              <a:off x="8237121" y="2081520"/>
              <a:ext cx="18258" cy="12185"/>
            </a:xfrm>
            <a:custGeom>
              <a:avLst/>
              <a:gdLst/>
              <a:ahLst/>
              <a:cxnLst/>
              <a:rect l="l" t="t" r="r" b="b"/>
              <a:pathLst>
                <a:path w="481" h="321" extrusionOk="0">
                  <a:moveTo>
                    <a:pt x="1" y="0"/>
                  </a:moveTo>
                  <a:lnTo>
                    <a:pt x="1" y="96"/>
                  </a:lnTo>
                  <a:lnTo>
                    <a:pt x="33" y="192"/>
                  </a:lnTo>
                  <a:lnTo>
                    <a:pt x="97" y="288"/>
                  </a:lnTo>
                  <a:lnTo>
                    <a:pt x="225" y="320"/>
                  </a:lnTo>
                  <a:lnTo>
                    <a:pt x="352" y="288"/>
                  </a:lnTo>
                  <a:lnTo>
                    <a:pt x="480" y="256"/>
                  </a:lnTo>
                  <a:lnTo>
                    <a:pt x="384" y="128"/>
                  </a:lnTo>
                  <a:lnTo>
                    <a:pt x="257" y="3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59;p45"/>
            <p:cNvSpPr/>
            <p:nvPr/>
          </p:nvSpPr>
          <p:spPr>
            <a:xfrm flipH="1">
              <a:off x="8192218" y="1799819"/>
              <a:ext cx="237994" cy="251371"/>
            </a:xfrm>
            <a:custGeom>
              <a:avLst/>
              <a:gdLst/>
              <a:ahLst/>
              <a:cxnLst/>
              <a:rect l="l" t="t" r="r" b="b"/>
              <a:pathLst>
                <a:path w="6270" h="6622" extrusionOk="0">
                  <a:moveTo>
                    <a:pt x="5214" y="1"/>
                  </a:moveTo>
                  <a:lnTo>
                    <a:pt x="5086" y="65"/>
                  </a:lnTo>
                  <a:lnTo>
                    <a:pt x="4990" y="129"/>
                  </a:lnTo>
                  <a:lnTo>
                    <a:pt x="4894" y="225"/>
                  </a:lnTo>
                  <a:lnTo>
                    <a:pt x="4799" y="353"/>
                  </a:lnTo>
                  <a:lnTo>
                    <a:pt x="4735" y="481"/>
                  </a:lnTo>
                  <a:lnTo>
                    <a:pt x="4831" y="577"/>
                  </a:lnTo>
                  <a:lnTo>
                    <a:pt x="4926" y="704"/>
                  </a:lnTo>
                  <a:lnTo>
                    <a:pt x="4990" y="864"/>
                  </a:lnTo>
                  <a:lnTo>
                    <a:pt x="5022" y="992"/>
                  </a:lnTo>
                  <a:lnTo>
                    <a:pt x="5054" y="1184"/>
                  </a:lnTo>
                  <a:lnTo>
                    <a:pt x="5022" y="1312"/>
                  </a:lnTo>
                  <a:lnTo>
                    <a:pt x="4990" y="1408"/>
                  </a:lnTo>
                  <a:lnTo>
                    <a:pt x="4894" y="1440"/>
                  </a:lnTo>
                  <a:lnTo>
                    <a:pt x="4831" y="1408"/>
                  </a:lnTo>
                  <a:lnTo>
                    <a:pt x="4735" y="1344"/>
                  </a:lnTo>
                  <a:lnTo>
                    <a:pt x="4671" y="1216"/>
                  </a:lnTo>
                  <a:lnTo>
                    <a:pt x="4639" y="1024"/>
                  </a:lnTo>
                  <a:lnTo>
                    <a:pt x="4671" y="736"/>
                  </a:lnTo>
                  <a:lnTo>
                    <a:pt x="4735" y="481"/>
                  </a:lnTo>
                  <a:lnTo>
                    <a:pt x="4703" y="481"/>
                  </a:lnTo>
                  <a:lnTo>
                    <a:pt x="4639" y="417"/>
                  </a:lnTo>
                  <a:lnTo>
                    <a:pt x="4543" y="385"/>
                  </a:lnTo>
                  <a:lnTo>
                    <a:pt x="4351" y="385"/>
                  </a:lnTo>
                  <a:lnTo>
                    <a:pt x="4159" y="449"/>
                  </a:lnTo>
                  <a:lnTo>
                    <a:pt x="4063" y="481"/>
                  </a:lnTo>
                  <a:lnTo>
                    <a:pt x="3999" y="577"/>
                  </a:lnTo>
                  <a:lnTo>
                    <a:pt x="3871" y="736"/>
                  </a:lnTo>
                  <a:lnTo>
                    <a:pt x="3775" y="928"/>
                  </a:lnTo>
                  <a:lnTo>
                    <a:pt x="3711" y="1120"/>
                  </a:lnTo>
                  <a:lnTo>
                    <a:pt x="3647" y="1344"/>
                  </a:lnTo>
                  <a:lnTo>
                    <a:pt x="3327" y="1312"/>
                  </a:lnTo>
                  <a:lnTo>
                    <a:pt x="2592" y="1312"/>
                  </a:lnTo>
                  <a:lnTo>
                    <a:pt x="2176" y="1344"/>
                  </a:lnTo>
                  <a:lnTo>
                    <a:pt x="1760" y="1408"/>
                  </a:lnTo>
                  <a:lnTo>
                    <a:pt x="1568" y="1472"/>
                  </a:lnTo>
                  <a:lnTo>
                    <a:pt x="1408" y="1536"/>
                  </a:lnTo>
                  <a:lnTo>
                    <a:pt x="1280" y="1600"/>
                  </a:lnTo>
                  <a:lnTo>
                    <a:pt x="1184" y="1696"/>
                  </a:lnTo>
                  <a:lnTo>
                    <a:pt x="1024" y="1920"/>
                  </a:lnTo>
                  <a:lnTo>
                    <a:pt x="896" y="2144"/>
                  </a:lnTo>
                  <a:lnTo>
                    <a:pt x="832" y="2368"/>
                  </a:lnTo>
                  <a:lnTo>
                    <a:pt x="800" y="2624"/>
                  </a:lnTo>
                  <a:lnTo>
                    <a:pt x="545" y="2783"/>
                  </a:lnTo>
                  <a:lnTo>
                    <a:pt x="321" y="2975"/>
                  </a:lnTo>
                  <a:lnTo>
                    <a:pt x="161" y="3231"/>
                  </a:lnTo>
                  <a:lnTo>
                    <a:pt x="33" y="3519"/>
                  </a:lnTo>
                  <a:lnTo>
                    <a:pt x="1" y="3647"/>
                  </a:lnTo>
                  <a:lnTo>
                    <a:pt x="1" y="3807"/>
                  </a:lnTo>
                  <a:lnTo>
                    <a:pt x="97" y="4255"/>
                  </a:lnTo>
                  <a:lnTo>
                    <a:pt x="225" y="4798"/>
                  </a:lnTo>
                  <a:lnTo>
                    <a:pt x="417" y="5342"/>
                  </a:lnTo>
                  <a:lnTo>
                    <a:pt x="673" y="5854"/>
                  </a:lnTo>
                  <a:lnTo>
                    <a:pt x="800" y="6078"/>
                  </a:lnTo>
                  <a:lnTo>
                    <a:pt x="928" y="6270"/>
                  </a:lnTo>
                  <a:lnTo>
                    <a:pt x="1088" y="6430"/>
                  </a:lnTo>
                  <a:lnTo>
                    <a:pt x="1216" y="6558"/>
                  </a:lnTo>
                  <a:lnTo>
                    <a:pt x="1376" y="6622"/>
                  </a:lnTo>
                  <a:lnTo>
                    <a:pt x="1536" y="6622"/>
                  </a:lnTo>
                  <a:lnTo>
                    <a:pt x="1632" y="6558"/>
                  </a:lnTo>
                  <a:lnTo>
                    <a:pt x="1696" y="6494"/>
                  </a:lnTo>
                  <a:lnTo>
                    <a:pt x="1760" y="6366"/>
                  </a:lnTo>
                  <a:lnTo>
                    <a:pt x="1792" y="6238"/>
                  </a:lnTo>
                  <a:lnTo>
                    <a:pt x="1856" y="5886"/>
                  </a:lnTo>
                  <a:lnTo>
                    <a:pt x="1888" y="5502"/>
                  </a:lnTo>
                  <a:lnTo>
                    <a:pt x="1888" y="4767"/>
                  </a:lnTo>
                  <a:lnTo>
                    <a:pt x="1856" y="4447"/>
                  </a:lnTo>
                  <a:lnTo>
                    <a:pt x="2080" y="4415"/>
                  </a:lnTo>
                  <a:lnTo>
                    <a:pt x="2272" y="4319"/>
                  </a:lnTo>
                  <a:lnTo>
                    <a:pt x="2432" y="4223"/>
                  </a:lnTo>
                  <a:lnTo>
                    <a:pt x="2592" y="4095"/>
                  </a:lnTo>
                  <a:lnTo>
                    <a:pt x="2752" y="3935"/>
                  </a:lnTo>
                  <a:lnTo>
                    <a:pt x="2847" y="3743"/>
                  </a:lnTo>
                  <a:lnTo>
                    <a:pt x="2943" y="3551"/>
                  </a:lnTo>
                  <a:lnTo>
                    <a:pt x="2975" y="3359"/>
                  </a:lnTo>
                  <a:lnTo>
                    <a:pt x="3295" y="3455"/>
                  </a:lnTo>
                  <a:lnTo>
                    <a:pt x="3647" y="3583"/>
                  </a:lnTo>
                  <a:lnTo>
                    <a:pt x="4063" y="3647"/>
                  </a:lnTo>
                  <a:lnTo>
                    <a:pt x="4511" y="3679"/>
                  </a:lnTo>
                  <a:lnTo>
                    <a:pt x="4767" y="3679"/>
                  </a:lnTo>
                  <a:lnTo>
                    <a:pt x="4990" y="3647"/>
                  </a:lnTo>
                  <a:lnTo>
                    <a:pt x="5246" y="3583"/>
                  </a:lnTo>
                  <a:lnTo>
                    <a:pt x="5470" y="3487"/>
                  </a:lnTo>
                  <a:lnTo>
                    <a:pt x="5694" y="3327"/>
                  </a:lnTo>
                  <a:lnTo>
                    <a:pt x="5886" y="3167"/>
                  </a:lnTo>
                  <a:lnTo>
                    <a:pt x="6014" y="2975"/>
                  </a:lnTo>
                  <a:lnTo>
                    <a:pt x="6142" y="2783"/>
                  </a:lnTo>
                  <a:lnTo>
                    <a:pt x="6206" y="2560"/>
                  </a:lnTo>
                  <a:lnTo>
                    <a:pt x="6238" y="2336"/>
                  </a:lnTo>
                  <a:lnTo>
                    <a:pt x="6270" y="2080"/>
                  </a:lnTo>
                  <a:lnTo>
                    <a:pt x="6270" y="1856"/>
                  </a:lnTo>
                  <a:lnTo>
                    <a:pt x="6206" y="1344"/>
                  </a:lnTo>
                  <a:lnTo>
                    <a:pt x="6078" y="896"/>
                  </a:lnTo>
                  <a:lnTo>
                    <a:pt x="5918" y="481"/>
                  </a:lnTo>
                  <a:lnTo>
                    <a:pt x="5726" y="193"/>
                  </a:lnTo>
                  <a:lnTo>
                    <a:pt x="5630" y="97"/>
                  </a:lnTo>
                  <a:lnTo>
                    <a:pt x="5534" y="33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60;p45"/>
            <p:cNvSpPr/>
            <p:nvPr/>
          </p:nvSpPr>
          <p:spPr>
            <a:xfrm flipH="1">
              <a:off x="8350045" y="2019608"/>
              <a:ext cx="66805" cy="80134"/>
            </a:xfrm>
            <a:custGeom>
              <a:avLst/>
              <a:gdLst/>
              <a:ahLst/>
              <a:cxnLst/>
              <a:rect l="l" t="t" r="r" b="b"/>
              <a:pathLst>
                <a:path w="1760" h="2111" extrusionOk="0">
                  <a:moveTo>
                    <a:pt x="321" y="0"/>
                  </a:moveTo>
                  <a:lnTo>
                    <a:pt x="225" y="32"/>
                  </a:lnTo>
                  <a:lnTo>
                    <a:pt x="129" y="64"/>
                  </a:lnTo>
                  <a:lnTo>
                    <a:pt x="65" y="128"/>
                  </a:lnTo>
                  <a:lnTo>
                    <a:pt x="33" y="224"/>
                  </a:lnTo>
                  <a:lnTo>
                    <a:pt x="1" y="352"/>
                  </a:lnTo>
                  <a:lnTo>
                    <a:pt x="1" y="480"/>
                  </a:lnTo>
                  <a:lnTo>
                    <a:pt x="33" y="800"/>
                  </a:lnTo>
                  <a:lnTo>
                    <a:pt x="161" y="1119"/>
                  </a:lnTo>
                  <a:lnTo>
                    <a:pt x="321" y="1439"/>
                  </a:lnTo>
                  <a:lnTo>
                    <a:pt x="544" y="1727"/>
                  </a:lnTo>
                  <a:lnTo>
                    <a:pt x="768" y="1951"/>
                  </a:lnTo>
                  <a:lnTo>
                    <a:pt x="864" y="2047"/>
                  </a:lnTo>
                  <a:lnTo>
                    <a:pt x="992" y="2079"/>
                  </a:lnTo>
                  <a:lnTo>
                    <a:pt x="1120" y="2111"/>
                  </a:lnTo>
                  <a:lnTo>
                    <a:pt x="1344" y="2111"/>
                  </a:lnTo>
                  <a:lnTo>
                    <a:pt x="1440" y="2047"/>
                  </a:lnTo>
                  <a:lnTo>
                    <a:pt x="1536" y="2015"/>
                  </a:lnTo>
                  <a:lnTo>
                    <a:pt x="1632" y="1919"/>
                  </a:lnTo>
                  <a:lnTo>
                    <a:pt x="1696" y="1823"/>
                  </a:lnTo>
                  <a:lnTo>
                    <a:pt x="1760" y="1727"/>
                  </a:lnTo>
                  <a:lnTo>
                    <a:pt x="1760" y="1695"/>
                  </a:lnTo>
                  <a:lnTo>
                    <a:pt x="1472" y="768"/>
                  </a:lnTo>
                  <a:lnTo>
                    <a:pt x="1344" y="608"/>
                  </a:lnTo>
                  <a:lnTo>
                    <a:pt x="992" y="288"/>
                  </a:lnTo>
                  <a:lnTo>
                    <a:pt x="768" y="160"/>
                  </a:lnTo>
                  <a:lnTo>
                    <a:pt x="544" y="32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361;p45"/>
            <p:cNvSpPr/>
            <p:nvPr/>
          </p:nvSpPr>
          <p:spPr>
            <a:xfrm flipH="1">
              <a:off x="8362191" y="2039005"/>
              <a:ext cx="41298" cy="47412"/>
            </a:xfrm>
            <a:custGeom>
              <a:avLst/>
              <a:gdLst/>
              <a:ahLst/>
              <a:cxnLst/>
              <a:rect l="l" t="t" r="r" b="b"/>
              <a:pathLst>
                <a:path w="1088" h="1249" extrusionOk="0">
                  <a:moveTo>
                    <a:pt x="1" y="1"/>
                  </a:moveTo>
                  <a:lnTo>
                    <a:pt x="288" y="161"/>
                  </a:lnTo>
                  <a:lnTo>
                    <a:pt x="512" y="353"/>
                  </a:lnTo>
                  <a:lnTo>
                    <a:pt x="736" y="576"/>
                  </a:lnTo>
                  <a:lnTo>
                    <a:pt x="864" y="864"/>
                  </a:lnTo>
                  <a:lnTo>
                    <a:pt x="768" y="768"/>
                  </a:lnTo>
                  <a:lnTo>
                    <a:pt x="640" y="736"/>
                  </a:lnTo>
                  <a:lnTo>
                    <a:pt x="512" y="736"/>
                  </a:lnTo>
                  <a:lnTo>
                    <a:pt x="416" y="800"/>
                  </a:lnTo>
                  <a:lnTo>
                    <a:pt x="352" y="832"/>
                  </a:lnTo>
                  <a:lnTo>
                    <a:pt x="576" y="832"/>
                  </a:lnTo>
                  <a:lnTo>
                    <a:pt x="704" y="864"/>
                  </a:lnTo>
                  <a:lnTo>
                    <a:pt x="768" y="928"/>
                  </a:lnTo>
                  <a:lnTo>
                    <a:pt x="896" y="1088"/>
                  </a:lnTo>
                  <a:lnTo>
                    <a:pt x="992" y="1248"/>
                  </a:lnTo>
                  <a:lnTo>
                    <a:pt x="1088" y="1248"/>
                  </a:lnTo>
                  <a:lnTo>
                    <a:pt x="1088" y="1216"/>
                  </a:lnTo>
                  <a:lnTo>
                    <a:pt x="1056" y="1024"/>
                  </a:lnTo>
                  <a:lnTo>
                    <a:pt x="960" y="800"/>
                  </a:lnTo>
                  <a:lnTo>
                    <a:pt x="864" y="608"/>
                  </a:lnTo>
                  <a:lnTo>
                    <a:pt x="736" y="417"/>
                  </a:lnTo>
                  <a:lnTo>
                    <a:pt x="576" y="225"/>
                  </a:lnTo>
                  <a:lnTo>
                    <a:pt x="416" y="97"/>
                  </a:lnTo>
                  <a:lnTo>
                    <a:pt x="224" y="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49240" y="4483922"/>
            <a:ext cx="1619853" cy="291866"/>
            <a:chOff x="6368034" y="4453812"/>
            <a:chExt cx="1619853" cy="291866"/>
          </a:xfrm>
        </p:grpSpPr>
        <p:sp>
          <p:nvSpPr>
            <p:cNvPr id="567" name="Google Shape;6846;p66"/>
            <p:cNvSpPr/>
            <p:nvPr/>
          </p:nvSpPr>
          <p:spPr>
            <a:xfrm flipH="1">
              <a:off x="6368034" y="4484287"/>
              <a:ext cx="179975" cy="21613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68" name="Google Shape;6847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791" name="Google Shape;6848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1" name="Google Shape;6849;p66"/>
            <p:cNvSpPr/>
            <p:nvPr/>
          </p:nvSpPr>
          <p:spPr>
            <a:xfrm flipH="1">
              <a:off x="6530538" y="4453812"/>
              <a:ext cx="59702" cy="253070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2" name="Google Shape;6850;p66"/>
            <p:cNvSpPr/>
            <p:nvPr/>
          </p:nvSpPr>
          <p:spPr>
            <a:xfrm flipH="1">
              <a:off x="6581042" y="4468594"/>
              <a:ext cx="58777" cy="252138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3" name="Google Shape;6851;p66"/>
            <p:cNvSpPr/>
            <p:nvPr/>
          </p:nvSpPr>
          <p:spPr>
            <a:xfrm flipH="1">
              <a:off x="7747920" y="4530474"/>
              <a:ext cx="238713" cy="21520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4" name="Google Shape;6852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5" name="Google Shape;6853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6" name="Google Shape;6854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7" name="Google Shape;6855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8" name="Google Shape;6856;p66"/>
            <p:cNvSpPr/>
            <p:nvPr/>
          </p:nvSpPr>
          <p:spPr>
            <a:xfrm flipH="1">
              <a:off x="7934079" y="4616162"/>
              <a:ext cx="53808" cy="55090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123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487774" y="14350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9274" y="12247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955314" y="8706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8236814" y="6603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กลุ่ม 5">
            <a:extLst>
              <a:ext uri="{FF2B5EF4-FFF2-40B4-BE49-F238E27FC236}">
                <a16:creationId xmlns:a16="http://schemas.microsoft.com/office/drawing/2014/main" id="{5829F885-5346-4B83-BB48-4EF12C772FDF}"/>
              </a:ext>
            </a:extLst>
          </p:cNvPr>
          <p:cNvGrpSpPr/>
          <p:nvPr/>
        </p:nvGrpSpPr>
        <p:grpSpPr>
          <a:xfrm>
            <a:off x="3056080" y="242437"/>
            <a:ext cx="3110903" cy="400110"/>
            <a:chOff x="4282839" y="165583"/>
            <a:chExt cx="3732671" cy="1032882"/>
          </a:xfrm>
        </p:grpSpPr>
        <p:grpSp>
          <p:nvGrpSpPr>
            <p:cNvPr id="1241" name="Group 1">
              <a:extLst>
                <a:ext uri="{FF2B5EF4-FFF2-40B4-BE49-F238E27FC236}">
                  <a16:creationId xmlns:a16="http://schemas.microsoft.com/office/drawing/2014/main" id="{ADACE032-86B7-4128-90A6-95F929810F22}"/>
                </a:ext>
              </a:extLst>
            </p:cNvPr>
            <p:cNvGrpSpPr/>
            <p:nvPr/>
          </p:nvGrpSpPr>
          <p:grpSpPr>
            <a:xfrm>
              <a:off x="4282839" y="237834"/>
              <a:ext cx="3732671" cy="838248"/>
              <a:chOff x="2278262" y="446230"/>
              <a:chExt cx="5586205" cy="1081259"/>
            </a:xfrm>
          </p:grpSpPr>
          <p:sp>
            <p:nvSpPr>
              <p:cNvPr id="1243" name="Flowchart: Delay 2">
                <a:extLst>
                  <a:ext uri="{FF2B5EF4-FFF2-40B4-BE49-F238E27FC236}">
                    <a16:creationId xmlns:a16="http://schemas.microsoft.com/office/drawing/2014/main" id="{233B6E4D-A5CE-40D0-80D5-76CBE1A2ED05}"/>
                  </a:ext>
                </a:extLst>
              </p:cNvPr>
              <p:cNvSpPr/>
              <p:nvPr/>
            </p:nvSpPr>
            <p:spPr>
              <a:xfrm>
                <a:off x="7481311" y="446233"/>
                <a:ext cx="383156" cy="1081256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4" name="Rectangle 3">
                <a:extLst>
                  <a:ext uri="{FF2B5EF4-FFF2-40B4-BE49-F238E27FC236}">
                    <a16:creationId xmlns:a16="http://schemas.microsoft.com/office/drawing/2014/main" id="{BF1C85A7-1CD7-42EE-A685-7B03EFE82608}"/>
                  </a:ext>
                </a:extLst>
              </p:cNvPr>
              <p:cNvSpPr/>
              <p:nvPr/>
            </p:nvSpPr>
            <p:spPr>
              <a:xfrm>
                <a:off x="2699605" y="446233"/>
                <a:ext cx="4819891" cy="1081256"/>
              </a:xfrm>
              <a:prstGeom prst="rect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5" name="Flowchart: Delay 4">
                <a:extLst>
                  <a:ext uri="{FF2B5EF4-FFF2-40B4-BE49-F238E27FC236}">
                    <a16:creationId xmlns:a16="http://schemas.microsoft.com/office/drawing/2014/main" id="{2EABAF02-59E1-4B49-9150-74DB19B389B2}"/>
                  </a:ext>
                </a:extLst>
              </p:cNvPr>
              <p:cNvSpPr/>
              <p:nvPr/>
            </p:nvSpPr>
            <p:spPr>
              <a:xfrm rot="10800000">
                <a:off x="2278262" y="446230"/>
                <a:ext cx="439672" cy="1081257"/>
              </a:xfrm>
              <a:prstGeom prst="flowChartDelay">
                <a:avLst/>
              </a:prstGeom>
              <a:solidFill>
                <a:srgbClr val="FA8A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242" name="Rectangle 11">
              <a:extLst>
                <a:ext uri="{FF2B5EF4-FFF2-40B4-BE49-F238E27FC236}">
                  <a16:creationId xmlns:a16="http://schemas.microsoft.com/office/drawing/2014/main" id="{FDCB56F3-002D-45BD-B9C1-8C43B6EB8FCD}"/>
                </a:ext>
              </a:extLst>
            </p:cNvPr>
            <p:cNvSpPr/>
            <p:nvPr/>
          </p:nvSpPr>
          <p:spPr>
            <a:xfrm>
              <a:off x="5164586" y="165583"/>
              <a:ext cx="2792663" cy="1032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th-TH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มอดูล </a:t>
              </a:r>
              <a:r>
                <a:rPr lang="en-US" sz="2000" b="1" dirty="0" err="1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Criterication</a:t>
              </a:r>
              <a:endParaRPr lang="en-US" sz="2000" b="1" dirty="0">
                <a:solidFill>
                  <a:schemeClr val="bg1"/>
                </a:solidFill>
                <a:latin typeface="TH Sarabun New" panose="020B0604020202020204" charset="-34"/>
                <a:ea typeface="微软雅黑"/>
                <a:cs typeface="TH Sarabun New" panose="020B0604020202020204" charset="-34"/>
              </a:endParaRPr>
            </a:p>
          </p:txBody>
        </p:sp>
      </p:grpSp>
      <p:pic>
        <p:nvPicPr>
          <p:cNvPr id="498" name="Picture 49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792" y="1186234"/>
            <a:ext cx="6166697" cy="2941382"/>
          </a:xfrm>
          <a:prstGeom prst="rect">
            <a:avLst/>
          </a:prstGeom>
        </p:spPr>
      </p:pic>
      <p:grpSp>
        <p:nvGrpSpPr>
          <p:cNvPr id="569" name="Google Shape;6899;p67"/>
          <p:cNvGrpSpPr/>
          <p:nvPr/>
        </p:nvGrpSpPr>
        <p:grpSpPr>
          <a:xfrm>
            <a:off x="1004843" y="186763"/>
            <a:ext cx="648900" cy="719202"/>
            <a:chOff x="3609155" y="1332816"/>
            <a:chExt cx="663565" cy="735456"/>
          </a:xfrm>
        </p:grpSpPr>
        <p:sp>
          <p:nvSpPr>
            <p:cNvPr id="570" name="Google Shape;6900;p67"/>
            <p:cNvSpPr/>
            <p:nvPr/>
          </p:nvSpPr>
          <p:spPr>
            <a:xfrm>
              <a:off x="3609155" y="1332816"/>
              <a:ext cx="554817" cy="311520"/>
            </a:xfrm>
            <a:custGeom>
              <a:avLst/>
              <a:gdLst/>
              <a:ahLst/>
              <a:cxnLst/>
              <a:rect l="l" t="t" r="r" b="b"/>
              <a:pathLst>
                <a:path w="30708" h="17242" extrusionOk="0">
                  <a:moveTo>
                    <a:pt x="1" y="1"/>
                  </a:moveTo>
                  <a:lnTo>
                    <a:pt x="1" y="17242"/>
                  </a:lnTo>
                  <a:lnTo>
                    <a:pt x="30708" y="17242"/>
                  </a:lnTo>
                  <a:lnTo>
                    <a:pt x="3070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901;p67"/>
            <p:cNvSpPr/>
            <p:nvPr/>
          </p:nvSpPr>
          <p:spPr>
            <a:xfrm>
              <a:off x="3609155" y="1644318"/>
              <a:ext cx="94023" cy="97709"/>
            </a:xfrm>
            <a:custGeom>
              <a:avLst/>
              <a:gdLst/>
              <a:ahLst/>
              <a:cxnLst/>
              <a:rect l="l" t="t" r="r" b="b"/>
              <a:pathLst>
                <a:path w="5204" h="5408" extrusionOk="0">
                  <a:moveTo>
                    <a:pt x="1" y="1"/>
                  </a:moveTo>
                  <a:lnTo>
                    <a:pt x="1" y="54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902;p67"/>
            <p:cNvSpPr/>
            <p:nvPr/>
          </p:nvSpPr>
          <p:spPr>
            <a:xfrm>
              <a:off x="3651541" y="1377063"/>
              <a:ext cx="392625" cy="11075"/>
            </a:xfrm>
            <a:custGeom>
              <a:avLst/>
              <a:gdLst/>
              <a:ahLst/>
              <a:cxnLst/>
              <a:rect l="l" t="t" r="r" b="b"/>
              <a:pathLst>
                <a:path w="21731" h="613" extrusionOk="0">
                  <a:moveTo>
                    <a:pt x="1" y="0"/>
                  </a:moveTo>
                  <a:lnTo>
                    <a:pt x="1" y="612"/>
                  </a:lnTo>
                  <a:lnTo>
                    <a:pt x="21731" y="612"/>
                  </a:lnTo>
                  <a:lnTo>
                    <a:pt x="21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903;p67"/>
            <p:cNvSpPr/>
            <p:nvPr/>
          </p:nvSpPr>
          <p:spPr>
            <a:xfrm>
              <a:off x="3651541" y="1412078"/>
              <a:ext cx="269133" cy="11075"/>
            </a:xfrm>
            <a:custGeom>
              <a:avLst/>
              <a:gdLst/>
              <a:ahLst/>
              <a:cxnLst/>
              <a:rect l="l" t="t" r="r" b="b"/>
              <a:pathLst>
                <a:path w="14896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4895" y="613"/>
                  </a:lnTo>
                  <a:lnTo>
                    <a:pt x="148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904;p67"/>
            <p:cNvSpPr/>
            <p:nvPr/>
          </p:nvSpPr>
          <p:spPr>
            <a:xfrm>
              <a:off x="3651541" y="1447093"/>
              <a:ext cx="471887" cy="11093"/>
            </a:xfrm>
            <a:custGeom>
              <a:avLst/>
              <a:gdLst/>
              <a:ahLst/>
              <a:cxnLst/>
              <a:rect l="l" t="t" r="r" b="b"/>
              <a:pathLst>
                <a:path w="26118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6117" y="613"/>
                  </a:lnTo>
                  <a:lnTo>
                    <a:pt x="26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905;p67"/>
            <p:cNvSpPr/>
            <p:nvPr/>
          </p:nvSpPr>
          <p:spPr>
            <a:xfrm>
              <a:off x="3651541" y="1482126"/>
              <a:ext cx="162228" cy="12918"/>
            </a:xfrm>
            <a:custGeom>
              <a:avLst/>
              <a:gdLst/>
              <a:ahLst/>
              <a:cxnLst/>
              <a:rect l="l" t="t" r="r" b="b"/>
              <a:pathLst>
                <a:path w="8979" h="715" extrusionOk="0">
                  <a:moveTo>
                    <a:pt x="1" y="0"/>
                  </a:moveTo>
                  <a:lnTo>
                    <a:pt x="1" y="714"/>
                  </a:lnTo>
                  <a:lnTo>
                    <a:pt x="8978" y="714"/>
                  </a:lnTo>
                  <a:lnTo>
                    <a:pt x="89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906;p67"/>
            <p:cNvSpPr/>
            <p:nvPr/>
          </p:nvSpPr>
          <p:spPr>
            <a:xfrm>
              <a:off x="3651541" y="1518983"/>
              <a:ext cx="368667" cy="11075"/>
            </a:xfrm>
            <a:custGeom>
              <a:avLst/>
              <a:gdLst/>
              <a:ahLst/>
              <a:cxnLst/>
              <a:rect l="l" t="t" r="r" b="b"/>
              <a:pathLst>
                <a:path w="20405" h="613" extrusionOk="0">
                  <a:moveTo>
                    <a:pt x="1" y="1"/>
                  </a:moveTo>
                  <a:lnTo>
                    <a:pt x="1" y="613"/>
                  </a:lnTo>
                  <a:lnTo>
                    <a:pt x="20404" y="613"/>
                  </a:lnTo>
                  <a:lnTo>
                    <a:pt x="20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907;p67"/>
            <p:cNvSpPr/>
            <p:nvPr/>
          </p:nvSpPr>
          <p:spPr>
            <a:xfrm>
              <a:off x="3651541" y="1553998"/>
              <a:ext cx="392625" cy="11093"/>
            </a:xfrm>
            <a:custGeom>
              <a:avLst/>
              <a:gdLst/>
              <a:ahLst/>
              <a:cxnLst/>
              <a:rect l="l" t="t" r="r" b="b"/>
              <a:pathLst>
                <a:path w="21731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1731" y="613"/>
                  </a:lnTo>
                  <a:lnTo>
                    <a:pt x="217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908;p67"/>
            <p:cNvSpPr/>
            <p:nvPr/>
          </p:nvSpPr>
          <p:spPr>
            <a:xfrm>
              <a:off x="3651541" y="1589031"/>
              <a:ext cx="294934" cy="11075"/>
            </a:xfrm>
            <a:custGeom>
              <a:avLst/>
              <a:gdLst/>
              <a:ahLst/>
              <a:cxnLst/>
              <a:rect l="l" t="t" r="r" b="b"/>
              <a:pathLst>
                <a:path w="16324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6324" y="612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909;p67"/>
            <p:cNvSpPr/>
            <p:nvPr/>
          </p:nvSpPr>
          <p:spPr>
            <a:xfrm>
              <a:off x="3719746" y="1743852"/>
              <a:ext cx="552974" cy="228572"/>
            </a:xfrm>
            <a:custGeom>
              <a:avLst/>
              <a:gdLst/>
              <a:ahLst/>
              <a:cxnLst/>
              <a:rect l="l" t="t" r="r" b="b"/>
              <a:pathLst>
                <a:path w="30606" h="12651" extrusionOk="0">
                  <a:moveTo>
                    <a:pt x="1" y="1"/>
                  </a:moveTo>
                  <a:lnTo>
                    <a:pt x="1" y="12651"/>
                  </a:lnTo>
                  <a:lnTo>
                    <a:pt x="30606" y="12651"/>
                  </a:lnTo>
                  <a:lnTo>
                    <a:pt x="306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910;p67"/>
            <p:cNvSpPr/>
            <p:nvPr/>
          </p:nvSpPr>
          <p:spPr>
            <a:xfrm>
              <a:off x="4178697" y="1972405"/>
              <a:ext cx="94023" cy="95866"/>
            </a:xfrm>
            <a:custGeom>
              <a:avLst/>
              <a:gdLst/>
              <a:ahLst/>
              <a:cxnLst/>
              <a:rect l="l" t="t" r="r" b="b"/>
              <a:pathLst>
                <a:path w="5204" h="5306" extrusionOk="0">
                  <a:moveTo>
                    <a:pt x="1" y="1"/>
                  </a:moveTo>
                  <a:lnTo>
                    <a:pt x="5204" y="5306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911;p67"/>
            <p:cNvSpPr/>
            <p:nvPr/>
          </p:nvSpPr>
          <p:spPr>
            <a:xfrm>
              <a:off x="3760290" y="1780727"/>
              <a:ext cx="346553" cy="12918"/>
            </a:xfrm>
            <a:custGeom>
              <a:avLst/>
              <a:gdLst/>
              <a:ahLst/>
              <a:cxnLst/>
              <a:rect l="l" t="t" r="r" b="b"/>
              <a:pathLst>
                <a:path w="19181" h="715" extrusionOk="0">
                  <a:moveTo>
                    <a:pt x="1" y="0"/>
                  </a:moveTo>
                  <a:lnTo>
                    <a:pt x="1" y="714"/>
                  </a:lnTo>
                  <a:lnTo>
                    <a:pt x="19180" y="714"/>
                  </a:lnTo>
                  <a:lnTo>
                    <a:pt x="19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912;p67"/>
            <p:cNvSpPr/>
            <p:nvPr/>
          </p:nvSpPr>
          <p:spPr>
            <a:xfrm>
              <a:off x="3760290" y="1815742"/>
              <a:ext cx="440558" cy="12918"/>
            </a:xfrm>
            <a:custGeom>
              <a:avLst/>
              <a:gdLst/>
              <a:ahLst/>
              <a:cxnLst/>
              <a:rect l="l" t="t" r="r" b="b"/>
              <a:pathLst>
                <a:path w="24384" h="715" extrusionOk="0">
                  <a:moveTo>
                    <a:pt x="1" y="0"/>
                  </a:moveTo>
                  <a:lnTo>
                    <a:pt x="1" y="714"/>
                  </a:lnTo>
                  <a:lnTo>
                    <a:pt x="24383" y="714"/>
                  </a:lnTo>
                  <a:lnTo>
                    <a:pt x="243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913;p67"/>
            <p:cNvSpPr/>
            <p:nvPr/>
          </p:nvSpPr>
          <p:spPr>
            <a:xfrm>
              <a:off x="3760290" y="1852600"/>
              <a:ext cx="320734" cy="11075"/>
            </a:xfrm>
            <a:custGeom>
              <a:avLst/>
              <a:gdLst/>
              <a:ahLst/>
              <a:cxnLst/>
              <a:rect l="l" t="t" r="r" b="b"/>
              <a:pathLst>
                <a:path w="17752" h="613" extrusionOk="0">
                  <a:moveTo>
                    <a:pt x="1" y="1"/>
                  </a:moveTo>
                  <a:lnTo>
                    <a:pt x="1" y="613"/>
                  </a:lnTo>
                  <a:lnTo>
                    <a:pt x="17752" y="613"/>
                  </a:lnTo>
                  <a:lnTo>
                    <a:pt x="177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914;p67"/>
            <p:cNvSpPr/>
            <p:nvPr/>
          </p:nvSpPr>
          <p:spPr>
            <a:xfrm>
              <a:off x="3760290" y="1887615"/>
              <a:ext cx="403682" cy="11093"/>
            </a:xfrm>
            <a:custGeom>
              <a:avLst/>
              <a:gdLst/>
              <a:ahLst/>
              <a:cxnLst/>
              <a:rect l="l" t="t" r="r" b="b"/>
              <a:pathLst>
                <a:path w="22343" h="614" extrusionOk="0">
                  <a:moveTo>
                    <a:pt x="1" y="1"/>
                  </a:moveTo>
                  <a:lnTo>
                    <a:pt x="1" y="613"/>
                  </a:lnTo>
                  <a:lnTo>
                    <a:pt x="22343" y="613"/>
                  </a:lnTo>
                  <a:lnTo>
                    <a:pt x="22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915;p67"/>
            <p:cNvSpPr/>
            <p:nvPr/>
          </p:nvSpPr>
          <p:spPr>
            <a:xfrm>
              <a:off x="3760290" y="1922648"/>
              <a:ext cx="263605" cy="11075"/>
            </a:xfrm>
            <a:custGeom>
              <a:avLst/>
              <a:gdLst/>
              <a:ahLst/>
              <a:cxnLst/>
              <a:rect l="l" t="t" r="r" b="b"/>
              <a:pathLst>
                <a:path w="14590" h="613" extrusionOk="0">
                  <a:moveTo>
                    <a:pt x="1" y="0"/>
                  </a:moveTo>
                  <a:lnTo>
                    <a:pt x="1" y="612"/>
                  </a:lnTo>
                  <a:lnTo>
                    <a:pt x="14589" y="612"/>
                  </a:lnTo>
                  <a:lnTo>
                    <a:pt x="145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630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263;p19">
            <a:extLst>
              <a:ext uri="{FF2B5EF4-FFF2-40B4-BE49-F238E27FC236}">
                <a16:creationId xmlns:a16="http://schemas.microsoft.com/office/drawing/2014/main" id="{4407201A-794F-4B4B-8768-9B314E5BB010}"/>
              </a:ext>
            </a:extLst>
          </p:cNvPr>
          <p:cNvSpPr/>
          <p:nvPr/>
        </p:nvSpPr>
        <p:spPr>
          <a:xfrm>
            <a:off x="1203833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264;p19">
            <a:extLst>
              <a:ext uri="{FF2B5EF4-FFF2-40B4-BE49-F238E27FC236}">
                <a16:creationId xmlns:a16="http://schemas.microsoft.com/office/drawing/2014/main" id="{5FEB40CB-0403-4CC5-B16B-DF74F0B6CCFC}"/>
              </a:ext>
            </a:extLst>
          </p:cNvPr>
          <p:cNvSpPr/>
          <p:nvPr/>
        </p:nvSpPr>
        <p:spPr>
          <a:xfrm>
            <a:off x="1231983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268;p19">
            <a:extLst>
              <a:ext uri="{FF2B5EF4-FFF2-40B4-BE49-F238E27FC236}">
                <a16:creationId xmlns:a16="http://schemas.microsoft.com/office/drawing/2014/main" id="{DD738145-E76C-472A-A8BB-483775A346B9}"/>
              </a:ext>
            </a:extLst>
          </p:cNvPr>
          <p:cNvSpPr/>
          <p:nvPr/>
        </p:nvSpPr>
        <p:spPr>
          <a:xfrm>
            <a:off x="124241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269;p19">
            <a:extLst>
              <a:ext uri="{FF2B5EF4-FFF2-40B4-BE49-F238E27FC236}">
                <a16:creationId xmlns:a16="http://schemas.microsoft.com/office/drawing/2014/main" id="{9D9FEF87-1EBB-4A65-8FC3-45F28345A55D}"/>
              </a:ext>
            </a:extLst>
          </p:cNvPr>
          <p:cNvSpPr/>
          <p:nvPr/>
        </p:nvSpPr>
        <p:spPr>
          <a:xfrm flipH="1">
            <a:off x="12207735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270;p19">
            <a:extLst>
              <a:ext uri="{FF2B5EF4-FFF2-40B4-BE49-F238E27FC236}">
                <a16:creationId xmlns:a16="http://schemas.microsoft.com/office/drawing/2014/main" id="{2B76D8BB-44FF-4A85-91A6-39CAE5EE90BD}"/>
              </a:ext>
            </a:extLst>
          </p:cNvPr>
          <p:cNvSpPr/>
          <p:nvPr/>
        </p:nvSpPr>
        <p:spPr>
          <a:xfrm flipH="1">
            <a:off x="119262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86" name="Title 1">
            <a:extLst>
              <a:ext uri="{FF2B5EF4-FFF2-40B4-BE49-F238E27FC236}">
                <a16:creationId xmlns:a16="http://schemas.microsoft.com/office/drawing/2014/main" id="{7BFAA9F1-4D75-434A-B00A-13EACFE1E399}"/>
              </a:ext>
            </a:extLst>
          </p:cNvPr>
          <p:cNvSpPr txBox="1">
            <a:spLocks/>
          </p:cNvSpPr>
          <p:nvPr/>
        </p:nvSpPr>
        <p:spPr>
          <a:xfrm>
            <a:off x="4940133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นายเตชินท์ ไชยสมบูรณ์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136145" y="1449739"/>
            <a:ext cx="3060517" cy="3124255"/>
            <a:chOff x="3136145" y="1449739"/>
            <a:chExt cx="3060517" cy="3124255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3136145" y="2478716"/>
              <a:ext cx="2380450" cy="2095278"/>
            </a:xfrm>
            <a:prstGeom prst="roundRect">
              <a:avLst>
                <a:gd name="adj" fmla="val 8624"/>
              </a:avLst>
            </a:prstGeom>
            <a:gradFill flip="none" rotWithShape="1">
              <a:gsLst>
                <a:gs pos="0">
                  <a:schemeClr val="tx1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1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1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3198472" y="2533942"/>
              <a:ext cx="2255796" cy="1970675"/>
            </a:xfrm>
            <a:prstGeom prst="roundRect">
              <a:avLst>
                <a:gd name="adj" fmla="val 8624"/>
              </a:avLst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9" name="Google Shape;4062;p54">
              <a:extLst>
                <a:ext uri="{FF2B5EF4-FFF2-40B4-BE49-F238E27FC236}">
                  <a16:creationId xmlns:a16="http://schemas.microsoft.com/office/drawing/2014/main" id="{7ED30870-DA4C-4DE5-AAE0-E238E1289735}"/>
                </a:ext>
              </a:extLst>
            </p:cNvPr>
            <p:cNvGrpSpPr/>
            <p:nvPr/>
          </p:nvGrpSpPr>
          <p:grpSpPr>
            <a:xfrm>
              <a:off x="5349042" y="3355698"/>
              <a:ext cx="847620" cy="1214664"/>
              <a:chOff x="4690219" y="2818122"/>
              <a:chExt cx="1048095" cy="1501952"/>
            </a:xfrm>
          </p:grpSpPr>
          <p:sp>
            <p:nvSpPr>
              <p:cNvPr id="1490" name="Google Shape;4063;p54">
                <a:extLst>
                  <a:ext uri="{FF2B5EF4-FFF2-40B4-BE49-F238E27FC236}">
                    <a16:creationId xmlns:a16="http://schemas.microsoft.com/office/drawing/2014/main" id="{CD35BF73-C825-4F2F-910E-B28A18504C80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4064;p54">
                <a:extLst>
                  <a:ext uri="{FF2B5EF4-FFF2-40B4-BE49-F238E27FC236}">
                    <a16:creationId xmlns:a16="http://schemas.microsoft.com/office/drawing/2014/main" id="{160C392D-AB04-4EE2-8360-1B3799588127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4065;p54">
                <a:extLst>
                  <a:ext uri="{FF2B5EF4-FFF2-40B4-BE49-F238E27FC236}">
                    <a16:creationId xmlns:a16="http://schemas.microsoft.com/office/drawing/2014/main" id="{937AA05A-6DD1-419D-8E4B-039A5D458C9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4066;p54">
                <a:extLst>
                  <a:ext uri="{FF2B5EF4-FFF2-40B4-BE49-F238E27FC236}">
                    <a16:creationId xmlns:a16="http://schemas.microsoft.com/office/drawing/2014/main" id="{8D992057-BD6B-43A5-BC06-2C3671FA31C5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4067;p54">
                <a:extLst>
                  <a:ext uri="{FF2B5EF4-FFF2-40B4-BE49-F238E27FC236}">
                    <a16:creationId xmlns:a16="http://schemas.microsoft.com/office/drawing/2014/main" id="{10736EFA-79B9-466E-B688-7A55A69B7D6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4068;p54">
                <a:extLst>
                  <a:ext uri="{FF2B5EF4-FFF2-40B4-BE49-F238E27FC236}">
                    <a16:creationId xmlns:a16="http://schemas.microsoft.com/office/drawing/2014/main" id="{0ADB1578-1106-4274-8569-A0518234531D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4069;p54">
                <a:extLst>
                  <a:ext uri="{FF2B5EF4-FFF2-40B4-BE49-F238E27FC236}">
                    <a16:creationId xmlns:a16="http://schemas.microsoft.com/office/drawing/2014/main" id="{90F1178F-FE02-4C2F-ACC7-39C2643E6D53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4070;p54">
                <a:extLst>
                  <a:ext uri="{FF2B5EF4-FFF2-40B4-BE49-F238E27FC236}">
                    <a16:creationId xmlns:a16="http://schemas.microsoft.com/office/drawing/2014/main" id="{19FAE73C-5304-46CF-A850-0E65F545B8C2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4071;p54">
                <a:extLst>
                  <a:ext uri="{FF2B5EF4-FFF2-40B4-BE49-F238E27FC236}">
                    <a16:creationId xmlns:a16="http://schemas.microsoft.com/office/drawing/2014/main" id="{CE04A8F8-80E3-4F25-A2EA-53676E57CD2D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4072;p54">
                <a:extLst>
                  <a:ext uri="{FF2B5EF4-FFF2-40B4-BE49-F238E27FC236}">
                    <a16:creationId xmlns:a16="http://schemas.microsoft.com/office/drawing/2014/main" id="{2FBA6543-1357-4D70-A3AB-280DEE376700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4073;p54">
                <a:extLst>
                  <a:ext uri="{FF2B5EF4-FFF2-40B4-BE49-F238E27FC236}">
                    <a16:creationId xmlns:a16="http://schemas.microsoft.com/office/drawing/2014/main" id="{68785B47-04A6-4F06-BF91-79046AF0AE1C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4074;p54">
                <a:extLst>
                  <a:ext uri="{FF2B5EF4-FFF2-40B4-BE49-F238E27FC236}">
                    <a16:creationId xmlns:a16="http://schemas.microsoft.com/office/drawing/2014/main" id="{75D5E566-7A7B-48F7-82D8-5357908E45CB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4075;p54">
                <a:extLst>
                  <a:ext uri="{FF2B5EF4-FFF2-40B4-BE49-F238E27FC236}">
                    <a16:creationId xmlns:a16="http://schemas.microsoft.com/office/drawing/2014/main" id="{50A727B6-AFDE-4165-9953-AB638B5958BA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4076;p54">
                <a:extLst>
                  <a:ext uri="{FF2B5EF4-FFF2-40B4-BE49-F238E27FC236}">
                    <a16:creationId xmlns:a16="http://schemas.microsoft.com/office/drawing/2014/main" id="{09D17307-A9BB-4F22-B268-BA2E9D9476F6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4077;p54">
                <a:extLst>
                  <a:ext uri="{FF2B5EF4-FFF2-40B4-BE49-F238E27FC236}">
                    <a16:creationId xmlns:a16="http://schemas.microsoft.com/office/drawing/2014/main" id="{C8BB0A14-A365-414E-8ED1-E584CB88D9D4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4078;p54">
                <a:extLst>
                  <a:ext uri="{FF2B5EF4-FFF2-40B4-BE49-F238E27FC236}">
                    <a16:creationId xmlns:a16="http://schemas.microsoft.com/office/drawing/2014/main" id="{8341136E-1207-44B4-8E1B-8D02667EC4A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4079;p54">
                <a:extLst>
                  <a:ext uri="{FF2B5EF4-FFF2-40B4-BE49-F238E27FC236}">
                    <a16:creationId xmlns:a16="http://schemas.microsoft.com/office/drawing/2014/main" id="{5BF12607-E080-48DD-BE3A-4BA4FFEEC6A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4080;p54">
                <a:extLst>
                  <a:ext uri="{FF2B5EF4-FFF2-40B4-BE49-F238E27FC236}">
                    <a16:creationId xmlns:a16="http://schemas.microsoft.com/office/drawing/2014/main" id="{25E55D65-2ED3-47CE-AB22-0594989A8C2E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4081;p54">
                <a:extLst>
                  <a:ext uri="{FF2B5EF4-FFF2-40B4-BE49-F238E27FC236}">
                    <a16:creationId xmlns:a16="http://schemas.microsoft.com/office/drawing/2014/main" id="{DF22A7FC-6D77-4074-BD51-FABF53EF3D8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4082;p54">
                <a:extLst>
                  <a:ext uri="{FF2B5EF4-FFF2-40B4-BE49-F238E27FC236}">
                    <a16:creationId xmlns:a16="http://schemas.microsoft.com/office/drawing/2014/main" id="{9A0897F2-AAC9-497A-99B9-5FFE3060110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4083;p54">
                <a:extLst>
                  <a:ext uri="{FF2B5EF4-FFF2-40B4-BE49-F238E27FC236}">
                    <a16:creationId xmlns:a16="http://schemas.microsoft.com/office/drawing/2014/main" id="{D3AD75FB-1FB0-433A-92DA-7F653910822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4084;p54">
                <a:extLst>
                  <a:ext uri="{FF2B5EF4-FFF2-40B4-BE49-F238E27FC236}">
                    <a16:creationId xmlns:a16="http://schemas.microsoft.com/office/drawing/2014/main" id="{2EC2A9F5-DE3E-45A8-8323-82696DD2401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4085;p54">
                <a:extLst>
                  <a:ext uri="{FF2B5EF4-FFF2-40B4-BE49-F238E27FC236}">
                    <a16:creationId xmlns:a16="http://schemas.microsoft.com/office/drawing/2014/main" id="{00F5BDD9-5550-4392-B977-6ABC54C9E4A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4086;p54">
                <a:extLst>
                  <a:ext uri="{FF2B5EF4-FFF2-40B4-BE49-F238E27FC236}">
                    <a16:creationId xmlns:a16="http://schemas.microsoft.com/office/drawing/2014/main" id="{742C6002-2C68-4FA9-83CC-1CC95F8213D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4087;p54">
                <a:extLst>
                  <a:ext uri="{FF2B5EF4-FFF2-40B4-BE49-F238E27FC236}">
                    <a16:creationId xmlns:a16="http://schemas.microsoft.com/office/drawing/2014/main" id="{5EF794C7-EFA4-4B6B-B769-A750A17378A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4088;p54">
                <a:extLst>
                  <a:ext uri="{FF2B5EF4-FFF2-40B4-BE49-F238E27FC236}">
                    <a16:creationId xmlns:a16="http://schemas.microsoft.com/office/drawing/2014/main" id="{1ED22520-2D48-4891-A16D-B7CCEE4B3C0B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4089;p54">
                <a:extLst>
                  <a:ext uri="{FF2B5EF4-FFF2-40B4-BE49-F238E27FC236}">
                    <a16:creationId xmlns:a16="http://schemas.microsoft.com/office/drawing/2014/main" id="{D6628F41-0B03-4596-B348-422969E21C6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4090;p54">
                <a:extLst>
                  <a:ext uri="{FF2B5EF4-FFF2-40B4-BE49-F238E27FC236}">
                    <a16:creationId xmlns:a16="http://schemas.microsoft.com/office/drawing/2014/main" id="{657BC8AD-2328-4384-B734-6A413DE6194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4091;p54">
                <a:extLst>
                  <a:ext uri="{FF2B5EF4-FFF2-40B4-BE49-F238E27FC236}">
                    <a16:creationId xmlns:a16="http://schemas.microsoft.com/office/drawing/2014/main" id="{F3CE0CC2-8263-4C0F-A1E0-75F846BE1D56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4092;p54">
                <a:extLst>
                  <a:ext uri="{FF2B5EF4-FFF2-40B4-BE49-F238E27FC236}">
                    <a16:creationId xmlns:a16="http://schemas.microsoft.com/office/drawing/2014/main" id="{E47BBE84-E984-4BED-B099-B97A42BAEC5D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4093;p54">
                <a:extLst>
                  <a:ext uri="{FF2B5EF4-FFF2-40B4-BE49-F238E27FC236}">
                    <a16:creationId xmlns:a16="http://schemas.microsoft.com/office/drawing/2014/main" id="{DF5A27FA-90F2-464F-867D-AB68023359A6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4094;p54">
                <a:extLst>
                  <a:ext uri="{FF2B5EF4-FFF2-40B4-BE49-F238E27FC236}">
                    <a16:creationId xmlns:a16="http://schemas.microsoft.com/office/drawing/2014/main" id="{F99D7401-EFB3-4D39-AB13-EFA141758A72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4095;p54">
                <a:extLst>
                  <a:ext uri="{FF2B5EF4-FFF2-40B4-BE49-F238E27FC236}">
                    <a16:creationId xmlns:a16="http://schemas.microsoft.com/office/drawing/2014/main" id="{58A6C307-ACB5-45D9-85B1-D1BCE6C28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4096;p54">
                <a:extLst>
                  <a:ext uri="{FF2B5EF4-FFF2-40B4-BE49-F238E27FC236}">
                    <a16:creationId xmlns:a16="http://schemas.microsoft.com/office/drawing/2014/main" id="{1A493841-3D1A-4D6E-8453-1D3AA8C7E83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4097;p54">
                <a:extLst>
                  <a:ext uri="{FF2B5EF4-FFF2-40B4-BE49-F238E27FC236}">
                    <a16:creationId xmlns:a16="http://schemas.microsoft.com/office/drawing/2014/main" id="{E1249C3D-89EC-4F35-B762-37DAA97A47D6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4098;p54">
                <a:extLst>
                  <a:ext uri="{FF2B5EF4-FFF2-40B4-BE49-F238E27FC236}">
                    <a16:creationId xmlns:a16="http://schemas.microsoft.com/office/drawing/2014/main" id="{58D63A5C-F3A9-418D-BCA7-12AA1AFE3413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4099;p54">
                <a:extLst>
                  <a:ext uri="{FF2B5EF4-FFF2-40B4-BE49-F238E27FC236}">
                    <a16:creationId xmlns:a16="http://schemas.microsoft.com/office/drawing/2014/main" id="{32C466E8-DB65-49AF-9F5D-000C75F78CB0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4100;p54">
                <a:extLst>
                  <a:ext uri="{FF2B5EF4-FFF2-40B4-BE49-F238E27FC236}">
                    <a16:creationId xmlns:a16="http://schemas.microsoft.com/office/drawing/2014/main" id="{5050F21D-90F8-4B7D-A496-A1EE96892C2D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3223023" y="3493867"/>
              <a:ext cx="2305099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นายรชฏนวี จุลเจือวงค์ 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Senior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SPDDEV</a:t>
              </a: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7082" y="1449739"/>
              <a:ext cx="2027470" cy="2027470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792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091510" y="26704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555892" y="319072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74211" y="28807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1055711" y="26704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203610" y="20009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485110" y="17906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6003795" y="365867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2293432" y="20016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0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1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832" name="Straight Connector 831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3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834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  <p:grpSp>
        <p:nvGrpSpPr>
          <p:cNvPr id="158" name="Google Shape;1936;p53"/>
          <p:cNvGrpSpPr/>
          <p:nvPr/>
        </p:nvGrpSpPr>
        <p:grpSpPr>
          <a:xfrm flipH="1">
            <a:off x="396075" y="1502512"/>
            <a:ext cx="3802500" cy="3364986"/>
            <a:chOff x="1762150" y="1422675"/>
            <a:chExt cx="4581325" cy="4054200"/>
          </a:xfrm>
        </p:grpSpPr>
        <p:sp>
          <p:nvSpPr>
            <p:cNvPr id="159" name="Google Shape;1937;p53"/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938;p53"/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939;p53"/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940;p53"/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941;p53"/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942;p53"/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943;p53"/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944;p53"/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945;p53"/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946;p53"/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947;p53"/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948;p53"/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949;p53"/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950;p53"/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951;p53"/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952;p53"/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953;p53"/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954;p53"/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955;p53"/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956;p53"/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957;p53"/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958;p53"/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959;p53"/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960;p53"/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961;p53"/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962;p53"/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963;p53"/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964;p53"/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965;p53"/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966;p53"/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967;p53"/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68;p53"/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69;p53"/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70;p53"/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71;p53"/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72;p53"/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73;p53"/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74;p53"/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5;p53"/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76;p53"/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77;p53"/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78;p53"/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79;p53"/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80;p53"/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81;p53"/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82;p53"/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83;p53"/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84;p53"/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85;p53"/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986;p53"/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987;p53"/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988;p53"/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989;p53"/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990;p53"/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991;p53"/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992;p53"/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93;p53"/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94;p53"/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95;p53"/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96;p53"/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97;p53"/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98;p53"/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99;p53"/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000;p53"/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001;p53"/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002;p53"/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003;p53"/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004;p53"/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005;p53"/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006;p53"/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007;p53"/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008;p53"/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009;p53"/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010;p53"/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011;p53"/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012;p53"/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013;p53"/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014;p53"/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015;p53"/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016;p53"/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017;p53"/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018;p53"/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019;p53"/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020;p53"/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021;p53"/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022;p53"/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023;p53"/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024;p53"/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025;p53"/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026;p53"/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027;p53"/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028;p53"/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029;p53"/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30;p53"/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31;p53"/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32;p53"/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33;p53"/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034;p53"/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035;p53"/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036;p53"/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037;p53"/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038;p53"/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039;p53"/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040;p53"/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041;p53"/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042;p53"/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043;p53"/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044;p53"/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045;p53"/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046;p53"/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047;p53"/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048;p53"/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049;p53"/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050;p53"/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051;p53"/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052;p53"/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053;p53"/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054;p53"/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055;p53"/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056;p53"/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057;p53"/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058;p53"/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059;p53"/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060;p53"/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061;p53"/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062;p53"/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063;p53"/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064;p53"/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065;p53"/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066;p53"/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067;p53"/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068;p53"/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069;p53"/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070;p53"/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071;p53"/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072;p53"/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073;p53"/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074;p53"/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075;p53"/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076;p53"/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077;p53"/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078;p53"/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079;p53"/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080;p53"/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  <p:grpSp>
        <p:nvGrpSpPr>
          <p:cNvPr id="303" name="Google Shape;1936;p53"/>
          <p:cNvGrpSpPr/>
          <p:nvPr/>
        </p:nvGrpSpPr>
        <p:grpSpPr>
          <a:xfrm flipH="1">
            <a:off x="396075" y="1502512"/>
            <a:ext cx="3802500" cy="3364986"/>
            <a:chOff x="1762150" y="1422675"/>
            <a:chExt cx="4581325" cy="4054200"/>
          </a:xfrm>
        </p:grpSpPr>
        <p:sp>
          <p:nvSpPr>
            <p:cNvPr id="304" name="Google Shape;1937;p53"/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38;p53"/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39;p53"/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40;p53"/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41;p53"/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42;p53"/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43;p53"/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44;p53"/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45;p53"/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46;p53"/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47;p53"/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48;p53"/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49;p53"/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50;p53"/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51;p53"/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52;p53"/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53;p53"/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54;p53"/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55;p53"/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56;p53"/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57;p53"/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58;p53"/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59;p53"/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60;p53"/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61;p53"/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62;p53"/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63;p53"/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64;p53"/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65;p53"/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66;p53"/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67;p53"/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68;p53"/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69;p53"/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70;p53"/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71;p53"/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72;p53"/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73;p53"/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74;p53"/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75;p53"/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76;p53"/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77;p53"/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78;p53"/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79;p53"/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80;p53"/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81;p53"/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82;p53"/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83;p53"/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84;p53"/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85;p53"/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86;p53"/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87;p53"/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88;p53"/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89;p53"/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90;p53"/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91;p53"/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92;p53"/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93;p53"/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94;p53"/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95;p53"/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96;p53"/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97;p53"/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98;p53"/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99;p53"/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00;p53"/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01;p53"/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02;p53"/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03;p53"/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04;p53"/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05;p53"/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06;p53"/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07;p53"/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08;p53"/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09;p53"/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10;p53"/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11;p53"/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12;p53"/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13;p53"/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14;p53"/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15;p53"/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16;p53"/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17;p53"/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18;p53"/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019;p53"/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020;p53"/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21;p53"/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22;p53"/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23;p53"/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24;p53"/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25;p53"/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26;p53"/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27;p53"/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28;p53"/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29;p53"/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30;p53"/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31;p53"/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32;p53"/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33;p53"/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34;p53"/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35;p53"/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36;p53"/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37;p53"/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38;p53"/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39;p53"/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40;p53"/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41;p53"/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42;p53"/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43;p53"/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44;p53"/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45;p53"/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46;p53"/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47;p53"/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48;p53"/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49;p53"/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50;p53"/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51;p53"/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52;p53"/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53;p53"/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54;p53"/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55;p53"/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56;p53"/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57;p53"/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58;p53"/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59;p53"/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60;p53"/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61;p53"/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62;p53"/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63;p53"/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64;p53"/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65;p53"/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66;p53"/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67;p53"/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68;p53"/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69;p53"/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70;p53"/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71;p53"/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72;p53"/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73;p53"/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74;p53"/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75;p53"/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76;p53"/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77;p53"/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78;p53"/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79;p53"/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80;p53"/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143560" y="1416558"/>
            <a:ext cx="2771816" cy="3144153"/>
            <a:chOff x="3143560" y="1416558"/>
            <a:chExt cx="2771816" cy="314415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445077-AB7F-409B-A656-E01803139010}"/>
                </a:ext>
              </a:extLst>
            </p:cNvPr>
            <p:cNvGrpSpPr/>
            <p:nvPr/>
          </p:nvGrpSpPr>
          <p:grpSpPr>
            <a:xfrm>
              <a:off x="3143560" y="1471569"/>
              <a:ext cx="2771816" cy="3089142"/>
              <a:chOff x="492017" y="1475651"/>
              <a:chExt cx="2771816" cy="3089142"/>
            </a:xfrm>
          </p:grpSpPr>
          <p:sp>
            <p:nvSpPr>
              <p:cNvPr id="793" name="Rectangle: Rounded Corners 792">
                <a:extLst>
                  <a:ext uri="{FF2B5EF4-FFF2-40B4-BE49-F238E27FC236}">
                    <a16:creationId xmlns:a16="http://schemas.microsoft.com/office/drawing/2014/main" id="{52700B15-67DF-4AF0-9BA3-5D0DD856A41B}"/>
                  </a:ext>
                </a:extLst>
              </p:cNvPr>
              <p:cNvSpPr/>
              <p:nvPr/>
            </p:nvSpPr>
            <p:spPr>
              <a:xfrm>
                <a:off x="492017" y="2481468"/>
                <a:ext cx="2380450" cy="2083325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Rectangle: Rounded Corners 793">
                <a:extLst>
                  <a:ext uri="{FF2B5EF4-FFF2-40B4-BE49-F238E27FC236}">
                    <a16:creationId xmlns:a16="http://schemas.microsoft.com/office/drawing/2014/main" id="{7227184B-4DE8-4C7D-A472-E0A462AA2FF0}"/>
                  </a:ext>
                </a:extLst>
              </p:cNvPr>
              <p:cNvSpPr/>
              <p:nvPr/>
            </p:nvSpPr>
            <p:spPr>
              <a:xfrm>
                <a:off x="554344" y="2521186"/>
                <a:ext cx="2255796" cy="1974231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4" name="Title 1">
                <a:extLst>
                  <a:ext uri="{FF2B5EF4-FFF2-40B4-BE49-F238E27FC236}">
                    <a16:creationId xmlns:a16="http://schemas.microsoft.com/office/drawing/2014/main" id="{CAE01932-D6B3-43BA-B7AB-BE87A3E75A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8503" y="3485746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นางสาวมานิตา ดวงรัศมี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Software Engineer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SPDDEV</a:t>
                </a:r>
              </a:p>
            </p:txBody>
          </p:sp>
          <p:grpSp>
            <p:nvGrpSpPr>
              <p:cNvPr id="920" name="Google Shape;190;p16">
                <a:extLst>
                  <a:ext uri="{FF2B5EF4-FFF2-40B4-BE49-F238E27FC236}">
                    <a16:creationId xmlns:a16="http://schemas.microsoft.com/office/drawing/2014/main" id="{3CD5E888-6774-4C13-A502-EACA836295EB}"/>
                  </a:ext>
                </a:extLst>
              </p:cNvPr>
              <p:cNvGrpSpPr/>
              <p:nvPr/>
            </p:nvGrpSpPr>
            <p:grpSpPr>
              <a:xfrm>
                <a:off x="2299378" y="1475651"/>
                <a:ext cx="964455" cy="523349"/>
                <a:chOff x="1266149" y="1619250"/>
                <a:chExt cx="1047751" cy="568548"/>
              </a:xfrm>
            </p:grpSpPr>
            <p:sp>
              <p:nvSpPr>
                <p:cNvPr id="921" name="Google Shape;191;p16">
                  <a:extLst>
                    <a:ext uri="{FF2B5EF4-FFF2-40B4-BE49-F238E27FC236}">
                      <a16:creationId xmlns:a16="http://schemas.microsoft.com/office/drawing/2014/main" id="{B4C230F5-EE90-449A-BBF8-A32AD8BBFD6E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192;p16">
                  <a:extLst>
                    <a:ext uri="{FF2B5EF4-FFF2-40B4-BE49-F238E27FC236}">
                      <a16:creationId xmlns:a16="http://schemas.microsoft.com/office/drawing/2014/main" id="{5FC02013-B371-4105-B885-51EA9C6A0885}"/>
                    </a:ext>
                  </a:extLst>
                </p:cNvPr>
                <p:cNvSpPr/>
                <p:nvPr/>
              </p:nvSpPr>
              <p:spPr>
                <a:xfrm>
                  <a:off x="1462599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193;p16">
                  <a:extLst>
                    <a:ext uri="{FF2B5EF4-FFF2-40B4-BE49-F238E27FC236}">
                      <a16:creationId xmlns:a16="http://schemas.microsoft.com/office/drawing/2014/main" id="{FA056406-A8C3-4203-ABB6-3D1F41F53831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194;p16">
                  <a:extLst>
                    <a:ext uri="{FF2B5EF4-FFF2-40B4-BE49-F238E27FC236}">
                      <a16:creationId xmlns:a16="http://schemas.microsoft.com/office/drawing/2014/main" id="{B35ECB2C-2822-49ED-A6E3-5EAADF49754F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195;p16">
                  <a:extLst>
                    <a:ext uri="{FF2B5EF4-FFF2-40B4-BE49-F238E27FC236}">
                      <a16:creationId xmlns:a16="http://schemas.microsoft.com/office/drawing/2014/main" id="{FB76CE2A-0F8B-4E1D-AEF9-6A8DEE599300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196;p16">
                  <a:extLst>
                    <a:ext uri="{FF2B5EF4-FFF2-40B4-BE49-F238E27FC236}">
                      <a16:creationId xmlns:a16="http://schemas.microsoft.com/office/drawing/2014/main" id="{2D6645EF-D328-4CA4-8360-4B1B16CFA95E}"/>
                    </a:ext>
                  </a:extLst>
                </p:cNvPr>
                <p:cNvSpPr/>
                <p:nvPr/>
              </p:nvSpPr>
              <p:spPr>
                <a:xfrm>
                  <a:off x="1638199" y="1649024"/>
                  <a:ext cx="675700" cy="538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197;p16">
                  <a:extLst>
                    <a:ext uri="{FF2B5EF4-FFF2-40B4-BE49-F238E27FC236}">
                      <a16:creationId xmlns:a16="http://schemas.microsoft.com/office/drawing/2014/main" id="{E370A11B-CC7A-425D-8C97-97AF01D5C678}"/>
                    </a:ext>
                  </a:extLst>
                </p:cNvPr>
                <p:cNvSpPr/>
                <p:nvPr/>
              </p:nvSpPr>
              <p:spPr>
                <a:xfrm>
                  <a:off x="1266149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41" name="รูปภาพ 3">
              <a:extLst>
                <a:ext uri="{FF2B5EF4-FFF2-40B4-BE49-F238E27FC236}">
                  <a16:creationId xmlns:a16="http://schemas.microsoft.com/office/drawing/2014/main" id="{74A0B7FD-D6B5-49DB-AC64-D8EA87112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7127" y="1416558"/>
              <a:ext cx="2105378" cy="210537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42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091510" y="26704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555892" y="319072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74211" y="28807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1055711" y="267043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203610" y="20009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485110" y="17906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6003795" y="365867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2293432" y="20016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9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33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616082" y="2436582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Value Added Management</a:t>
            </a:r>
            <a:b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System 2 : VAMS 2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ระบบจัดการทรัพยากรบุคคลโดยคิดจาก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สูตรการคำนวณประสิทธิภาพของพนักงาน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เวอร์ชัน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lang="th-TH" sz="3200" b="1" dirty="0">
              <a:solidFill>
                <a:srgbClr val="464646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413" y="1257524"/>
            <a:ext cx="2602559" cy="956822"/>
          </a:xfrm>
          <a:prstGeom prst="rect">
            <a:avLst/>
          </a:prstGeom>
        </p:spPr>
      </p:pic>
      <p:sp>
        <p:nvSpPr>
          <p:cNvPr id="774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5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6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8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79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0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1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3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4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5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278;p45"/>
          <p:cNvSpPr/>
          <p:nvPr/>
        </p:nvSpPr>
        <p:spPr>
          <a:xfrm flipH="1">
            <a:off x="6568697" y="4524860"/>
            <a:ext cx="1783509" cy="264695"/>
          </a:xfrm>
          <a:custGeom>
            <a:avLst/>
            <a:gdLst/>
            <a:ahLst/>
            <a:cxnLst/>
            <a:rect l="l" t="t" r="r" b="b"/>
            <a:pathLst>
              <a:path w="46987" h="6973" extrusionOk="0">
                <a:moveTo>
                  <a:pt x="23510" y="0"/>
                </a:moveTo>
                <a:lnTo>
                  <a:pt x="21111" y="32"/>
                </a:lnTo>
                <a:lnTo>
                  <a:pt x="18776" y="64"/>
                </a:lnTo>
                <a:lnTo>
                  <a:pt x="16505" y="160"/>
                </a:lnTo>
                <a:lnTo>
                  <a:pt x="14362" y="288"/>
                </a:lnTo>
                <a:lnTo>
                  <a:pt x="12315" y="416"/>
                </a:lnTo>
                <a:lnTo>
                  <a:pt x="10364" y="608"/>
                </a:lnTo>
                <a:lnTo>
                  <a:pt x="8573" y="800"/>
                </a:lnTo>
                <a:lnTo>
                  <a:pt x="6910" y="1024"/>
                </a:lnTo>
                <a:lnTo>
                  <a:pt x="5374" y="1280"/>
                </a:lnTo>
                <a:lnTo>
                  <a:pt x="4031" y="1536"/>
                </a:lnTo>
                <a:lnTo>
                  <a:pt x="2848" y="1823"/>
                </a:lnTo>
                <a:lnTo>
                  <a:pt x="1856" y="2143"/>
                </a:lnTo>
                <a:lnTo>
                  <a:pt x="1440" y="2271"/>
                </a:lnTo>
                <a:lnTo>
                  <a:pt x="1056" y="2463"/>
                </a:lnTo>
                <a:lnTo>
                  <a:pt x="769" y="2623"/>
                </a:lnTo>
                <a:lnTo>
                  <a:pt x="481" y="2783"/>
                </a:lnTo>
                <a:lnTo>
                  <a:pt x="289" y="2943"/>
                </a:lnTo>
                <a:lnTo>
                  <a:pt x="129" y="3135"/>
                </a:lnTo>
                <a:lnTo>
                  <a:pt x="33" y="3295"/>
                </a:lnTo>
                <a:lnTo>
                  <a:pt x="1" y="3487"/>
                </a:lnTo>
                <a:lnTo>
                  <a:pt x="33" y="3679"/>
                </a:lnTo>
                <a:lnTo>
                  <a:pt x="129" y="3839"/>
                </a:lnTo>
                <a:lnTo>
                  <a:pt x="289" y="4030"/>
                </a:lnTo>
                <a:lnTo>
                  <a:pt x="481" y="4190"/>
                </a:lnTo>
                <a:lnTo>
                  <a:pt x="769" y="4350"/>
                </a:lnTo>
                <a:lnTo>
                  <a:pt x="1056" y="4510"/>
                </a:lnTo>
                <a:lnTo>
                  <a:pt x="1440" y="4670"/>
                </a:lnTo>
                <a:lnTo>
                  <a:pt x="1856" y="4830"/>
                </a:lnTo>
                <a:lnTo>
                  <a:pt x="2848" y="5150"/>
                </a:lnTo>
                <a:lnTo>
                  <a:pt x="4031" y="5438"/>
                </a:lnTo>
                <a:lnTo>
                  <a:pt x="5374" y="5694"/>
                </a:lnTo>
                <a:lnTo>
                  <a:pt x="6910" y="5950"/>
                </a:lnTo>
                <a:lnTo>
                  <a:pt x="8573" y="6173"/>
                </a:lnTo>
                <a:lnTo>
                  <a:pt x="10364" y="6365"/>
                </a:lnTo>
                <a:lnTo>
                  <a:pt x="12315" y="6557"/>
                </a:lnTo>
                <a:lnTo>
                  <a:pt x="14362" y="6685"/>
                </a:lnTo>
                <a:lnTo>
                  <a:pt x="16505" y="6813"/>
                </a:lnTo>
                <a:lnTo>
                  <a:pt x="18776" y="6909"/>
                </a:lnTo>
                <a:lnTo>
                  <a:pt x="21111" y="6941"/>
                </a:lnTo>
                <a:lnTo>
                  <a:pt x="23510" y="6973"/>
                </a:lnTo>
                <a:lnTo>
                  <a:pt x="25908" y="6941"/>
                </a:lnTo>
                <a:lnTo>
                  <a:pt x="28243" y="6909"/>
                </a:lnTo>
                <a:lnTo>
                  <a:pt x="30482" y="6813"/>
                </a:lnTo>
                <a:lnTo>
                  <a:pt x="32657" y="6685"/>
                </a:lnTo>
                <a:lnTo>
                  <a:pt x="34704" y="6557"/>
                </a:lnTo>
                <a:lnTo>
                  <a:pt x="36623" y="6365"/>
                </a:lnTo>
                <a:lnTo>
                  <a:pt x="38446" y="6173"/>
                </a:lnTo>
                <a:lnTo>
                  <a:pt x="40110" y="5950"/>
                </a:lnTo>
                <a:lnTo>
                  <a:pt x="41613" y="5694"/>
                </a:lnTo>
                <a:lnTo>
                  <a:pt x="42988" y="5438"/>
                </a:lnTo>
                <a:lnTo>
                  <a:pt x="44140" y="5150"/>
                </a:lnTo>
                <a:lnTo>
                  <a:pt x="45131" y="4830"/>
                </a:lnTo>
                <a:lnTo>
                  <a:pt x="45547" y="4670"/>
                </a:lnTo>
                <a:lnTo>
                  <a:pt x="45931" y="4510"/>
                </a:lnTo>
                <a:lnTo>
                  <a:pt x="46251" y="4350"/>
                </a:lnTo>
                <a:lnTo>
                  <a:pt x="46506" y="4190"/>
                </a:lnTo>
                <a:lnTo>
                  <a:pt x="46730" y="4030"/>
                </a:lnTo>
                <a:lnTo>
                  <a:pt x="46858" y="3839"/>
                </a:lnTo>
                <a:lnTo>
                  <a:pt x="46954" y="3679"/>
                </a:lnTo>
                <a:lnTo>
                  <a:pt x="46986" y="3487"/>
                </a:lnTo>
                <a:lnTo>
                  <a:pt x="46954" y="3295"/>
                </a:lnTo>
                <a:lnTo>
                  <a:pt x="46858" y="3135"/>
                </a:lnTo>
                <a:lnTo>
                  <a:pt x="46730" y="2943"/>
                </a:lnTo>
                <a:lnTo>
                  <a:pt x="46506" y="2783"/>
                </a:lnTo>
                <a:lnTo>
                  <a:pt x="46251" y="2623"/>
                </a:lnTo>
                <a:lnTo>
                  <a:pt x="45931" y="2463"/>
                </a:lnTo>
                <a:lnTo>
                  <a:pt x="45547" y="2271"/>
                </a:lnTo>
                <a:lnTo>
                  <a:pt x="45131" y="2143"/>
                </a:lnTo>
                <a:lnTo>
                  <a:pt x="44140" y="1823"/>
                </a:lnTo>
                <a:lnTo>
                  <a:pt x="42988" y="1536"/>
                </a:lnTo>
                <a:lnTo>
                  <a:pt x="41613" y="1280"/>
                </a:lnTo>
                <a:lnTo>
                  <a:pt x="40110" y="1024"/>
                </a:lnTo>
                <a:lnTo>
                  <a:pt x="38446" y="800"/>
                </a:lnTo>
                <a:lnTo>
                  <a:pt x="36623" y="608"/>
                </a:lnTo>
                <a:lnTo>
                  <a:pt x="34704" y="416"/>
                </a:lnTo>
                <a:lnTo>
                  <a:pt x="32657" y="288"/>
                </a:lnTo>
                <a:lnTo>
                  <a:pt x="30482" y="160"/>
                </a:lnTo>
                <a:lnTo>
                  <a:pt x="28243" y="64"/>
                </a:lnTo>
                <a:lnTo>
                  <a:pt x="25908" y="32"/>
                </a:lnTo>
                <a:lnTo>
                  <a:pt x="235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6628;p66"/>
          <p:cNvSpPr/>
          <p:nvPr/>
        </p:nvSpPr>
        <p:spPr>
          <a:xfrm flipH="1">
            <a:off x="90796" y="4353878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extrusionOk="0">
                <a:moveTo>
                  <a:pt x="79079" y="1"/>
                </a:moveTo>
                <a:lnTo>
                  <a:pt x="70985" y="48"/>
                </a:lnTo>
                <a:lnTo>
                  <a:pt x="63130" y="191"/>
                </a:lnTo>
                <a:lnTo>
                  <a:pt x="55560" y="429"/>
                </a:lnTo>
                <a:lnTo>
                  <a:pt x="48323" y="763"/>
                </a:lnTo>
                <a:lnTo>
                  <a:pt x="41373" y="1143"/>
                </a:lnTo>
                <a:lnTo>
                  <a:pt x="34850" y="1667"/>
                </a:lnTo>
                <a:lnTo>
                  <a:pt x="28804" y="2191"/>
                </a:lnTo>
                <a:lnTo>
                  <a:pt x="25900" y="2477"/>
                </a:lnTo>
                <a:lnTo>
                  <a:pt x="23186" y="2810"/>
                </a:lnTo>
                <a:lnTo>
                  <a:pt x="20567" y="3143"/>
                </a:lnTo>
                <a:lnTo>
                  <a:pt x="18092" y="3476"/>
                </a:lnTo>
                <a:lnTo>
                  <a:pt x="15711" y="3857"/>
                </a:lnTo>
                <a:lnTo>
                  <a:pt x="13521" y="4238"/>
                </a:lnTo>
                <a:lnTo>
                  <a:pt x="11474" y="4619"/>
                </a:lnTo>
                <a:lnTo>
                  <a:pt x="9570" y="5000"/>
                </a:lnTo>
                <a:lnTo>
                  <a:pt x="7808" y="5428"/>
                </a:lnTo>
                <a:lnTo>
                  <a:pt x="6237" y="5857"/>
                </a:lnTo>
                <a:lnTo>
                  <a:pt x="4809" y="6285"/>
                </a:lnTo>
                <a:lnTo>
                  <a:pt x="3571" y="6714"/>
                </a:lnTo>
                <a:lnTo>
                  <a:pt x="2524" y="7190"/>
                </a:lnTo>
                <a:lnTo>
                  <a:pt x="1619" y="7618"/>
                </a:lnTo>
                <a:lnTo>
                  <a:pt x="905" y="8094"/>
                </a:lnTo>
                <a:lnTo>
                  <a:pt x="667" y="8332"/>
                </a:lnTo>
                <a:lnTo>
                  <a:pt x="429" y="8570"/>
                </a:lnTo>
                <a:lnTo>
                  <a:pt x="238" y="8808"/>
                </a:lnTo>
                <a:lnTo>
                  <a:pt x="95" y="9047"/>
                </a:lnTo>
                <a:lnTo>
                  <a:pt x="48" y="9332"/>
                </a:lnTo>
                <a:lnTo>
                  <a:pt x="0" y="9570"/>
                </a:lnTo>
                <a:lnTo>
                  <a:pt x="48" y="9808"/>
                </a:lnTo>
                <a:lnTo>
                  <a:pt x="95" y="10046"/>
                </a:lnTo>
                <a:lnTo>
                  <a:pt x="238" y="10284"/>
                </a:lnTo>
                <a:lnTo>
                  <a:pt x="429" y="10522"/>
                </a:lnTo>
                <a:lnTo>
                  <a:pt x="667" y="10760"/>
                </a:lnTo>
                <a:lnTo>
                  <a:pt x="905" y="10999"/>
                </a:lnTo>
                <a:lnTo>
                  <a:pt x="1619" y="11475"/>
                </a:lnTo>
                <a:lnTo>
                  <a:pt x="2524" y="11951"/>
                </a:lnTo>
                <a:lnTo>
                  <a:pt x="3571" y="12379"/>
                </a:lnTo>
                <a:lnTo>
                  <a:pt x="4809" y="12855"/>
                </a:lnTo>
                <a:lnTo>
                  <a:pt x="6237" y="13284"/>
                </a:lnTo>
                <a:lnTo>
                  <a:pt x="7808" y="13712"/>
                </a:lnTo>
                <a:lnTo>
                  <a:pt x="9570" y="14093"/>
                </a:lnTo>
                <a:lnTo>
                  <a:pt x="11474" y="14522"/>
                </a:lnTo>
                <a:lnTo>
                  <a:pt x="13521" y="14902"/>
                </a:lnTo>
                <a:lnTo>
                  <a:pt x="15711" y="15283"/>
                </a:lnTo>
                <a:lnTo>
                  <a:pt x="18092" y="15617"/>
                </a:lnTo>
                <a:lnTo>
                  <a:pt x="20567" y="15997"/>
                </a:lnTo>
                <a:lnTo>
                  <a:pt x="23186" y="16331"/>
                </a:lnTo>
                <a:lnTo>
                  <a:pt x="25900" y="16616"/>
                </a:lnTo>
                <a:lnTo>
                  <a:pt x="28804" y="16902"/>
                </a:lnTo>
                <a:lnTo>
                  <a:pt x="34850" y="17473"/>
                </a:lnTo>
                <a:lnTo>
                  <a:pt x="41373" y="17949"/>
                </a:lnTo>
                <a:lnTo>
                  <a:pt x="48323" y="18330"/>
                </a:lnTo>
                <a:lnTo>
                  <a:pt x="55560" y="18664"/>
                </a:lnTo>
                <a:lnTo>
                  <a:pt x="63130" y="18902"/>
                </a:lnTo>
                <a:lnTo>
                  <a:pt x="70985" y="19044"/>
                </a:lnTo>
                <a:lnTo>
                  <a:pt x="79079" y="19092"/>
                </a:lnTo>
                <a:lnTo>
                  <a:pt x="87173" y="19044"/>
                </a:lnTo>
                <a:lnTo>
                  <a:pt x="95028" y="18902"/>
                </a:lnTo>
                <a:lnTo>
                  <a:pt x="102598" y="18664"/>
                </a:lnTo>
                <a:lnTo>
                  <a:pt x="109834" y="18330"/>
                </a:lnTo>
                <a:lnTo>
                  <a:pt x="116738" y="17949"/>
                </a:lnTo>
                <a:lnTo>
                  <a:pt x="123260" y="17473"/>
                </a:lnTo>
                <a:lnTo>
                  <a:pt x="129354" y="16902"/>
                </a:lnTo>
                <a:lnTo>
                  <a:pt x="132211" y="16616"/>
                </a:lnTo>
                <a:lnTo>
                  <a:pt x="134972" y="16331"/>
                </a:lnTo>
                <a:lnTo>
                  <a:pt x="137591" y="15997"/>
                </a:lnTo>
                <a:lnTo>
                  <a:pt x="140066" y="15617"/>
                </a:lnTo>
                <a:lnTo>
                  <a:pt x="142447" y="15283"/>
                </a:lnTo>
                <a:lnTo>
                  <a:pt x="144637" y="14902"/>
                </a:lnTo>
                <a:lnTo>
                  <a:pt x="146684" y="14522"/>
                </a:lnTo>
                <a:lnTo>
                  <a:pt x="148588" y="14093"/>
                </a:lnTo>
                <a:lnTo>
                  <a:pt x="150350" y="13712"/>
                </a:lnTo>
                <a:lnTo>
                  <a:pt x="151921" y="13284"/>
                </a:lnTo>
                <a:lnTo>
                  <a:pt x="153349" y="12855"/>
                </a:lnTo>
                <a:lnTo>
                  <a:pt x="154587" y="12379"/>
                </a:lnTo>
                <a:lnTo>
                  <a:pt x="155634" y="11951"/>
                </a:lnTo>
                <a:lnTo>
                  <a:pt x="156539" y="11475"/>
                </a:lnTo>
                <a:lnTo>
                  <a:pt x="157206" y="10999"/>
                </a:lnTo>
                <a:lnTo>
                  <a:pt x="157491" y="10760"/>
                </a:lnTo>
                <a:lnTo>
                  <a:pt x="157729" y="10522"/>
                </a:lnTo>
                <a:lnTo>
                  <a:pt x="157920" y="10284"/>
                </a:lnTo>
                <a:lnTo>
                  <a:pt x="158015" y="10046"/>
                </a:lnTo>
                <a:lnTo>
                  <a:pt x="158110" y="9808"/>
                </a:lnTo>
                <a:lnTo>
                  <a:pt x="158110" y="9570"/>
                </a:lnTo>
                <a:lnTo>
                  <a:pt x="158110" y="9332"/>
                </a:lnTo>
                <a:lnTo>
                  <a:pt x="158015" y="9047"/>
                </a:lnTo>
                <a:lnTo>
                  <a:pt x="157920" y="8808"/>
                </a:lnTo>
                <a:lnTo>
                  <a:pt x="157729" y="8570"/>
                </a:lnTo>
                <a:lnTo>
                  <a:pt x="157491" y="8332"/>
                </a:lnTo>
                <a:lnTo>
                  <a:pt x="157206" y="8094"/>
                </a:lnTo>
                <a:lnTo>
                  <a:pt x="156539" y="7618"/>
                </a:lnTo>
                <a:lnTo>
                  <a:pt x="155634" y="7190"/>
                </a:lnTo>
                <a:lnTo>
                  <a:pt x="154587" y="6714"/>
                </a:lnTo>
                <a:lnTo>
                  <a:pt x="153349" y="6285"/>
                </a:lnTo>
                <a:lnTo>
                  <a:pt x="151921" y="5857"/>
                </a:lnTo>
                <a:lnTo>
                  <a:pt x="150350" y="5428"/>
                </a:lnTo>
                <a:lnTo>
                  <a:pt x="148588" y="5000"/>
                </a:lnTo>
                <a:lnTo>
                  <a:pt x="146684" y="4619"/>
                </a:lnTo>
                <a:lnTo>
                  <a:pt x="144637" y="4238"/>
                </a:lnTo>
                <a:lnTo>
                  <a:pt x="142447" y="3857"/>
                </a:lnTo>
                <a:lnTo>
                  <a:pt x="140066" y="3476"/>
                </a:lnTo>
                <a:lnTo>
                  <a:pt x="137591" y="3143"/>
                </a:lnTo>
                <a:lnTo>
                  <a:pt x="134972" y="2810"/>
                </a:lnTo>
                <a:lnTo>
                  <a:pt x="132211" y="2477"/>
                </a:lnTo>
                <a:lnTo>
                  <a:pt x="129354" y="2191"/>
                </a:lnTo>
                <a:lnTo>
                  <a:pt x="123260" y="1667"/>
                </a:lnTo>
                <a:lnTo>
                  <a:pt x="116738" y="1143"/>
                </a:lnTo>
                <a:lnTo>
                  <a:pt x="109834" y="763"/>
                </a:lnTo>
                <a:lnTo>
                  <a:pt x="102598" y="429"/>
                </a:lnTo>
                <a:lnTo>
                  <a:pt x="95028" y="191"/>
                </a:lnTo>
                <a:lnTo>
                  <a:pt x="87173" y="48"/>
                </a:lnTo>
                <a:lnTo>
                  <a:pt x="7907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47842" y="174755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69455" y="174507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2568;p50"/>
          <p:cNvGrpSpPr/>
          <p:nvPr/>
        </p:nvGrpSpPr>
        <p:grpSpPr>
          <a:xfrm>
            <a:off x="1097896" y="716202"/>
            <a:ext cx="7007892" cy="3856415"/>
            <a:chOff x="2133731" y="1649046"/>
            <a:chExt cx="4876539" cy="3016883"/>
          </a:xfrm>
        </p:grpSpPr>
        <p:sp>
          <p:nvSpPr>
            <p:cNvPr id="339" name="Google Shape;2569;p50"/>
            <p:cNvSpPr/>
            <p:nvPr/>
          </p:nvSpPr>
          <p:spPr>
            <a:xfrm>
              <a:off x="2321794" y="1649046"/>
              <a:ext cx="4501502" cy="2976706"/>
            </a:xfrm>
            <a:custGeom>
              <a:avLst/>
              <a:gdLst/>
              <a:ahLst/>
              <a:cxnLst/>
              <a:rect l="l" t="t" r="r" b="b"/>
              <a:pathLst>
                <a:path w="136244" h="90094" extrusionOk="0">
                  <a:moveTo>
                    <a:pt x="6324" y="0"/>
                  </a:moveTo>
                  <a:cubicBezTo>
                    <a:pt x="2838" y="0"/>
                    <a:pt x="0" y="2838"/>
                    <a:pt x="0" y="6324"/>
                  </a:cubicBezTo>
                  <a:lnTo>
                    <a:pt x="0" y="83770"/>
                  </a:lnTo>
                  <a:cubicBezTo>
                    <a:pt x="0" y="87256"/>
                    <a:pt x="2838" y="90094"/>
                    <a:pt x="6324" y="90094"/>
                  </a:cubicBezTo>
                  <a:lnTo>
                    <a:pt x="129903" y="90094"/>
                  </a:lnTo>
                  <a:cubicBezTo>
                    <a:pt x="133405" y="90094"/>
                    <a:pt x="136243" y="87256"/>
                    <a:pt x="136243" y="83770"/>
                  </a:cubicBezTo>
                  <a:lnTo>
                    <a:pt x="136243" y="6324"/>
                  </a:lnTo>
                  <a:cubicBezTo>
                    <a:pt x="136243" y="2838"/>
                    <a:pt x="133405" y="0"/>
                    <a:pt x="1299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0" name="Google Shape;2570;p50"/>
            <p:cNvSpPr/>
            <p:nvPr/>
          </p:nvSpPr>
          <p:spPr>
            <a:xfrm>
              <a:off x="2133731" y="4405541"/>
              <a:ext cx="4876539" cy="260388"/>
            </a:xfrm>
            <a:custGeom>
              <a:avLst/>
              <a:gdLst/>
              <a:ahLst/>
              <a:cxnLst/>
              <a:rect l="l" t="t" r="r" b="b"/>
              <a:pathLst>
                <a:path w="147595" h="7881" extrusionOk="0">
                  <a:moveTo>
                    <a:pt x="1" y="0"/>
                  </a:moveTo>
                  <a:lnTo>
                    <a:pt x="1" y="146"/>
                  </a:lnTo>
                  <a:cubicBezTo>
                    <a:pt x="1" y="4427"/>
                    <a:pt x="3454" y="7881"/>
                    <a:pt x="7735" y="7881"/>
                  </a:cubicBezTo>
                  <a:lnTo>
                    <a:pt x="139859" y="7881"/>
                  </a:lnTo>
                  <a:cubicBezTo>
                    <a:pt x="144140" y="7881"/>
                    <a:pt x="147594" y="4427"/>
                    <a:pt x="147594" y="146"/>
                  </a:cubicBezTo>
                  <a:lnTo>
                    <a:pt x="147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1" name="Google Shape;2571;p50"/>
            <p:cNvSpPr/>
            <p:nvPr/>
          </p:nvSpPr>
          <p:spPr>
            <a:xfrm>
              <a:off x="4128917" y="4405541"/>
              <a:ext cx="968138" cy="96444"/>
            </a:xfrm>
            <a:custGeom>
              <a:avLst/>
              <a:gdLst/>
              <a:ahLst/>
              <a:cxnLst/>
              <a:rect l="l" t="t" r="r" b="b"/>
              <a:pathLst>
                <a:path w="29302" h="2919" extrusionOk="0">
                  <a:moveTo>
                    <a:pt x="0" y="0"/>
                  </a:moveTo>
                  <a:lnTo>
                    <a:pt x="1833" y="2919"/>
                  </a:lnTo>
                  <a:lnTo>
                    <a:pt x="27599" y="2919"/>
                  </a:lnTo>
                  <a:lnTo>
                    <a:pt x="29302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  <p:sp>
          <p:nvSpPr>
            <p:cNvPr id="342" name="Google Shape;2572;p50"/>
            <p:cNvSpPr/>
            <p:nvPr/>
          </p:nvSpPr>
          <p:spPr>
            <a:xfrm>
              <a:off x="2321794" y="4407688"/>
              <a:ext cx="4501502" cy="14472"/>
            </a:xfrm>
            <a:custGeom>
              <a:avLst/>
              <a:gdLst/>
              <a:ahLst/>
              <a:cxnLst/>
              <a:rect l="l" t="t" r="r" b="b"/>
              <a:pathLst>
                <a:path w="136244" h="438" extrusionOk="0">
                  <a:moveTo>
                    <a:pt x="0" y="0"/>
                  </a:moveTo>
                  <a:lnTo>
                    <a:pt x="0" y="438"/>
                  </a:lnTo>
                  <a:lnTo>
                    <a:pt x="136243" y="438"/>
                  </a:lnTo>
                  <a:lnTo>
                    <a:pt x="136243" y="0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endParaRPr sz="1050"/>
            </a:p>
          </p:txBody>
        </p:sp>
      </p:grpSp>
      <p:pic>
        <p:nvPicPr>
          <p:cNvPr id="343" name="Picture 3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073" y="1212244"/>
            <a:ext cx="6182951" cy="2885377"/>
          </a:xfrm>
          <a:prstGeom prst="rect">
            <a:avLst/>
          </a:prstGeom>
        </p:spPr>
      </p:pic>
      <p:sp>
        <p:nvSpPr>
          <p:cNvPr id="346" name="Google Shape;6629;p66"/>
          <p:cNvSpPr/>
          <p:nvPr/>
        </p:nvSpPr>
        <p:spPr>
          <a:xfrm flipH="1">
            <a:off x="68408" y="3803553"/>
            <a:ext cx="3048970" cy="370351"/>
          </a:xfrm>
          <a:custGeom>
            <a:avLst/>
            <a:gdLst/>
            <a:ahLst/>
            <a:cxnLst/>
            <a:rect l="l" t="t" r="r" b="b"/>
            <a:pathLst>
              <a:path w="158111" h="19092" fill="none" extrusionOk="0">
                <a:moveTo>
                  <a:pt x="79079" y="1"/>
                </a:moveTo>
                <a:lnTo>
                  <a:pt x="79079" y="1"/>
                </a:lnTo>
                <a:lnTo>
                  <a:pt x="87173" y="48"/>
                </a:lnTo>
                <a:lnTo>
                  <a:pt x="95028" y="191"/>
                </a:lnTo>
                <a:lnTo>
                  <a:pt x="102598" y="429"/>
                </a:lnTo>
                <a:lnTo>
                  <a:pt x="109834" y="763"/>
                </a:lnTo>
                <a:lnTo>
                  <a:pt x="116738" y="1143"/>
                </a:lnTo>
                <a:lnTo>
                  <a:pt x="123260" y="1667"/>
                </a:lnTo>
                <a:lnTo>
                  <a:pt x="129354" y="2191"/>
                </a:lnTo>
                <a:lnTo>
                  <a:pt x="132211" y="2477"/>
                </a:lnTo>
                <a:lnTo>
                  <a:pt x="134972" y="2810"/>
                </a:lnTo>
                <a:lnTo>
                  <a:pt x="137591" y="3143"/>
                </a:lnTo>
                <a:lnTo>
                  <a:pt x="140066" y="3476"/>
                </a:lnTo>
                <a:lnTo>
                  <a:pt x="142447" y="3857"/>
                </a:lnTo>
                <a:lnTo>
                  <a:pt x="144637" y="4238"/>
                </a:lnTo>
                <a:lnTo>
                  <a:pt x="146684" y="4619"/>
                </a:lnTo>
                <a:lnTo>
                  <a:pt x="148588" y="5000"/>
                </a:lnTo>
                <a:lnTo>
                  <a:pt x="150350" y="5428"/>
                </a:lnTo>
                <a:lnTo>
                  <a:pt x="151921" y="5857"/>
                </a:lnTo>
                <a:lnTo>
                  <a:pt x="153349" y="6285"/>
                </a:lnTo>
                <a:lnTo>
                  <a:pt x="154587" y="6714"/>
                </a:lnTo>
                <a:lnTo>
                  <a:pt x="155634" y="7190"/>
                </a:lnTo>
                <a:lnTo>
                  <a:pt x="156539" y="7618"/>
                </a:lnTo>
                <a:lnTo>
                  <a:pt x="157206" y="8094"/>
                </a:lnTo>
                <a:lnTo>
                  <a:pt x="157491" y="8332"/>
                </a:lnTo>
                <a:lnTo>
                  <a:pt x="157729" y="8570"/>
                </a:lnTo>
                <a:lnTo>
                  <a:pt x="157920" y="8808"/>
                </a:lnTo>
                <a:lnTo>
                  <a:pt x="158015" y="9047"/>
                </a:lnTo>
                <a:lnTo>
                  <a:pt x="158110" y="9332"/>
                </a:lnTo>
                <a:lnTo>
                  <a:pt x="158110" y="9570"/>
                </a:lnTo>
                <a:lnTo>
                  <a:pt x="158110" y="9570"/>
                </a:lnTo>
                <a:lnTo>
                  <a:pt x="158110" y="9808"/>
                </a:lnTo>
                <a:lnTo>
                  <a:pt x="158015" y="10046"/>
                </a:lnTo>
                <a:lnTo>
                  <a:pt x="157920" y="10284"/>
                </a:lnTo>
                <a:lnTo>
                  <a:pt x="157729" y="10522"/>
                </a:lnTo>
                <a:lnTo>
                  <a:pt x="157491" y="10760"/>
                </a:lnTo>
                <a:lnTo>
                  <a:pt x="157206" y="10999"/>
                </a:lnTo>
                <a:lnTo>
                  <a:pt x="156539" y="11475"/>
                </a:lnTo>
                <a:lnTo>
                  <a:pt x="155634" y="11951"/>
                </a:lnTo>
                <a:lnTo>
                  <a:pt x="154587" y="12379"/>
                </a:lnTo>
                <a:lnTo>
                  <a:pt x="153349" y="12855"/>
                </a:lnTo>
                <a:lnTo>
                  <a:pt x="151921" y="13284"/>
                </a:lnTo>
                <a:lnTo>
                  <a:pt x="150350" y="13712"/>
                </a:lnTo>
                <a:lnTo>
                  <a:pt x="148588" y="14093"/>
                </a:lnTo>
                <a:lnTo>
                  <a:pt x="146684" y="14522"/>
                </a:lnTo>
                <a:lnTo>
                  <a:pt x="144637" y="14902"/>
                </a:lnTo>
                <a:lnTo>
                  <a:pt x="142447" y="15283"/>
                </a:lnTo>
                <a:lnTo>
                  <a:pt x="140066" y="15617"/>
                </a:lnTo>
                <a:lnTo>
                  <a:pt x="137591" y="15997"/>
                </a:lnTo>
                <a:lnTo>
                  <a:pt x="134972" y="16331"/>
                </a:lnTo>
                <a:lnTo>
                  <a:pt x="132211" y="16616"/>
                </a:lnTo>
                <a:lnTo>
                  <a:pt x="129354" y="16902"/>
                </a:lnTo>
                <a:lnTo>
                  <a:pt x="123260" y="17473"/>
                </a:lnTo>
                <a:lnTo>
                  <a:pt x="116738" y="17949"/>
                </a:lnTo>
                <a:lnTo>
                  <a:pt x="109834" y="18330"/>
                </a:lnTo>
                <a:lnTo>
                  <a:pt x="102598" y="18664"/>
                </a:lnTo>
                <a:lnTo>
                  <a:pt x="95028" y="18902"/>
                </a:lnTo>
                <a:lnTo>
                  <a:pt x="87173" y="19044"/>
                </a:lnTo>
                <a:lnTo>
                  <a:pt x="79079" y="19092"/>
                </a:lnTo>
                <a:lnTo>
                  <a:pt x="79079" y="19092"/>
                </a:lnTo>
                <a:lnTo>
                  <a:pt x="70985" y="19044"/>
                </a:lnTo>
                <a:lnTo>
                  <a:pt x="63130" y="18902"/>
                </a:lnTo>
                <a:lnTo>
                  <a:pt x="55560" y="18664"/>
                </a:lnTo>
                <a:lnTo>
                  <a:pt x="48323" y="18330"/>
                </a:lnTo>
                <a:lnTo>
                  <a:pt x="41373" y="17949"/>
                </a:lnTo>
                <a:lnTo>
                  <a:pt x="34850" y="17473"/>
                </a:lnTo>
                <a:lnTo>
                  <a:pt x="28804" y="16902"/>
                </a:lnTo>
                <a:lnTo>
                  <a:pt x="25900" y="16616"/>
                </a:lnTo>
                <a:lnTo>
                  <a:pt x="23186" y="16331"/>
                </a:lnTo>
                <a:lnTo>
                  <a:pt x="20567" y="15997"/>
                </a:lnTo>
                <a:lnTo>
                  <a:pt x="18092" y="15617"/>
                </a:lnTo>
                <a:lnTo>
                  <a:pt x="15711" y="15283"/>
                </a:lnTo>
                <a:lnTo>
                  <a:pt x="13521" y="14902"/>
                </a:lnTo>
                <a:lnTo>
                  <a:pt x="11474" y="14522"/>
                </a:lnTo>
                <a:lnTo>
                  <a:pt x="9570" y="14093"/>
                </a:lnTo>
                <a:lnTo>
                  <a:pt x="7808" y="13712"/>
                </a:lnTo>
                <a:lnTo>
                  <a:pt x="6237" y="13284"/>
                </a:lnTo>
                <a:lnTo>
                  <a:pt x="4809" y="12855"/>
                </a:lnTo>
                <a:lnTo>
                  <a:pt x="3571" y="12379"/>
                </a:lnTo>
                <a:lnTo>
                  <a:pt x="2524" y="11951"/>
                </a:lnTo>
                <a:lnTo>
                  <a:pt x="1619" y="11475"/>
                </a:lnTo>
                <a:lnTo>
                  <a:pt x="905" y="10999"/>
                </a:lnTo>
                <a:lnTo>
                  <a:pt x="667" y="10760"/>
                </a:lnTo>
                <a:lnTo>
                  <a:pt x="429" y="10522"/>
                </a:lnTo>
                <a:lnTo>
                  <a:pt x="238" y="10284"/>
                </a:lnTo>
                <a:lnTo>
                  <a:pt x="95" y="10046"/>
                </a:lnTo>
                <a:lnTo>
                  <a:pt x="48" y="9808"/>
                </a:lnTo>
                <a:lnTo>
                  <a:pt x="0" y="9570"/>
                </a:lnTo>
                <a:lnTo>
                  <a:pt x="0" y="9570"/>
                </a:lnTo>
                <a:lnTo>
                  <a:pt x="48" y="9332"/>
                </a:lnTo>
                <a:lnTo>
                  <a:pt x="95" y="9047"/>
                </a:lnTo>
                <a:lnTo>
                  <a:pt x="238" y="8808"/>
                </a:lnTo>
                <a:lnTo>
                  <a:pt x="429" y="8570"/>
                </a:lnTo>
                <a:lnTo>
                  <a:pt x="667" y="8332"/>
                </a:lnTo>
                <a:lnTo>
                  <a:pt x="905" y="8094"/>
                </a:lnTo>
                <a:lnTo>
                  <a:pt x="1619" y="7618"/>
                </a:lnTo>
                <a:lnTo>
                  <a:pt x="2524" y="7190"/>
                </a:lnTo>
                <a:lnTo>
                  <a:pt x="3571" y="6714"/>
                </a:lnTo>
                <a:lnTo>
                  <a:pt x="4809" y="6285"/>
                </a:lnTo>
                <a:lnTo>
                  <a:pt x="6237" y="5857"/>
                </a:lnTo>
                <a:lnTo>
                  <a:pt x="7808" y="5428"/>
                </a:lnTo>
                <a:lnTo>
                  <a:pt x="9570" y="5000"/>
                </a:lnTo>
                <a:lnTo>
                  <a:pt x="11474" y="4619"/>
                </a:lnTo>
                <a:lnTo>
                  <a:pt x="13521" y="4238"/>
                </a:lnTo>
                <a:lnTo>
                  <a:pt x="15711" y="3857"/>
                </a:lnTo>
                <a:lnTo>
                  <a:pt x="18092" y="3476"/>
                </a:lnTo>
                <a:lnTo>
                  <a:pt x="20567" y="3143"/>
                </a:lnTo>
                <a:lnTo>
                  <a:pt x="23186" y="2810"/>
                </a:lnTo>
                <a:lnTo>
                  <a:pt x="25900" y="2477"/>
                </a:lnTo>
                <a:lnTo>
                  <a:pt x="28804" y="2191"/>
                </a:lnTo>
                <a:lnTo>
                  <a:pt x="34850" y="1667"/>
                </a:lnTo>
                <a:lnTo>
                  <a:pt x="41373" y="1143"/>
                </a:lnTo>
                <a:lnTo>
                  <a:pt x="48323" y="763"/>
                </a:lnTo>
                <a:lnTo>
                  <a:pt x="55560" y="429"/>
                </a:lnTo>
                <a:lnTo>
                  <a:pt x="63130" y="191"/>
                </a:lnTo>
                <a:lnTo>
                  <a:pt x="70985" y="48"/>
                </a:lnTo>
                <a:lnTo>
                  <a:pt x="7907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7" name="Google Shape;6630;p66"/>
          <p:cNvSpPr/>
          <p:nvPr/>
        </p:nvSpPr>
        <p:spPr>
          <a:xfrm flipH="1">
            <a:off x="889528" y="4127616"/>
            <a:ext cx="455385" cy="411922"/>
          </a:xfrm>
          <a:custGeom>
            <a:avLst/>
            <a:gdLst/>
            <a:ahLst/>
            <a:cxnLst/>
            <a:rect l="l" t="t" r="r" b="b"/>
            <a:pathLst>
              <a:path w="23615" h="21235" extrusionOk="0">
                <a:moveTo>
                  <a:pt x="9855" y="1"/>
                </a:moveTo>
                <a:lnTo>
                  <a:pt x="9855" y="8285"/>
                </a:lnTo>
                <a:lnTo>
                  <a:pt x="9855" y="11284"/>
                </a:lnTo>
                <a:lnTo>
                  <a:pt x="9950" y="13760"/>
                </a:lnTo>
                <a:lnTo>
                  <a:pt x="5808" y="15664"/>
                </a:lnTo>
                <a:lnTo>
                  <a:pt x="2761" y="17140"/>
                </a:lnTo>
                <a:lnTo>
                  <a:pt x="1666" y="17711"/>
                </a:lnTo>
                <a:lnTo>
                  <a:pt x="1047" y="18044"/>
                </a:lnTo>
                <a:lnTo>
                  <a:pt x="762" y="18378"/>
                </a:lnTo>
                <a:lnTo>
                  <a:pt x="476" y="18759"/>
                </a:lnTo>
                <a:lnTo>
                  <a:pt x="238" y="19235"/>
                </a:lnTo>
                <a:lnTo>
                  <a:pt x="95" y="19711"/>
                </a:lnTo>
                <a:lnTo>
                  <a:pt x="0" y="20187"/>
                </a:lnTo>
                <a:lnTo>
                  <a:pt x="0" y="20615"/>
                </a:lnTo>
                <a:lnTo>
                  <a:pt x="48" y="20758"/>
                </a:lnTo>
                <a:lnTo>
                  <a:pt x="95" y="20901"/>
                </a:lnTo>
                <a:lnTo>
                  <a:pt x="191" y="20996"/>
                </a:lnTo>
                <a:lnTo>
                  <a:pt x="333" y="21091"/>
                </a:lnTo>
                <a:lnTo>
                  <a:pt x="714" y="21139"/>
                </a:lnTo>
                <a:lnTo>
                  <a:pt x="1476" y="21139"/>
                </a:lnTo>
                <a:lnTo>
                  <a:pt x="4047" y="21187"/>
                </a:lnTo>
                <a:lnTo>
                  <a:pt x="7618" y="21234"/>
                </a:lnTo>
                <a:lnTo>
                  <a:pt x="11617" y="21187"/>
                </a:lnTo>
                <a:lnTo>
                  <a:pt x="15663" y="21139"/>
                </a:lnTo>
                <a:lnTo>
                  <a:pt x="19187" y="21044"/>
                </a:lnTo>
                <a:lnTo>
                  <a:pt x="21805" y="20949"/>
                </a:lnTo>
                <a:lnTo>
                  <a:pt x="22614" y="20853"/>
                </a:lnTo>
                <a:lnTo>
                  <a:pt x="22852" y="20806"/>
                </a:lnTo>
                <a:lnTo>
                  <a:pt x="22995" y="20758"/>
                </a:lnTo>
                <a:lnTo>
                  <a:pt x="23043" y="20711"/>
                </a:lnTo>
                <a:lnTo>
                  <a:pt x="23091" y="20568"/>
                </a:lnTo>
                <a:lnTo>
                  <a:pt x="23186" y="20092"/>
                </a:lnTo>
                <a:lnTo>
                  <a:pt x="23281" y="19425"/>
                </a:lnTo>
                <a:lnTo>
                  <a:pt x="23329" y="18568"/>
                </a:lnTo>
                <a:lnTo>
                  <a:pt x="23471" y="16426"/>
                </a:lnTo>
                <a:lnTo>
                  <a:pt x="23567" y="13760"/>
                </a:lnTo>
                <a:lnTo>
                  <a:pt x="23614" y="11284"/>
                </a:lnTo>
                <a:lnTo>
                  <a:pt x="23614" y="8285"/>
                </a:lnTo>
                <a:lnTo>
                  <a:pt x="23614" y="2524"/>
                </a:lnTo>
                <a:lnTo>
                  <a:pt x="23614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8" name="Google Shape;6631;p66"/>
          <p:cNvSpPr/>
          <p:nvPr/>
        </p:nvSpPr>
        <p:spPr>
          <a:xfrm flipH="1">
            <a:off x="889528" y="4288311"/>
            <a:ext cx="455385" cy="251227"/>
          </a:xfrm>
          <a:custGeom>
            <a:avLst/>
            <a:gdLst/>
            <a:ahLst/>
            <a:cxnLst/>
            <a:rect l="l" t="t" r="r" b="b"/>
            <a:pathLst>
              <a:path w="23615" h="12951" extrusionOk="0">
                <a:moveTo>
                  <a:pt x="9855" y="1"/>
                </a:moveTo>
                <a:lnTo>
                  <a:pt x="9855" y="3000"/>
                </a:lnTo>
                <a:lnTo>
                  <a:pt x="9950" y="5476"/>
                </a:lnTo>
                <a:lnTo>
                  <a:pt x="5808" y="7380"/>
                </a:lnTo>
                <a:lnTo>
                  <a:pt x="2761" y="8856"/>
                </a:lnTo>
                <a:lnTo>
                  <a:pt x="1666" y="9427"/>
                </a:lnTo>
                <a:lnTo>
                  <a:pt x="1047" y="9760"/>
                </a:lnTo>
                <a:lnTo>
                  <a:pt x="762" y="10094"/>
                </a:lnTo>
                <a:lnTo>
                  <a:pt x="476" y="10475"/>
                </a:lnTo>
                <a:lnTo>
                  <a:pt x="286" y="10951"/>
                </a:lnTo>
                <a:lnTo>
                  <a:pt x="95" y="11427"/>
                </a:lnTo>
                <a:lnTo>
                  <a:pt x="0" y="11903"/>
                </a:lnTo>
                <a:lnTo>
                  <a:pt x="0" y="12331"/>
                </a:lnTo>
                <a:lnTo>
                  <a:pt x="48" y="12474"/>
                </a:lnTo>
                <a:lnTo>
                  <a:pt x="95" y="12617"/>
                </a:lnTo>
                <a:lnTo>
                  <a:pt x="191" y="12712"/>
                </a:lnTo>
                <a:lnTo>
                  <a:pt x="333" y="12807"/>
                </a:lnTo>
                <a:lnTo>
                  <a:pt x="714" y="12855"/>
                </a:lnTo>
                <a:lnTo>
                  <a:pt x="1476" y="12855"/>
                </a:lnTo>
                <a:lnTo>
                  <a:pt x="4047" y="12903"/>
                </a:lnTo>
                <a:lnTo>
                  <a:pt x="7618" y="12950"/>
                </a:lnTo>
                <a:lnTo>
                  <a:pt x="11617" y="12903"/>
                </a:lnTo>
                <a:lnTo>
                  <a:pt x="15663" y="12855"/>
                </a:lnTo>
                <a:lnTo>
                  <a:pt x="19187" y="12760"/>
                </a:lnTo>
                <a:lnTo>
                  <a:pt x="21805" y="12665"/>
                </a:lnTo>
                <a:lnTo>
                  <a:pt x="22614" y="12569"/>
                </a:lnTo>
                <a:lnTo>
                  <a:pt x="22852" y="12522"/>
                </a:lnTo>
                <a:lnTo>
                  <a:pt x="22995" y="12474"/>
                </a:lnTo>
                <a:lnTo>
                  <a:pt x="23043" y="12427"/>
                </a:lnTo>
                <a:lnTo>
                  <a:pt x="23091" y="12284"/>
                </a:lnTo>
                <a:lnTo>
                  <a:pt x="23186" y="11808"/>
                </a:lnTo>
                <a:lnTo>
                  <a:pt x="23281" y="11141"/>
                </a:lnTo>
                <a:lnTo>
                  <a:pt x="23329" y="10284"/>
                </a:lnTo>
                <a:lnTo>
                  <a:pt x="23471" y="8142"/>
                </a:lnTo>
                <a:lnTo>
                  <a:pt x="23567" y="5476"/>
                </a:lnTo>
                <a:lnTo>
                  <a:pt x="23614" y="3000"/>
                </a:lnTo>
                <a:lnTo>
                  <a:pt x="236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49" name="Google Shape;6632;p66"/>
          <p:cNvSpPr/>
          <p:nvPr/>
        </p:nvSpPr>
        <p:spPr>
          <a:xfrm flipH="1">
            <a:off x="888621" y="4346487"/>
            <a:ext cx="457217" cy="193051"/>
          </a:xfrm>
          <a:custGeom>
            <a:avLst/>
            <a:gdLst/>
            <a:ahLst/>
            <a:cxnLst/>
            <a:rect l="l" t="t" r="r" b="b"/>
            <a:pathLst>
              <a:path w="23710" h="9952" extrusionOk="0">
                <a:moveTo>
                  <a:pt x="9903" y="1"/>
                </a:moveTo>
                <a:lnTo>
                  <a:pt x="9998" y="2477"/>
                </a:lnTo>
                <a:lnTo>
                  <a:pt x="5809" y="4381"/>
                </a:lnTo>
                <a:lnTo>
                  <a:pt x="2762" y="5857"/>
                </a:lnTo>
                <a:lnTo>
                  <a:pt x="1667" y="6428"/>
                </a:lnTo>
                <a:lnTo>
                  <a:pt x="1048" y="6809"/>
                </a:lnTo>
                <a:lnTo>
                  <a:pt x="762" y="7095"/>
                </a:lnTo>
                <a:lnTo>
                  <a:pt x="477" y="7523"/>
                </a:lnTo>
                <a:lnTo>
                  <a:pt x="239" y="7999"/>
                </a:lnTo>
                <a:lnTo>
                  <a:pt x="96" y="8475"/>
                </a:lnTo>
                <a:lnTo>
                  <a:pt x="0" y="8951"/>
                </a:lnTo>
                <a:lnTo>
                  <a:pt x="0" y="9332"/>
                </a:lnTo>
                <a:lnTo>
                  <a:pt x="48" y="9523"/>
                </a:lnTo>
                <a:lnTo>
                  <a:pt x="96" y="9666"/>
                </a:lnTo>
                <a:lnTo>
                  <a:pt x="191" y="9761"/>
                </a:lnTo>
                <a:lnTo>
                  <a:pt x="286" y="9856"/>
                </a:lnTo>
                <a:lnTo>
                  <a:pt x="857" y="9904"/>
                </a:lnTo>
                <a:lnTo>
                  <a:pt x="2095" y="9904"/>
                </a:lnTo>
                <a:lnTo>
                  <a:pt x="6047" y="9951"/>
                </a:lnTo>
                <a:lnTo>
                  <a:pt x="11141" y="9951"/>
                </a:lnTo>
                <a:lnTo>
                  <a:pt x="16330" y="9904"/>
                </a:lnTo>
                <a:lnTo>
                  <a:pt x="20330" y="9761"/>
                </a:lnTo>
                <a:lnTo>
                  <a:pt x="22234" y="9666"/>
                </a:lnTo>
                <a:lnTo>
                  <a:pt x="22805" y="9570"/>
                </a:lnTo>
                <a:lnTo>
                  <a:pt x="23091" y="9523"/>
                </a:lnTo>
                <a:lnTo>
                  <a:pt x="23139" y="9428"/>
                </a:lnTo>
                <a:lnTo>
                  <a:pt x="23234" y="9237"/>
                </a:lnTo>
                <a:lnTo>
                  <a:pt x="23329" y="8571"/>
                </a:lnTo>
                <a:lnTo>
                  <a:pt x="23424" y="7666"/>
                </a:lnTo>
                <a:lnTo>
                  <a:pt x="23519" y="6428"/>
                </a:lnTo>
                <a:lnTo>
                  <a:pt x="23662" y="3429"/>
                </a:lnTo>
                <a:lnTo>
                  <a:pt x="23710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1" name="Google Shape;6634;p66"/>
          <p:cNvSpPr/>
          <p:nvPr/>
        </p:nvSpPr>
        <p:spPr>
          <a:xfrm flipH="1">
            <a:off x="1082326" y="4376981"/>
            <a:ext cx="81724" cy="22172"/>
          </a:xfrm>
          <a:custGeom>
            <a:avLst/>
            <a:gdLst/>
            <a:ahLst/>
            <a:cxnLst/>
            <a:rect l="l" t="t" r="r" b="b"/>
            <a:pathLst>
              <a:path w="4238" h="1143" extrusionOk="0">
                <a:moveTo>
                  <a:pt x="1143" y="0"/>
                </a:moveTo>
                <a:lnTo>
                  <a:pt x="571" y="48"/>
                </a:lnTo>
                <a:lnTo>
                  <a:pt x="48" y="95"/>
                </a:lnTo>
                <a:lnTo>
                  <a:pt x="0" y="143"/>
                </a:lnTo>
                <a:lnTo>
                  <a:pt x="0" y="191"/>
                </a:lnTo>
                <a:lnTo>
                  <a:pt x="0" y="238"/>
                </a:lnTo>
                <a:lnTo>
                  <a:pt x="48" y="286"/>
                </a:lnTo>
                <a:lnTo>
                  <a:pt x="1095" y="429"/>
                </a:lnTo>
                <a:lnTo>
                  <a:pt x="2142" y="619"/>
                </a:lnTo>
                <a:lnTo>
                  <a:pt x="3142" y="857"/>
                </a:lnTo>
                <a:lnTo>
                  <a:pt x="4190" y="1143"/>
                </a:lnTo>
                <a:lnTo>
                  <a:pt x="4237" y="1095"/>
                </a:lnTo>
                <a:lnTo>
                  <a:pt x="4237" y="1047"/>
                </a:lnTo>
                <a:lnTo>
                  <a:pt x="3809" y="714"/>
                </a:lnTo>
                <a:lnTo>
                  <a:pt x="3333" y="429"/>
                </a:lnTo>
                <a:lnTo>
                  <a:pt x="2809" y="238"/>
                </a:lnTo>
                <a:lnTo>
                  <a:pt x="2285" y="95"/>
                </a:lnTo>
                <a:lnTo>
                  <a:pt x="1714" y="48"/>
                </a:lnTo>
                <a:lnTo>
                  <a:pt x="1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2" name="Google Shape;6635;p66"/>
          <p:cNvSpPr/>
          <p:nvPr/>
        </p:nvSpPr>
        <p:spPr>
          <a:xfrm flipH="1">
            <a:off x="1101611" y="4388969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91" y="620"/>
                </a:lnTo>
                <a:lnTo>
                  <a:pt x="3190" y="858"/>
                </a:lnTo>
                <a:lnTo>
                  <a:pt x="4190" y="1144"/>
                </a:lnTo>
                <a:lnTo>
                  <a:pt x="4285" y="1096"/>
                </a:lnTo>
                <a:lnTo>
                  <a:pt x="4285" y="1048"/>
                </a:lnTo>
                <a:lnTo>
                  <a:pt x="3857" y="715"/>
                </a:lnTo>
                <a:lnTo>
                  <a:pt x="3381" y="429"/>
                </a:lnTo>
                <a:lnTo>
                  <a:pt x="2857" y="239"/>
                </a:lnTo>
                <a:lnTo>
                  <a:pt x="2286" y="96"/>
                </a:lnTo>
                <a:lnTo>
                  <a:pt x="1762" y="49"/>
                </a:lnTo>
                <a:lnTo>
                  <a:pt x="119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3" name="Google Shape;6636;p66"/>
          <p:cNvSpPr/>
          <p:nvPr/>
        </p:nvSpPr>
        <p:spPr>
          <a:xfrm flipH="1">
            <a:off x="1120894" y="4400976"/>
            <a:ext cx="82650" cy="22192"/>
          </a:xfrm>
          <a:custGeom>
            <a:avLst/>
            <a:gdLst/>
            <a:ahLst/>
            <a:cxnLst/>
            <a:rect l="l" t="t" r="r" b="b"/>
            <a:pathLst>
              <a:path w="4286" h="1144" extrusionOk="0">
                <a:moveTo>
                  <a:pt x="1191" y="1"/>
                </a:moveTo>
                <a:lnTo>
                  <a:pt x="620" y="49"/>
                </a:lnTo>
                <a:lnTo>
                  <a:pt x="96" y="96"/>
                </a:lnTo>
                <a:lnTo>
                  <a:pt x="48" y="144"/>
                </a:lnTo>
                <a:lnTo>
                  <a:pt x="1" y="191"/>
                </a:lnTo>
                <a:lnTo>
                  <a:pt x="48" y="239"/>
                </a:lnTo>
                <a:lnTo>
                  <a:pt x="96" y="287"/>
                </a:lnTo>
                <a:lnTo>
                  <a:pt x="1143" y="429"/>
                </a:lnTo>
                <a:lnTo>
                  <a:pt x="2143" y="572"/>
                </a:lnTo>
                <a:lnTo>
                  <a:pt x="3191" y="810"/>
                </a:lnTo>
                <a:lnTo>
                  <a:pt x="4190" y="1144"/>
                </a:lnTo>
                <a:lnTo>
                  <a:pt x="4286" y="1096"/>
                </a:lnTo>
                <a:lnTo>
                  <a:pt x="4286" y="1048"/>
                </a:lnTo>
                <a:lnTo>
                  <a:pt x="3810" y="715"/>
                </a:lnTo>
                <a:lnTo>
                  <a:pt x="3334" y="429"/>
                </a:lnTo>
                <a:lnTo>
                  <a:pt x="2857" y="239"/>
                </a:lnTo>
                <a:lnTo>
                  <a:pt x="2286" y="96"/>
                </a:lnTo>
                <a:lnTo>
                  <a:pt x="1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4" name="Google Shape;6637;p66"/>
          <p:cNvSpPr/>
          <p:nvPr/>
        </p:nvSpPr>
        <p:spPr>
          <a:xfrm flipH="1">
            <a:off x="1141084" y="4412984"/>
            <a:ext cx="81724" cy="21261"/>
          </a:xfrm>
          <a:custGeom>
            <a:avLst/>
            <a:gdLst/>
            <a:ahLst/>
            <a:cxnLst/>
            <a:rect l="l" t="t" r="r" b="b"/>
            <a:pathLst>
              <a:path w="4238" h="1096" extrusionOk="0">
                <a:moveTo>
                  <a:pt x="619" y="1"/>
                </a:moveTo>
                <a:lnTo>
                  <a:pt x="48" y="96"/>
                </a:lnTo>
                <a:lnTo>
                  <a:pt x="0" y="144"/>
                </a:lnTo>
                <a:lnTo>
                  <a:pt x="0" y="191"/>
                </a:lnTo>
                <a:lnTo>
                  <a:pt x="0" y="239"/>
                </a:lnTo>
                <a:lnTo>
                  <a:pt x="95" y="286"/>
                </a:lnTo>
                <a:lnTo>
                  <a:pt x="1143" y="382"/>
                </a:lnTo>
                <a:lnTo>
                  <a:pt x="2142" y="572"/>
                </a:lnTo>
                <a:lnTo>
                  <a:pt x="3190" y="810"/>
                </a:lnTo>
                <a:lnTo>
                  <a:pt x="4190" y="1096"/>
                </a:lnTo>
                <a:lnTo>
                  <a:pt x="4237" y="1096"/>
                </a:lnTo>
                <a:lnTo>
                  <a:pt x="4237" y="1048"/>
                </a:lnTo>
                <a:lnTo>
                  <a:pt x="3809" y="715"/>
                </a:lnTo>
                <a:lnTo>
                  <a:pt x="3333" y="429"/>
                </a:lnTo>
                <a:lnTo>
                  <a:pt x="2809" y="239"/>
                </a:lnTo>
                <a:lnTo>
                  <a:pt x="2285" y="96"/>
                </a:lnTo>
                <a:lnTo>
                  <a:pt x="171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5" name="Google Shape;6638;p66"/>
          <p:cNvSpPr/>
          <p:nvPr/>
        </p:nvSpPr>
        <p:spPr>
          <a:xfrm flipH="1">
            <a:off x="1130073" y="4307710"/>
            <a:ext cx="87239" cy="76662"/>
          </a:xfrm>
          <a:custGeom>
            <a:avLst/>
            <a:gdLst/>
            <a:ahLst/>
            <a:cxnLst/>
            <a:rect l="l" t="t" r="r" b="b"/>
            <a:pathLst>
              <a:path w="4524" h="3952" extrusionOk="0">
                <a:moveTo>
                  <a:pt x="1143" y="429"/>
                </a:moveTo>
                <a:lnTo>
                  <a:pt x="1477" y="524"/>
                </a:lnTo>
                <a:lnTo>
                  <a:pt x="1810" y="667"/>
                </a:lnTo>
                <a:lnTo>
                  <a:pt x="2096" y="810"/>
                </a:lnTo>
                <a:lnTo>
                  <a:pt x="2286" y="953"/>
                </a:lnTo>
                <a:lnTo>
                  <a:pt x="2667" y="1333"/>
                </a:lnTo>
                <a:lnTo>
                  <a:pt x="3048" y="1762"/>
                </a:lnTo>
                <a:lnTo>
                  <a:pt x="3714" y="2667"/>
                </a:lnTo>
                <a:lnTo>
                  <a:pt x="4333" y="3619"/>
                </a:lnTo>
                <a:lnTo>
                  <a:pt x="4333" y="3619"/>
                </a:lnTo>
                <a:lnTo>
                  <a:pt x="3524" y="3238"/>
                </a:lnTo>
                <a:lnTo>
                  <a:pt x="2667" y="2952"/>
                </a:lnTo>
                <a:lnTo>
                  <a:pt x="2048" y="2714"/>
                </a:lnTo>
                <a:lnTo>
                  <a:pt x="1715" y="2524"/>
                </a:lnTo>
                <a:lnTo>
                  <a:pt x="1381" y="2333"/>
                </a:lnTo>
                <a:lnTo>
                  <a:pt x="1048" y="2143"/>
                </a:lnTo>
                <a:lnTo>
                  <a:pt x="810" y="1905"/>
                </a:lnTo>
                <a:lnTo>
                  <a:pt x="572" y="1619"/>
                </a:lnTo>
                <a:lnTo>
                  <a:pt x="477" y="1333"/>
                </a:lnTo>
                <a:lnTo>
                  <a:pt x="477" y="1048"/>
                </a:lnTo>
                <a:lnTo>
                  <a:pt x="477" y="857"/>
                </a:lnTo>
                <a:lnTo>
                  <a:pt x="524" y="667"/>
                </a:lnTo>
                <a:lnTo>
                  <a:pt x="620" y="572"/>
                </a:lnTo>
                <a:lnTo>
                  <a:pt x="715" y="477"/>
                </a:lnTo>
                <a:lnTo>
                  <a:pt x="858" y="429"/>
                </a:lnTo>
                <a:close/>
                <a:moveTo>
                  <a:pt x="1001" y="0"/>
                </a:moveTo>
                <a:lnTo>
                  <a:pt x="715" y="96"/>
                </a:lnTo>
                <a:lnTo>
                  <a:pt x="429" y="238"/>
                </a:lnTo>
                <a:lnTo>
                  <a:pt x="191" y="477"/>
                </a:lnTo>
                <a:lnTo>
                  <a:pt x="48" y="762"/>
                </a:lnTo>
                <a:lnTo>
                  <a:pt x="1" y="1048"/>
                </a:lnTo>
                <a:lnTo>
                  <a:pt x="1" y="1286"/>
                </a:lnTo>
                <a:lnTo>
                  <a:pt x="96" y="1572"/>
                </a:lnTo>
                <a:lnTo>
                  <a:pt x="239" y="1810"/>
                </a:lnTo>
                <a:lnTo>
                  <a:pt x="429" y="2048"/>
                </a:lnTo>
                <a:lnTo>
                  <a:pt x="620" y="2286"/>
                </a:lnTo>
                <a:lnTo>
                  <a:pt x="858" y="2428"/>
                </a:lnTo>
                <a:lnTo>
                  <a:pt x="1239" y="2714"/>
                </a:lnTo>
                <a:lnTo>
                  <a:pt x="1619" y="2952"/>
                </a:lnTo>
                <a:lnTo>
                  <a:pt x="2048" y="3143"/>
                </a:lnTo>
                <a:lnTo>
                  <a:pt x="2524" y="3333"/>
                </a:lnTo>
                <a:lnTo>
                  <a:pt x="4286" y="3952"/>
                </a:lnTo>
                <a:lnTo>
                  <a:pt x="4428" y="3952"/>
                </a:lnTo>
                <a:lnTo>
                  <a:pt x="4476" y="3809"/>
                </a:lnTo>
                <a:lnTo>
                  <a:pt x="4524" y="3762"/>
                </a:lnTo>
                <a:lnTo>
                  <a:pt x="4524" y="3714"/>
                </a:lnTo>
                <a:lnTo>
                  <a:pt x="4381" y="3285"/>
                </a:lnTo>
                <a:lnTo>
                  <a:pt x="4143" y="2809"/>
                </a:lnTo>
                <a:lnTo>
                  <a:pt x="3905" y="2381"/>
                </a:lnTo>
                <a:lnTo>
                  <a:pt x="3667" y="2000"/>
                </a:lnTo>
                <a:lnTo>
                  <a:pt x="3381" y="1572"/>
                </a:lnTo>
                <a:lnTo>
                  <a:pt x="3048" y="1191"/>
                </a:lnTo>
                <a:lnTo>
                  <a:pt x="2714" y="857"/>
                </a:lnTo>
                <a:lnTo>
                  <a:pt x="2381" y="524"/>
                </a:lnTo>
                <a:lnTo>
                  <a:pt x="2143" y="334"/>
                </a:lnTo>
                <a:lnTo>
                  <a:pt x="1857" y="191"/>
                </a:lnTo>
                <a:lnTo>
                  <a:pt x="1572" y="96"/>
                </a:lnTo>
                <a:lnTo>
                  <a:pt x="128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6" name="Google Shape;6639;p66"/>
          <p:cNvSpPr/>
          <p:nvPr/>
        </p:nvSpPr>
        <p:spPr>
          <a:xfrm flipH="1">
            <a:off x="1038263" y="4325246"/>
            <a:ext cx="98251" cy="59126"/>
          </a:xfrm>
          <a:custGeom>
            <a:avLst/>
            <a:gdLst/>
            <a:ahLst/>
            <a:cxnLst/>
            <a:rect l="l" t="t" r="r" b="b"/>
            <a:pathLst>
              <a:path w="5095" h="3048" extrusionOk="0">
                <a:moveTo>
                  <a:pt x="4142" y="429"/>
                </a:moveTo>
                <a:lnTo>
                  <a:pt x="4428" y="477"/>
                </a:lnTo>
                <a:lnTo>
                  <a:pt x="4523" y="572"/>
                </a:lnTo>
                <a:lnTo>
                  <a:pt x="4618" y="668"/>
                </a:lnTo>
                <a:lnTo>
                  <a:pt x="4666" y="810"/>
                </a:lnTo>
                <a:lnTo>
                  <a:pt x="4666" y="1001"/>
                </a:lnTo>
                <a:lnTo>
                  <a:pt x="4618" y="1191"/>
                </a:lnTo>
                <a:lnTo>
                  <a:pt x="4523" y="1429"/>
                </a:lnTo>
                <a:lnTo>
                  <a:pt x="4380" y="1715"/>
                </a:lnTo>
                <a:lnTo>
                  <a:pt x="4095" y="1905"/>
                </a:lnTo>
                <a:lnTo>
                  <a:pt x="3761" y="2096"/>
                </a:lnTo>
                <a:lnTo>
                  <a:pt x="3428" y="2239"/>
                </a:lnTo>
                <a:lnTo>
                  <a:pt x="3047" y="2334"/>
                </a:lnTo>
                <a:lnTo>
                  <a:pt x="2666" y="2381"/>
                </a:lnTo>
                <a:lnTo>
                  <a:pt x="2000" y="2477"/>
                </a:lnTo>
                <a:lnTo>
                  <a:pt x="1095" y="2572"/>
                </a:lnTo>
                <a:lnTo>
                  <a:pt x="238" y="2715"/>
                </a:lnTo>
                <a:lnTo>
                  <a:pt x="1048" y="1953"/>
                </a:lnTo>
                <a:lnTo>
                  <a:pt x="1476" y="1572"/>
                </a:lnTo>
                <a:lnTo>
                  <a:pt x="1952" y="1239"/>
                </a:lnTo>
                <a:lnTo>
                  <a:pt x="2381" y="906"/>
                </a:lnTo>
                <a:lnTo>
                  <a:pt x="2857" y="668"/>
                </a:lnTo>
                <a:lnTo>
                  <a:pt x="3095" y="572"/>
                </a:lnTo>
                <a:lnTo>
                  <a:pt x="3428" y="477"/>
                </a:lnTo>
                <a:lnTo>
                  <a:pt x="3761" y="429"/>
                </a:lnTo>
                <a:close/>
                <a:moveTo>
                  <a:pt x="3476" y="1"/>
                </a:moveTo>
                <a:lnTo>
                  <a:pt x="3190" y="96"/>
                </a:lnTo>
                <a:lnTo>
                  <a:pt x="2905" y="191"/>
                </a:lnTo>
                <a:lnTo>
                  <a:pt x="2476" y="429"/>
                </a:lnTo>
                <a:lnTo>
                  <a:pt x="2048" y="715"/>
                </a:lnTo>
                <a:lnTo>
                  <a:pt x="1667" y="1001"/>
                </a:lnTo>
                <a:lnTo>
                  <a:pt x="1286" y="1286"/>
                </a:lnTo>
                <a:lnTo>
                  <a:pt x="953" y="1620"/>
                </a:lnTo>
                <a:lnTo>
                  <a:pt x="619" y="2001"/>
                </a:lnTo>
                <a:lnTo>
                  <a:pt x="286" y="2381"/>
                </a:lnTo>
                <a:lnTo>
                  <a:pt x="0" y="2762"/>
                </a:lnTo>
                <a:lnTo>
                  <a:pt x="0" y="2810"/>
                </a:lnTo>
                <a:lnTo>
                  <a:pt x="48" y="2810"/>
                </a:lnTo>
                <a:lnTo>
                  <a:pt x="48" y="2953"/>
                </a:lnTo>
                <a:lnTo>
                  <a:pt x="143" y="3048"/>
                </a:lnTo>
                <a:lnTo>
                  <a:pt x="191" y="3048"/>
                </a:lnTo>
                <a:lnTo>
                  <a:pt x="2095" y="2905"/>
                </a:lnTo>
                <a:lnTo>
                  <a:pt x="2571" y="2810"/>
                </a:lnTo>
                <a:lnTo>
                  <a:pt x="3000" y="2715"/>
                </a:lnTo>
                <a:lnTo>
                  <a:pt x="3476" y="2619"/>
                </a:lnTo>
                <a:lnTo>
                  <a:pt x="3904" y="2429"/>
                </a:lnTo>
                <a:lnTo>
                  <a:pt x="4142" y="2334"/>
                </a:lnTo>
                <a:lnTo>
                  <a:pt x="4428" y="2143"/>
                </a:lnTo>
                <a:lnTo>
                  <a:pt x="4618" y="1953"/>
                </a:lnTo>
                <a:lnTo>
                  <a:pt x="4856" y="1763"/>
                </a:lnTo>
                <a:lnTo>
                  <a:pt x="4999" y="1524"/>
                </a:lnTo>
                <a:lnTo>
                  <a:pt x="5095" y="1239"/>
                </a:lnTo>
                <a:lnTo>
                  <a:pt x="5095" y="1001"/>
                </a:lnTo>
                <a:lnTo>
                  <a:pt x="4999" y="668"/>
                </a:lnTo>
                <a:lnTo>
                  <a:pt x="4856" y="382"/>
                </a:lnTo>
                <a:lnTo>
                  <a:pt x="4618" y="191"/>
                </a:lnTo>
                <a:lnTo>
                  <a:pt x="4380" y="49"/>
                </a:lnTo>
                <a:lnTo>
                  <a:pt x="409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7" name="Google Shape;6640;p66"/>
          <p:cNvSpPr/>
          <p:nvPr/>
        </p:nvSpPr>
        <p:spPr>
          <a:xfrm flipH="1">
            <a:off x="801402" y="2991674"/>
            <a:ext cx="380102" cy="1264340"/>
          </a:xfrm>
          <a:custGeom>
            <a:avLst/>
            <a:gdLst/>
            <a:ahLst/>
            <a:cxnLst/>
            <a:rect l="l" t="t" r="r" b="b"/>
            <a:pathLst>
              <a:path w="19711" h="65178" extrusionOk="0">
                <a:moveTo>
                  <a:pt x="6856" y="1"/>
                </a:moveTo>
                <a:lnTo>
                  <a:pt x="6094" y="4714"/>
                </a:lnTo>
                <a:lnTo>
                  <a:pt x="4476" y="15569"/>
                </a:lnTo>
                <a:lnTo>
                  <a:pt x="2667" y="27757"/>
                </a:lnTo>
                <a:lnTo>
                  <a:pt x="2000" y="32803"/>
                </a:lnTo>
                <a:lnTo>
                  <a:pt x="1572" y="36374"/>
                </a:lnTo>
                <a:lnTo>
                  <a:pt x="1334" y="39183"/>
                </a:lnTo>
                <a:lnTo>
                  <a:pt x="1048" y="43182"/>
                </a:lnTo>
                <a:lnTo>
                  <a:pt x="572" y="52799"/>
                </a:lnTo>
                <a:lnTo>
                  <a:pt x="143" y="61416"/>
                </a:lnTo>
                <a:lnTo>
                  <a:pt x="0" y="65177"/>
                </a:lnTo>
                <a:lnTo>
                  <a:pt x="15140" y="65177"/>
                </a:lnTo>
                <a:lnTo>
                  <a:pt x="15426" y="54513"/>
                </a:lnTo>
                <a:lnTo>
                  <a:pt x="15854" y="39135"/>
                </a:lnTo>
                <a:lnTo>
                  <a:pt x="15902" y="37231"/>
                </a:lnTo>
                <a:lnTo>
                  <a:pt x="17854" y="18425"/>
                </a:lnTo>
                <a:lnTo>
                  <a:pt x="1971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8" name="Google Shape;6641;p66"/>
          <p:cNvSpPr/>
          <p:nvPr/>
        </p:nvSpPr>
        <p:spPr>
          <a:xfrm flipH="1">
            <a:off x="832622" y="3017532"/>
            <a:ext cx="94567" cy="1192295"/>
          </a:xfrm>
          <a:custGeom>
            <a:avLst/>
            <a:gdLst/>
            <a:ahLst/>
            <a:cxnLst/>
            <a:rect l="l" t="t" r="r" b="b"/>
            <a:pathLst>
              <a:path w="4904" h="61464" extrusionOk="0">
                <a:moveTo>
                  <a:pt x="4809" y="1"/>
                </a:moveTo>
                <a:lnTo>
                  <a:pt x="3904" y="6666"/>
                </a:lnTo>
                <a:lnTo>
                  <a:pt x="3428" y="9999"/>
                </a:lnTo>
                <a:lnTo>
                  <a:pt x="3000" y="13379"/>
                </a:lnTo>
                <a:lnTo>
                  <a:pt x="2381" y="19282"/>
                </a:lnTo>
                <a:lnTo>
                  <a:pt x="1809" y="25234"/>
                </a:lnTo>
                <a:lnTo>
                  <a:pt x="1286" y="31232"/>
                </a:lnTo>
                <a:lnTo>
                  <a:pt x="905" y="37183"/>
                </a:lnTo>
                <a:lnTo>
                  <a:pt x="619" y="43230"/>
                </a:lnTo>
                <a:lnTo>
                  <a:pt x="333" y="49276"/>
                </a:lnTo>
                <a:lnTo>
                  <a:pt x="143" y="55322"/>
                </a:lnTo>
                <a:lnTo>
                  <a:pt x="0" y="61369"/>
                </a:lnTo>
                <a:lnTo>
                  <a:pt x="0" y="61416"/>
                </a:lnTo>
                <a:lnTo>
                  <a:pt x="95" y="61464"/>
                </a:lnTo>
                <a:lnTo>
                  <a:pt x="143" y="61416"/>
                </a:lnTo>
                <a:lnTo>
                  <a:pt x="143" y="61369"/>
                </a:lnTo>
                <a:lnTo>
                  <a:pt x="381" y="54608"/>
                </a:lnTo>
                <a:lnTo>
                  <a:pt x="619" y="47800"/>
                </a:lnTo>
                <a:lnTo>
                  <a:pt x="905" y="41801"/>
                </a:lnTo>
                <a:lnTo>
                  <a:pt x="1238" y="35850"/>
                </a:lnTo>
                <a:lnTo>
                  <a:pt x="1667" y="29852"/>
                </a:lnTo>
                <a:lnTo>
                  <a:pt x="2190" y="23853"/>
                </a:lnTo>
                <a:lnTo>
                  <a:pt x="2714" y="17902"/>
                </a:lnTo>
                <a:lnTo>
                  <a:pt x="3380" y="11903"/>
                </a:lnTo>
                <a:lnTo>
                  <a:pt x="4047" y="5952"/>
                </a:lnTo>
                <a:lnTo>
                  <a:pt x="4475" y="3000"/>
                </a:lnTo>
                <a:lnTo>
                  <a:pt x="490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59" name="Google Shape;6642;p66"/>
          <p:cNvSpPr/>
          <p:nvPr/>
        </p:nvSpPr>
        <p:spPr>
          <a:xfrm flipH="1">
            <a:off x="901464" y="4205190"/>
            <a:ext cx="262586" cy="7410"/>
          </a:xfrm>
          <a:custGeom>
            <a:avLst/>
            <a:gdLst/>
            <a:ahLst/>
            <a:cxnLst/>
            <a:rect l="l" t="t" r="r" b="b"/>
            <a:pathLst>
              <a:path w="13617" h="382" extrusionOk="0">
                <a:moveTo>
                  <a:pt x="5285" y="1"/>
                </a:moveTo>
                <a:lnTo>
                  <a:pt x="2619" y="96"/>
                </a:lnTo>
                <a:lnTo>
                  <a:pt x="1286" y="144"/>
                </a:lnTo>
                <a:lnTo>
                  <a:pt x="667" y="144"/>
                </a:lnTo>
                <a:lnTo>
                  <a:pt x="48" y="191"/>
                </a:lnTo>
                <a:lnTo>
                  <a:pt x="0" y="191"/>
                </a:lnTo>
                <a:lnTo>
                  <a:pt x="0" y="239"/>
                </a:lnTo>
                <a:lnTo>
                  <a:pt x="714" y="239"/>
                </a:lnTo>
                <a:lnTo>
                  <a:pt x="1524" y="286"/>
                </a:lnTo>
                <a:lnTo>
                  <a:pt x="2999" y="334"/>
                </a:lnTo>
                <a:lnTo>
                  <a:pt x="5618" y="382"/>
                </a:lnTo>
                <a:lnTo>
                  <a:pt x="8284" y="382"/>
                </a:lnTo>
                <a:lnTo>
                  <a:pt x="10903" y="334"/>
                </a:lnTo>
                <a:lnTo>
                  <a:pt x="12283" y="239"/>
                </a:lnTo>
                <a:lnTo>
                  <a:pt x="13616" y="191"/>
                </a:lnTo>
                <a:lnTo>
                  <a:pt x="13616" y="144"/>
                </a:lnTo>
                <a:lnTo>
                  <a:pt x="12807" y="144"/>
                </a:lnTo>
                <a:lnTo>
                  <a:pt x="12045" y="96"/>
                </a:lnTo>
                <a:lnTo>
                  <a:pt x="10569" y="48"/>
                </a:lnTo>
                <a:lnTo>
                  <a:pt x="790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0" name="Google Shape;6643;p66"/>
          <p:cNvSpPr/>
          <p:nvPr/>
        </p:nvSpPr>
        <p:spPr>
          <a:xfrm flipH="1">
            <a:off x="801402" y="2991674"/>
            <a:ext cx="212102" cy="759170"/>
          </a:xfrm>
          <a:custGeom>
            <a:avLst/>
            <a:gdLst/>
            <a:ahLst/>
            <a:cxnLst/>
            <a:rect l="l" t="t" r="r" b="b"/>
            <a:pathLst>
              <a:path w="10999" h="39136" extrusionOk="0">
                <a:moveTo>
                  <a:pt x="1" y="1"/>
                </a:moveTo>
                <a:lnTo>
                  <a:pt x="7142" y="39135"/>
                </a:lnTo>
                <a:lnTo>
                  <a:pt x="7190" y="37231"/>
                </a:lnTo>
                <a:lnTo>
                  <a:pt x="9142" y="18425"/>
                </a:lnTo>
                <a:lnTo>
                  <a:pt x="10999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1" name="Google Shape;6644;p66"/>
          <p:cNvSpPr/>
          <p:nvPr/>
        </p:nvSpPr>
        <p:spPr>
          <a:xfrm flipH="1">
            <a:off x="184457" y="3970626"/>
            <a:ext cx="411303" cy="553199"/>
          </a:xfrm>
          <a:custGeom>
            <a:avLst/>
            <a:gdLst/>
            <a:ahLst/>
            <a:cxnLst/>
            <a:rect l="l" t="t" r="r" b="b"/>
            <a:pathLst>
              <a:path w="21329" h="28518" extrusionOk="0">
                <a:moveTo>
                  <a:pt x="12664" y="0"/>
                </a:moveTo>
                <a:lnTo>
                  <a:pt x="476" y="5523"/>
                </a:lnTo>
                <a:lnTo>
                  <a:pt x="3999" y="12712"/>
                </a:lnTo>
                <a:lnTo>
                  <a:pt x="5475" y="15664"/>
                </a:lnTo>
                <a:lnTo>
                  <a:pt x="6570" y="17901"/>
                </a:lnTo>
                <a:lnTo>
                  <a:pt x="3571" y="21329"/>
                </a:lnTo>
                <a:lnTo>
                  <a:pt x="1428" y="23900"/>
                </a:lnTo>
                <a:lnTo>
                  <a:pt x="619" y="24852"/>
                </a:lnTo>
                <a:lnTo>
                  <a:pt x="238" y="25471"/>
                </a:lnTo>
                <a:lnTo>
                  <a:pt x="95" y="25852"/>
                </a:lnTo>
                <a:lnTo>
                  <a:pt x="0" y="26328"/>
                </a:lnTo>
                <a:lnTo>
                  <a:pt x="0" y="26852"/>
                </a:lnTo>
                <a:lnTo>
                  <a:pt x="48" y="27375"/>
                </a:lnTo>
                <a:lnTo>
                  <a:pt x="143" y="27851"/>
                </a:lnTo>
                <a:lnTo>
                  <a:pt x="333" y="28232"/>
                </a:lnTo>
                <a:lnTo>
                  <a:pt x="429" y="28327"/>
                </a:lnTo>
                <a:lnTo>
                  <a:pt x="524" y="28470"/>
                </a:lnTo>
                <a:lnTo>
                  <a:pt x="667" y="28518"/>
                </a:lnTo>
                <a:lnTo>
                  <a:pt x="809" y="28518"/>
                </a:lnTo>
                <a:lnTo>
                  <a:pt x="1143" y="28423"/>
                </a:lnTo>
                <a:lnTo>
                  <a:pt x="1904" y="28137"/>
                </a:lnTo>
                <a:lnTo>
                  <a:pt x="4237" y="27090"/>
                </a:lnTo>
                <a:lnTo>
                  <a:pt x="7475" y="25661"/>
                </a:lnTo>
                <a:lnTo>
                  <a:pt x="11141" y="23947"/>
                </a:lnTo>
                <a:lnTo>
                  <a:pt x="14807" y="22281"/>
                </a:lnTo>
                <a:lnTo>
                  <a:pt x="17996" y="20710"/>
                </a:lnTo>
                <a:lnTo>
                  <a:pt x="20282" y="19520"/>
                </a:lnTo>
                <a:lnTo>
                  <a:pt x="20996" y="19139"/>
                </a:lnTo>
                <a:lnTo>
                  <a:pt x="21186" y="18996"/>
                </a:lnTo>
                <a:lnTo>
                  <a:pt x="21281" y="18901"/>
                </a:lnTo>
                <a:lnTo>
                  <a:pt x="21329" y="18806"/>
                </a:lnTo>
                <a:lnTo>
                  <a:pt x="21329" y="18663"/>
                </a:lnTo>
                <a:lnTo>
                  <a:pt x="21234" y="18187"/>
                </a:lnTo>
                <a:lnTo>
                  <a:pt x="20996" y="17568"/>
                </a:lnTo>
                <a:lnTo>
                  <a:pt x="20710" y="16759"/>
                </a:lnTo>
                <a:lnTo>
                  <a:pt x="19948" y="14711"/>
                </a:lnTo>
                <a:lnTo>
                  <a:pt x="18949" y="12283"/>
                </a:lnTo>
                <a:lnTo>
                  <a:pt x="18472" y="11141"/>
                </a:lnTo>
                <a:lnTo>
                  <a:pt x="17949" y="9998"/>
                </a:lnTo>
                <a:lnTo>
                  <a:pt x="16568" y="7189"/>
                </a:lnTo>
                <a:lnTo>
                  <a:pt x="15092" y="4428"/>
                </a:lnTo>
                <a:lnTo>
                  <a:pt x="13854" y="2143"/>
                </a:lnTo>
                <a:lnTo>
                  <a:pt x="12664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2" name="Google Shape;6645;p66"/>
          <p:cNvSpPr/>
          <p:nvPr/>
        </p:nvSpPr>
        <p:spPr>
          <a:xfrm flipH="1">
            <a:off x="184457" y="4110080"/>
            <a:ext cx="411303" cy="413746"/>
          </a:xfrm>
          <a:custGeom>
            <a:avLst/>
            <a:gdLst/>
            <a:ahLst/>
            <a:cxnLst/>
            <a:rect l="l" t="t" r="r" b="b"/>
            <a:pathLst>
              <a:path w="21329" h="21329" extrusionOk="0">
                <a:moveTo>
                  <a:pt x="16568" y="0"/>
                </a:moveTo>
                <a:lnTo>
                  <a:pt x="10141" y="2857"/>
                </a:lnTo>
                <a:lnTo>
                  <a:pt x="3999" y="5523"/>
                </a:lnTo>
                <a:lnTo>
                  <a:pt x="5475" y="8475"/>
                </a:lnTo>
                <a:lnTo>
                  <a:pt x="6523" y="10712"/>
                </a:lnTo>
                <a:lnTo>
                  <a:pt x="3571" y="14140"/>
                </a:lnTo>
                <a:lnTo>
                  <a:pt x="1428" y="16711"/>
                </a:lnTo>
                <a:lnTo>
                  <a:pt x="619" y="17663"/>
                </a:lnTo>
                <a:lnTo>
                  <a:pt x="238" y="18282"/>
                </a:lnTo>
                <a:lnTo>
                  <a:pt x="95" y="18663"/>
                </a:lnTo>
                <a:lnTo>
                  <a:pt x="0" y="19139"/>
                </a:lnTo>
                <a:lnTo>
                  <a:pt x="0" y="19663"/>
                </a:lnTo>
                <a:lnTo>
                  <a:pt x="48" y="20186"/>
                </a:lnTo>
                <a:lnTo>
                  <a:pt x="143" y="20662"/>
                </a:lnTo>
                <a:lnTo>
                  <a:pt x="333" y="21043"/>
                </a:lnTo>
                <a:lnTo>
                  <a:pt x="429" y="21138"/>
                </a:lnTo>
                <a:lnTo>
                  <a:pt x="524" y="21281"/>
                </a:lnTo>
                <a:lnTo>
                  <a:pt x="667" y="21329"/>
                </a:lnTo>
                <a:lnTo>
                  <a:pt x="809" y="21329"/>
                </a:lnTo>
                <a:lnTo>
                  <a:pt x="1143" y="21234"/>
                </a:lnTo>
                <a:lnTo>
                  <a:pt x="1904" y="20948"/>
                </a:lnTo>
                <a:lnTo>
                  <a:pt x="4237" y="19901"/>
                </a:lnTo>
                <a:lnTo>
                  <a:pt x="7475" y="18472"/>
                </a:lnTo>
                <a:lnTo>
                  <a:pt x="11141" y="16758"/>
                </a:lnTo>
                <a:lnTo>
                  <a:pt x="14807" y="15092"/>
                </a:lnTo>
                <a:lnTo>
                  <a:pt x="17996" y="13521"/>
                </a:lnTo>
                <a:lnTo>
                  <a:pt x="20282" y="12331"/>
                </a:lnTo>
                <a:lnTo>
                  <a:pt x="20996" y="11950"/>
                </a:lnTo>
                <a:lnTo>
                  <a:pt x="21186" y="11807"/>
                </a:lnTo>
                <a:lnTo>
                  <a:pt x="21281" y="11712"/>
                </a:lnTo>
                <a:lnTo>
                  <a:pt x="21329" y="11617"/>
                </a:lnTo>
                <a:lnTo>
                  <a:pt x="21329" y="11474"/>
                </a:lnTo>
                <a:lnTo>
                  <a:pt x="21234" y="10998"/>
                </a:lnTo>
                <a:lnTo>
                  <a:pt x="20996" y="10379"/>
                </a:lnTo>
                <a:lnTo>
                  <a:pt x="20710" y="9570"/>
                </a:lnTo>
                <a:lnTo>
                  <a:pt x="19948" y="7522"/>
                </a:lnTo>
                <a:lnTo>
                  <a:pt x="18949" y="5094"/>
                </a:lnTo>
                <a:lnTo>
                  <a:pt x="18472" y="3952"/>
                </a:lnTo>
                <a:lnTo>
                  <a:pt x="17949" y="2809"/>
                </a:lnTo>
                <a:lnTo>
                  <a:pt x="165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3" name="Google Shape;6646;p66"/>
          <p:cNvSpPr/>
          <p:nvPr/>
        </p:nvSpPr>
        <p:spPr>
          <a:xfrm flipH="1">
            <a:off x="183532" y="4163639"/>
            <a:ext cx="413154" cy="361118"/>
          </a:xfrm>
          <a:custGeom>
            <a:avLst/>
            <a:gdLst/>
            <a:ahLst/>
            <a:cxnLst/>
            <a:rect l="l" t="t" r="r" b="b"/>
            <a:pathLst>
              <a:path w="21425" h="18616" extrusionOk="0">
                <a:moveTo>
                  <a:pt x="18044" y="0"/>
                </a:moveTo>
                <a:lnTo>
                  <a:pt x="5476" y="5714"/>
                </a:lnTo>
                <a:lnTo>
                  <a:pt x="6571" y="7951"/>
                </a:lnTo>
                <a:lnTo>
                  <a:pt x="3571" y="11379"/>
                </a:lnTo>
                <a:lnTo>
                  <a:pt x="1429" y="13950"/>
                </a:lnTo>
                <a:lnTo>
                  <a:pt x="619" y="14950"/>
                </a:lnTo>
                <a:lnTo>
                  <a:pt x="239" y="15569"/>
                </a:lnTo>
                <a:lnTo>
                  <a:pt x="96" y="15949"/>
                </a:lnTo>
                <a:lnTo>
                  <a:pt x="1" y="16473"/>
                </a:lnTo>
                <a:lnTo>
                  <a:pt x="1" y="16949"/>
                </a:lnTo>
                <a:lnTo>
                  <a:pt x="48" y="17473"/>
                </a:lnTo>
                <a:lnTo>
                  <a:pt x="143" y="17949"/>
                </a:lnTo>
                <a:lnTo>
                  <a:pt x="334" y="18330"/>
                </a:lnTo>
                <a:lnTo>
                  <a:pt x="429" y="18473"/>
                </a:lnTo>
                <a:lnTo>
                  <a:pt x="524" y="18568"/>
                </a:lnTo>
                <a:lnTo>
                  <a:pt x="667" y="18615"/>
                </a:lnTo>
                <a:lnTo>
                  <a:pt x="810" y="18615"/>
                </a:lnTo>
                <a:lnTo>
                  <a:pt x="1143" y="18520"/>
                </a:lnTo>
                <a:lnTo>
                  <a:pt x="1905" y="18235"/>
                </a:lnTo>
                <a:lnTo>
                  <a:pt x="4285" y="17187"/>
                </a:lnTo>
                <a:lnTo>
                  <a:pt x="7523" y="15711"/>
                </a:lnTo>
                <a:lnTo>
                  <a:pt x="11189" y="14045"/>
                </a:lnTo>
                <a:lnTo>
                  <a:pt x="14855" y="12331"/>
                </a:lnTo>
                <a:lnTo>
                  <a:pt x="18092" y="10760"/>
                </a:lnTo>
                <a:lnTo>
                  <a:pt x="20425" y="9570"/>
                </a:lnTo>
                <a:lnTo>
                  <a:pt x="21091" y="9189"/>
                </a:lnTo>
                <a:lnTo>
                  <a:pt x="21329" y="9046"/>
                </a:lnTo>
                <a:lnTo>
                  <a:pt x="21425" y="8951"/>
                </a:lnTo>
                <a:lnTo>
                  <a:pt x="21425" y="8808"/>
                </a:lnTo>
                <a:lnTo>
                  <a:pt x="21425" y="8618"/>
                </a:lnTo>
                <a:lnTo>
                  <a:pt x="21234" y="7999"/>
                </a:lnTo>
                <a:lnTo>
                  <a:pt x="20949" y="7094"/>
                </a:lnTo>
                <a:lnTo>
                  <a:pt x="20520" y="5952"/>
                </a:lnTo>
                <a:lnTo>
                  <a:pt x="19425" y="3190"/>
                </a:lnTo>
                <a:lnTo>
                  <a:pt x="18044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4" name="Google Shape;6647;p66"/>
          <p:cNvSpPr/>
          <p:nvPr/>
        </p:nvSpPr>
        <p:spPr>
          <a:xfrm flipH="1">
            <a:off x="205573" y="4336342"/>
            <a:ext cx="378251" cy="171791"/>
          </a:xfrm>
          <a:custGeom>
            <a:avLst/>
            <a:gdLst/>
            <a:ahLst/>
            <a:cxnLst/>
            <a:rect l="l" t="t" r="r" b="b"/>
            <a:pathLst>
              <a:path w="19615" h="8856" extrusionOk="0">
                <a:moveTo>
                  <a:pt x="19615" y="0"/>
                </a:moveTo>
                <a:lnTo>
                  <a:pt x="17949" y="667"/>
                </a:lnTo>
                <a:lnTo>
                  <a:pt x="15616" y="1714"/>
                </a:lnTo>
                <a:lnTo>
                  <a:pt x="9808" y="4285"/>
                </a:lnTo>
                <a:lnTo>
                  <a:pt x="3999" y="6951"/>
                </a:lnTo>
                <a:lnTo>
                  <a:pt x="48" y="8808"/>
                </a:lnTo>
                <a:lnTo>
                  <a:pt x="0" y="8856"/>
                </a:lnTo>
                <a:lnTo>
                  <a:pt x="95" y="8856"/>
                </a:lnTo>
                <a:lnTo>
                  <a:pt x="4047" y="7094"/>
                </a:lnTo>
                <a:lnTo>
                  <a:pt x="9903" y="4523"/>
                </a:lnTo>
                <a:lnTo>
                  <a:pt x="15663" y="1857"/>
                </a:lnTo>
                <a:lnTo>
                  <a:pt x="17996" y="762"/>
                </a:lnTo>
                <a:lnTo>
                  <a:pt x="19615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5" name="Google Shape;6648;p66"/>
          <p:cNvSpPr/>
          <p:nvPr/>
        </p:nvSpPr>
        <p:spPr>
          <a:xfrm flipH="1">
            <a:off x="403867" y="4287399"/>
            <a:ext cx="81724" cy="23104"/>
          </a:xfrm>
          <a:custGeom>
            <a:avLst/>
            <a:gdLst/>
            <a:ahLst/>
            <a:cxnLst/>
            <a:rect l="l" t="t" r="r" b="b"/>
            <a:pathLst>
              <a:path w="4238" h="1191" extrusionOk="0">
                <a:moveTo>
                  <a:pt x="3142" y="0"/>
                </a:moveTo>
                <a:lnTo>
                  <a:pt x="2619" y="48"/>
                </a:lnTo>
                <a:lnTo>
                  <a:pt x="2047" y="143"/>
                </a:lnTo>
                <a:lnTo>
                  <a:pt x="1524" y="286"/>
                </a:lnTo>
                <a:lnTo>
                  <a:pt x="1000" y="476"/>
                </a:lnTo>
                <a:lnTo>
                  <a:pt x="476" y="762"/>
                </a:lnTo>
                <a:lnTo>
                  <a:pt x="48" y="1047"/>
                </a:lnTo>
                <a:lnTo>
                  <a:pt x="0" y="1143"/>
                </a:lnTo>
                <a:lnTo>
                  <a:pt x="48" y="1190"/>
                </a:lnTo>
                <a:lnTo>
                  <a:pt x="95" y="1190"/>
                </a:lnTo>
                <a:lnTo>
                  <a:pt x="1095" y="905"/>
                </a:lnTo>
                <a:lnTo>
                  <a:pt x="2143" y="619"/>
                </a:lnTo>
                <a:lnTo>
                  <a:pt x="3142" y="429"/>
                </a:lnTo>
                <a:lnTo>
                  <a:pt x="4190" y="286"/>
                </a:lnTo>
                <a:lnTo>
                  <a:pt x="4237" y="238"/>
                </a:lnTo>
                <a:lnTo>
                  <a:pt x="4237" y="190"/>
                </a:lnTo>
                <a:lnTo>
                  <a:pt x="3714" y="48"/>
                </a:lnTo>
                <a:lnTo>
                  <a:pt x="3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6" name="Google Shape;6649;p66"/>
          <p:cNvSpPr/>
          <p:nvPr/>
        </p:nvSpPr>
        <p:spPr>
          <a:xfrm flipH="1">
            <a:off x="416729" y="4305867"/>
            <a:ext cx="81724" cy="24034"/>
          </a:xfrm>
          <a:custGeom>
            <a:avLst/>
            <a:gdLst/>
            <a:ahLst/>
            <a:cxnLst/>
            <a:rect l="l" t="t" r="r" b="b"/>
            <a:pathLst>
              <a:path w="4238" h="1239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91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7" name="Google Shape;6650;p66"/>
          <p:cNvSpPr/>
          <p:nvPr/>
        </p:nvSpPr>
        <p:spPr>
          <a:xfrm flipH="1">
            <a:off x="428666" y="4325246"/>
            <a:ext cx="82631" cy="23122"/>
          </a:xfrm>
          <a:custGeom>
            <a:avLst/>
            <a:gdLst/>
            <a:ahLst/>
            <a:cxnLst/>
            <a:rect l="l" t="t" r="r" b="b"/>
            <a:pathLst>
              <a:path w="4285" h="1192" extrusionOk="0">
                <a:moveTo>
                  <a:pt x="3142" y="1"/>
                </a:moveTo>
                <a:lnTo>
                  <a:pt x="2619" y="49"/>
                </a:lnTo>
                <a:lnTo>
                  <a:pt x="2047" y="144"/>
                </a:lnTo>
                <a:lnTo>
                  <a:pt x="1524" y="287"/>
                </a:lnTo>
                <a:lnTo>
                  <a:pt x="1000" y="477"/>
                </a:lnTo>
                <a:lnTo>
                  <a:pt x="476" y="763"/>
                </a:lnTo>
                <a:lnTo>
                  <a:pt x="48" y="1048"/>
                </a:lnTo>
                <a:lnTo>
                  <a:pt x="0" y="1144"/>
                </a:lnTo>
                <a:lnTo>
                  <a:pt x="48" y="1191"/>
                </a:lnTo>
                <a:lnTo>
                  <a:pt x="95" y="1191"/>
                </a:lnTo>
                <a:lnTo>
                  <a:pt x="1143" y="906"/>
                </a:lnTo>
                <a:lnTo>
                  <a:pt x="2143" y="620"/>
                </a:lnTo>
                <a:lnTo>
                  <a:pt x="3190" y="429"/>
                </a:lnTo>
                <a:lnTo>
                  <a:pt x="4190" y="287"/>
                </a:lnTo>
                <a:lnTo>
                  <a:pt x="4285" y="239"/>
                </a:lnTo>
                <a:lnTo>
                  <a:pt x="4237" y="191"/>
                </a:lnTo>
                <a:lnTo>
                  <a:pt x="3714" y="49"/>
                </a:lnTo>
                <a:lnTo>
                  <a:pt x="314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8" name="Google Shape;6651;p66"/>
          <p:cNvSpPr/>
          <p:nvPr/>
        </p:nvSpPr>
        <p:spPr>
          <a:xfrm flipH="1">
            <a:off x="442434" y="4343732"/>
            <a:ext cx="81724" cy="24015"/>
          </a:xfrm>
          <a:custGeom>
            <a:avLst/>
            <a:gdLst/>
            <a:ahLst/>
            <a:cxnLst/>
            <a:rect l="l" t="t" r="r" b="b"/>
            <a:pathLst>
              <a:path w="4238" h="1238" extrusionOk="0">
                <a:moveTo>
                  <a:pt x="3143" y="0"/>
                </a:moveTo>
                <a:lnTo>
                  <a:pt x="2619" y="48"/>
                </a:lnTo>
                <a:lnTo>
                  <a:pt x="2048" y="143"/>
                </a:lnTo>
                <a:lnTo>
                  <a:pt x="1524" y="286"/>
                </a:lnTo>
                <a:lnTo>
                  <a:pt x="1000" y="524"/>
                </a:lnTo>
                <a:lnTo>
                  <a:pt x="477" y="762"/>
                </a:lnTo>
                <a:lnTo>
                  <a:pt x="48" y="1048"/>
                </a:lnTo>
                <a:lnTo>
                  <a:pt x="1" y="1143"/>
                </a:lnTo>
                <a:lnTo>
                  <a:pt x="48" y="1190"/>
                </a:lnTo>
                <a:lnTo>
                  <a:pt x="96" y="1238"/>
                </a:lnTo>
                <a:lnTo>
                  <a:pt x="1096" y="905"/>
                </a:lnTo>
                <a:lnTo>
                  <a:pt x="2143" y="667"/>
                </a:lnTo>
                <a:lnTo>
                  <a:pt x="3143" y="429"/>
                </a:lnTo>
                <a:lnTo>
                  <a:pt x="4190" y="286"/>
                </a:lnTo>
                <a:lnTo>
                  <a:pt x="4238" y="238"/>
                </a:lnTo>
                <a:lnTo>
                  <a:pt x="4238" y="191"/>
                </a:lnTo>
                <a:lnTo>
                  <a:pt x="3714" y="48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69" name="Google Shape;6652;p66"/>
          <p:cNvSpPr/>
          <p:nvPr/>
        </p:nvSpPr>
        <p:spPr>
          <a:xfrm flipH="1">
            <a:off x="454371" y="4253220"/>
            <a:ext cx="102840" cy="50804"/>
          </a:xfrm>
          <a:custGeom>
            <a:avLst/>
            <a:gdLst/>
            <a:ahLst/>
            <a:cxnLst/>
            <a:rect l="l" t="t" r="r" b="b"/>
            <a:pathLst>
              <a:path w="5333" h="2619" extrusionOk="0">
                <a:moveTo>
                  <a:pt x="1572" y="429"/>
                </a:moveTo>
                <a:lnTo>
                  <a:pt x="1905" y="477"/>
                </a:lnTo>
                <a:lnTo>
                  <a:pt x="2191" y="524"/>
                </a:lnTo>
                <a:lnTo>
                  <a:pt x="2667" y="715"/>
                </a:lnTo>
                <a:lnTo>
                  <a:pt x="3191" y="953"/>
                </a:lnTo>
                <a:lnTo>
                  <a:pt x="3667" y="1238"/>
                </a:lnTo>
                <a:lnTo>
                  <a:pt x="4190" y="1524"/>
                </a:lnTo>
                <a:lnTo>
                  <a:pt x="5143" y="2095"/>
                </a:lnTo>
                <a:lnTo>
                  <a:pt x="4238" y="2143"/>
                </a:lnTo>
                <a:lnTo>
                  <a:pt x="3333" y="2191"/>
                </a:lnTo>
                <a:lnTo>
                  <a:pt x="2667" y="2238"/>
                </a:lnTo>
                <a:lnTo>
                  <a:pt x="1905" y="2191"/>
                </a:lnTo>
                <a:lnTo>
                  <a:pt x="1524" y="2143"/>
                </a:lnTo>
                <a:lnTo>
                  <a:pt x="1191" y="2000"/>
                </a:lnTo>
                <a:lnTo>
                  <a:pt x="858" y="1857"/>
                </a:lnTo>
                <a:lnTo>
                  <a:pt x="667" y="1619"/>
                </a:lnTo>
                <a:lnTo>
                  <a:pt x="524" y="1381"/>
                </a:lnTo>
                <a:lnTo>
                  <a:pt x="477" y="1191"/>
                </a:lnTo>
                <a:lnTo>
                  <a:pt x="429" y="1000"/>
                </a:lnTo>
                <a:lnTo>
                  <a:pt x="477" y="857"/>
                </a:lnTo>
                <a:lnTo>
                  <a:pt x="524" y="762"/>
                </a:lnTo>
                <a:lnTo>
                  <a:pt x="620" y="667"/>
                </a:lnTo>
                <a:lnTo>
                  <a:pt x="905" y="524"/>
                </a:lnTo>
                <a:lnTo>
                  <a:pt x="1239" y="477"/>
                </a:lnTo>
                <a:lnTo>
                  <a:pt x="1572" y="429"/>
                </a:lnTo>
                <a:close/>
                <a:moveTo>
                  <a:pt x="1429" y="0"/>
                </a:moveTo>
                <a:lnTo>
                  <a:pt x="1143" y="48"/>
                </a:lnTo>
                <a:lnTo>
                  <a:pt x="810" y="96"/>
                </a:lnTo>
                <a:lnTo>
                  <a:pt x="572" y="239"/>
                </a:lnTo>
                <a:lnTo>
                  <a:pt x="334" y="381"/>
                </a:lnTo>
                <a:lnTo>
                  <a:pt x="144" y="619"/>
                </a:lnTo>
                <a:lnTo>
                  <a:pt x="48" y="953"/>
                </a:lnTo>
                <a:lnTo>
                  <a:pt x="1" y="1238"/>
                </a:lnTo>
                <a:lnTo>
                  <a:pt x="96" y="1524"/>
                </a:lnTo>
                <a:lnTo>
                  <a:pt x="239" y="1762"/>
                </a:lnTo>
                <a:lnTo>
                  <a:pt x="429" y="2000"/>
                </a:lnTo>
                <a:lnTo>
                  <a:pt x="620" y="2143"/>
                </a:lnTo>
                <a:lnTo>
                  <a:pt x="905" y="2286"/>
                </a:lnTo>
                <a:lnTo>
                  <a:pt x="1191" y="2429"/>
                </a:lnTo>
                <a:lnTo>
                  <a:pt x="1429" y="2476"/>
                </a:lnTo>
                <a:lnTo>
                  <a:pt x="1905" y="2571"/>
                </a:lnTo>
                <a:lnTo>
                  <a:pt x="2381" y="2619"/>
                </a:lnTo>
                <a:lnTo>
                  <a:pt x="3333" y="2619"/>
                </a:lnTo>
                <a:lnTo>
                  <a:pt x="5190" y="2429"/>
                </a:lnTo>
                <a:lnTo>
                  <a:pt x="5285" y="2429"/>
                </a:lnTo>
                <a:lnTo>
                  <a:pt x="5333" y="2333"/>
                </a:lnTo>
                <a:lnTo>
                  <a:pt x="5333" y="2286"/>
                </a:lnTo>
                <a:lnTo>
                  <a:pt x="5333" y="2191"/>
                </a:lnTo>
                <a:lnTo>
                  <a:pt x="5333" y="2143"/>
                </a:lnTo>
                <a:lnTo>
                  <a:pt x="5000" y="1762"/>
                </a:lnTo>
                <a:lnTo>
                  <a:pt x="4619" y="1476"/>
                </a:lnTo>
                <a:lnTo>
                  <a:pt x="4238" y="1191"/>
                </a:lnTo>
                <a:lnTo>
                  <a:pt x="3809" y="905"/>
                </a:lnTo>
                <a:lnTo>
                  <a:pt x="3381" y="667"/>
                </a:lnTo>
                <a:lnTo>
                  <a:pt x="2952" y="429"/>
                </a:lnTo>
                <a:lnTo>
                  <a:pt x="2524" y="239"/>
                </a:lnTo>
                <a:lnTo>
                  <a:pt x="2048" y="96"/>
                </a:lnTo>
                <a:lnTo>
                  <a:pt x="1762" y="48"/>
                </a:lnTo>
                <a:lnTo>
                  <a:pt x="142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0" name="Google Shape;6653;p66"/>
          <p:cNvSpPr/>
          <p:nvPr/>
        </p:nvSpPr>
        <p:spPr>
          <a:xfrm flipH="1">
            <a:off x="383677" y="4213512"/>
            <a:ext cx="77135" cy="86827"/>
          </a:xfrm>
          <a:custGeom>
            <a:avLst/>
            <a:gdLst/>
            <a:ahLst/>
            <a:cxnLst/>
            <a:rect l="l" t="t" r="r" b="b"/>
            <a:pathLst>
              <a:path w="4000" h="4476" extrusionOk="0">
                <a:moveTo>
                  <a:pt x="3095" y="381"/>
                </a:moveTo>
                <a:lnTo>
                  <a:pt x="3238" y="429"/>
                </a:lnTo>
                <a:lnTo>
                  <a:pt x="3333" y="476"/>
                </a:lnTo>
                <a:lnTo>
                  <a:pt x="3476" y="572"/>
                </a:lnTo>
                <a:lnTo>
                  <a:pt x="3524" y="714"/>
                </a:lnTo>
                <a:lnTo>
                  <a:pt x="3571" y="952"/>
                </a:lnTo>
                <a:lnTo>
                  <a:pt x="3619" y="1191"/>
                </a:lnTo>
                <a:lnTo>
                  <a:pt x="3524" y="1524"/>
                </a:lnTo>
                <a:lnTo>
                  <a:pt x="3381" y="1809"/>
                </a:lnTo>
                <a:lnTo>
                  <a:pt x="3143" y="2095"/>
                </a:lnTo>
                <a:lnTo>
                  <a:pt x="2905" y="2381"/>
                </a:lnTo>
                <a:lnTo>
                  <a:pt x="2286" y="2809"/>
                </a:lnTo>
                <a:lnTo>
                  <a:pt x="1715" y="3190"/>
                </a:lnTo>
                <a:lnTo>
                  <a:pt x="953" y="3619"/>
                </a:lnTo>
                <a:lnTo>
                  <a:pt x="191" y="4095"/>
                </a:lnTo>
                <a:lnTo>
                  <a:pt x="667" y="3095"/>
                </a:lnTo>
                <a:lnTo>
                  <a:pt x="1143" y="2095"/>
                </a:lnTo>
                <a:lnTo>
                  <a:pt x="1429" y="1619"/>
                </a:lnTo>
                <a:lnTo>
                  <a:pt x="1762" y="1143"/>
                </a:lnTo>
                <a:lnTo>
                  <a:pt x="1905" y="952"/>
                </a:lnTo>
                <a:lnTo>
                  <a:pt x="2191" y="762"/>
                </a:lnTo>
                <a:lnTo>
                  <a:pt x="2476" y="572"/>
                </a:lnTo>
                <a:lnTo>
                  <a:pt x="2810" y="429"/>
                </a:lnTo>
                <a:lnTo>
                  <a:pt x="3095" y="381"/>
                </a:lnTo>
                <a:close/>
                <a:moveTo>
                  <a:pt x="2857" y="0"/>
                </a:moveTo>
                <a:lnTo>
                  <a:pt x="2572" y="48"/>
                </a:lnTo>
                <a:lnTo>
                  <a:pt x="2286" y="143"/>
                </a:lnTo>
                <a:lnTo>
                  <a:pt x="2048" y="334"/>
                </a:lnTo>
                <a:lnTo>
                  <a:pt x="1810" y="524"/>
                </a:lnTo>
                <a:lnTo>
                  <a:pt x="1572" y="714"/>
                </a:lnTo>
                <a:lnTo>
                  <a:pt x="1286" y="1143"/>
                </a:lnTo>
                <a:lnTo>
                  <a:pt x="1000" y="1524"/>
                </a:lnTo>
                <a:lnTo>
                  <a:pt x="762" y="1952"/>
                </a:lnTo>
                <a:lnTo>
                  <a:pt x="572" y="2381"/>
                </a:lnTo>
                <a:lnTo>
                  <a:pt x="382" y="2857"/>
                </a:lnTo>
                <a:lnTo>
                  <a:pt x="239" y="3333"/>
                </a:lnTo>
                <a:lnTo>
                  <a:pt x="96" y="3761"/>
                </a:lnTo>
                <a:lnTo>
                  <a:pt x="1" y="4285"/>
                </a:lnTo>
                <a:lnTo>
                  <a:pt x="48" y="4333"/>
                </a:lnTo>
                <a:lnTo>
                  <a:pt x="144" y="4428"/>
                </a:lnTo>
                <a:lnTo>
                  <a:pt x="239" y="4476"/>
                </a:lnTo>
                <a:lnTo>
                  <a:pt x="286" y="4428"/>
                </a:lnTo>
                <a:lnTo>
                  <a:pt x="1953" y="3523"/>
                </a:lnTo>
                <a:lnTo>
                  <a:pt x="2762" y="3000"/>
                </a:lnTo>
                <a:lnTo>
                  <a:pt x="3095" y="2714"/>
                </a:lnTo>
                <a:lnTo>
                  <a:pt x="3429" y="2381"/>
                </a:lnTo>
                <a:lnTo>
                  <a:pt x="3619" y="2143"/>
                </a:lnTo>
                <a:lnTo>
                  <a:pt x="3762" y="1905"/>
                </a:lnTo>
                <a:lnTo>
                  <a:pt x="3905" y="1619"/>
                </a:lnTo>
                <a:lnTo>
                  <a:pt x="4000" y="1381"/>
                </a:lnTo>
                <a:lnTo>
                  <a:pt x="4000" y="1095"/>
                </a:lnTo>
                <a:lnTo>
                  <a:pt x="4000" y="810"/>
                </a:lnTo>
                <a:lnTo>
                  <a:pt x="3905" y="524"/>
                </a:lnTo>
                <a:lnTo>
                  <a:pt x="3714" y="286"/>
                </a:lnTo>
                <a:lnTo>
                  <a:pt x="3429" y="96"/>
                </a:lnTo>
                <a:lnTo>
                  <a:pt x="3143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1" name="Google Shape;6654;p66"/>
          <p:cNvSpPr/>
          <p:nvPr/>
        </p:nvSpPr>
        <p:spPr>
          <a:xfrm flipH="1">
            <a:off x="264330" y="2991674"/>
            <a:ext cx="785889" cy="1205233"/>
          </a:xfrm>
          <a:custGeom>
            <a:avLst/>
            <a:gdLst/>
            <a:ahLst/>
            <a:cxnLst/>
            <a:rect l="l" t="t" r="r" b="b"/>
            <a:pathLst>
              <a:path w="40754" h="62131" extrusionOk="0">
                <a:moveTo>
                  <a:pt x="1" y="1"/>
                </a:moveTo>
                <a:lnTo>
                  <a:pt x="239" y="905"/>
                </a:lnTo>
                <a:lnTo>
                  <a:pt x="524" y="1858"/>
                </a:lnTo>
                <a:lnTo>
                  <a:pt x="1000" y="3000"/>
                </a:lnTo>
                <a:lnTo>
                  <a:pt x="1286" y="3667"/>
                </a:lnTo>
                <a:lnTo>
                  <a:pt x="1619" y="4286"/>
                </a:lnTo>
                <a:lnTo>
                  <a:pt x="2000" y="4952"/>
                </a:lnTo>
                <a:lnTo>
                  <a:pt x="2429" y="5619"/>
                </a:lnTo>
                <a:lnTo>
                  <a:pt x="2905" y="6285"/>
                </a:lnTo>
                <a:lnTo>
                  <a:pt x="3476" y="6904"/>
                </a:lnTo>
                <a:lnTo>
                  <a:pt x="4047" y="7475"/>
                </a:lnTo>
                <a:lnTo>
                  <a:pt x="4714" y="8047"/>
                </a:lnTo>
                <a:lnTo>
                  <a:pt x="8951" y="22091"/>
                </a:lnTo>
                <a:lnTo>
                  <a:pt x="12046" y="32375"/>
                </a:lnTo>
                <a:lnTo>
                  <a:pt x="13236" y="36279"/>
                </a:lnTo>
                <a:lnTo>
                  <a:pt x="13950" y="38469"/>
                </a:lnTo>
                <a:lnTo>
                  <a:pt x="14379" y="39611"/>
                </a:lnTo>
                <a:lnTo>
                  <a:pt x="14997" y="41040"/>
                </a:lnTo>
                <a:lnTo>
                  <a:pt x="15712" y="42658"/>
                </a:lnTo>
                <a:lnTo>
                  <a:pt x="16521" y="44420"/>
                </a:lnTo>
                <a:lnTo>
                  <a:pt x="18425" y="48324"/>
                </a:lnTo>
                <a:lnTo>
                  <a:pt x="20473" y="52323"/>
                </a:lnTo>
                <a:lnTo>
                  <a:pt x="22377" y="56084"/>
                </a:lnTo>
                <a:lnTo>
                  <a:pt x="24043" y="59226"/>
                </a:lnTo>
                <a:lnTo>
                  <a:pt x="25614" y="62130"/>
                </a:lnTo>
                <a:lnTo>
                  <a:pt x="40754" y="55656"/>
                </a:lnTo>
                <a:lnTo>
                  <a:pt x="34803" y="45277"/>
                </a:lnTo>
                <a:lnTo>
                  <a:pt x="30470" y="37802"/>
                </a:lnTo>
                <a:lnTo>
                  <a:pt x="28852" y="35089"/>
                </a:lnTo>
                <a:lnTo>
                  <a:pt x="28280" y="34184"/>
                </a:lnTo>
                <a:lnTo>
                  <a:pt x="27947" y="33708"/>
                </a:lnTo>
                <a:lnTo>
                  <a:pt x="27757" y="33279"/>
                </a:lnTo>
                <a:lnTo>
                  <a:pt x="27423" y="32422"/>
                </a:lnTo>
                <a:lnTo>
                  <a:pt x="26519" y="29614"/>
                </a:lnTo>
                <a:lnTo>
                  <a:pt x="25376" y="25900"/>
                </a:lnTo>
                <a:lnTo>
                  <a:pt x="24138" y="21663"/>
                </a:lnTo>
                <a:lnTo>
                  <a:pt x="22901" y="17426"/>
                </a:lnTo>
                <a:lnTo>
                  <a:pt x="21901" y="13760"/>
                </a:lnTo>
                <a:lnTo>
                  <a:pt x="21234" y="11094"/>
                </a:lnTo>
                <a:lnTo>
                  <a:pt x="21044" y="10284"/>
                </a:lnTo>
                <a:lnTo>
                  <a:pt x="20949" y="9951"/>
                </a:lnTo>
                <a:lnTo>
                  <a:pt x="21091" y="8713"/>
                </a:lnTo>
                <a:lnTo>
                  <a:pt x="21139" y="7571"/>
                </a:lnTo>
                <a:lnTo>
                  <a:pt x="21091" y="6523"/>
                </a:lnTo>
                <a:lnTo>
                  <a:pt x="20996" y="5523"/>
                </a:lnTo>
                <a:lnTo>
                  <a:pt x="20853" y="4619"/>
                </a:lnTo>
                <a:lnTo>
                  <a:pt x="20663" y="3810"/>
                </a:lnTo>
                <a:lnTo>
                  <a:pt x="20425" y="3095"/>
                </a:lnTo>
                <a:lnTo>
                  <a:pt x="20139" y="2429"/>
                </a:lnTo>
                <a:lnTo>
                  <a:pt x="19901" y="1858"/>
                </a:lnTo>
                <a:lnTo>
                  <a:pt x="19616" y="1334"/>
                </a:lnTo>
                <a:lnTo>
                  <a:pt x="19139" y="572"/>
                </a:lnTo>
                <a:lnTo>
                  <a:pt x="18806" y="144"/>
                </a:lnTo>
                <a:lnTo>
                  <a:pt x="1866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2" name="Google Shape;6655;p66"/>
          <p:cNvSpPr/>
          <p:nvPr/>
        </p:nvSpPr>
        <p:spPr>
          <a:xfrm flipH="1">
            <a:off x="710517" y="3028627"/>
            <a:ext cx="104672" cy="81279"/>
          </a:xfrm>
          <a:custGeom>
            <a:avLst/>
            <a:gdLst/>
            <a:ahLst/>
            <a:cxnLst/>
            <a:rect l="l" t="t" r="r" b="b"/>
            <a:pathLst>
              <a:path w="5428" h="4190" extrusionOk="0">
                <a:moveTo>
                  <a:pt x="1" y="0"/>
                </a:moveTo>
                <a:lnTo>
                  <a:pt x="1" y="48"/>
                </a:lnTo>
                <a:lnTo>
                  <a:pt x="96" y="524"/>
                </a:lnTo>
                <a:lnTo>
                  <a:pt x="239" y="952"/>
                </a:lnTo>
                <a:lnTo>
                  <a:pt x="381" y="1381"/>
                </a:lnTo>
                <a:lnTo>
                  <a:pt x="619" y="1762"/>
                </a:lnTo>
                <a:lnTo>
                  <a:pt x="905" y="2143"/>
                </a:lnTo>
                <a:lnTo>
                  <a:pt x="1191" y="2476"/>
                </a:lnTo>
                <a:lnTo>
                  <a:pt x="1524" y="2809"/>
                </a:lnTo>
                <a:lnTo>
                  <a:pt x="1857" y="3095"/>
                </a:lnTo>
                <a:lnTo>
                  <a:pt x="2238" y="3333"/>
                </a:lnTo>
                <a:lnTo>
                  <a:pt x="2619" y="3571"/>
                </a:lnTo>
                <a:lnTo>
                  <a:pt x="3048" y="3761"/>
                </a:lnTo>
                <a:lnTo>
                  <a:pt x="3476" y="3904"/>
                </a:lnTo>
                <a:lnTo>
                  <a:pt x="3952" y="3999"/>
                </a:lnTo>
                <a:lnTo>
                  <a:pt x="4381" y="4095"/>
                </a:lnTo>
                <a:lnTo>
                  <a:pt x="4857" y="4142"/>
                </a:lnTo>
                <a:lnTo>
                  <a:pt x="5333" y="4190"/>
                </a:lnTo>
                <a:lnTo>
                  <a:pt x="5380" y="4142"/>
                </a:lnTo>
                <a:lnTo>
                  <a:pt x="5428" y="4047"/>
                </a:lnTo>
                <a:lnTo>
                  <a:pt x="5428" y="3904"/>
                </a:lnTo>
                <a:lnTo>
                  <a:pt x="5333" y="3856"/>
                </a:lnTo>
                <a:lnTo>
                  <a:pt x="4857" y="3809"/>
                </a:lnTo>
                <a:lnTo>
                  <a:pt x="4428" y="3761"/>
                </a:lnTo>
                <a:lnTo>
                  <a:pt x="3952" y="3666"/>
                </a:lnTo>
                <a:lnTo>
                  <a:pt x="3524" y="3523"/>
                </a:lnTo>
                <a:lnTo>
                  <a:pt x="3143" y="3380"/>
                </a:lnTo>
                <a:lnTo>
                  <a:pt x="2714" y="3190"/>
                </a:lnTo>
                <a:lnTo>
                  <a:pt x="2333" y="2952"/>
                </a:lnTo>
                <a:lnTo>
                  <a:pt x="1953" y="2714"/>
                </a:lnTo>
                <a:lnTo>
                  <a:pt x="1619" y="2428"/>
                </a:lnTo>
                <a:lnTo>
                  <a:pt x="1334" y="2143"/>
                </a:lnTo>
                <a:lnTo>
                  <a:pt x="1048" y="1857"/>
                </a:lnTo>
                <a:lnTo>
                  <a:pt x="810" y="1524"/>
                </a:lnTo>
                <a:lnTo>
                  <a:pt x="572" y="1190"/>
                </a:lnTo>
                <a:lnTo>
                  <a:pt x="381" y="810"/>
                </a:lnTo>
                <a:lnTo>
                  <a:pt x="239" y="429"/>
                </a:lnTo>
                <a:lnTo>
                  <a:pt x="96" y="48"/>
                </a:lnTo>
                <a:lnTo>
                  <a:pt x="9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3" name="Google Shape;6656;p66"/>
          <p:cNvSpPr/>
          <p:nvPr/>
        </p:nvSpPr>
        <p:spPr>
          <a:xfrm flipH="1">
            <a:off x="907886" y="3114504"/>
            <a:ext cx="98270" cy="60968"/>
          </a:xfrm>
          <a:custGeom>
            <a:avLst/>
            <a:gdLst/>
            <a:ahLst/>
            <a:cxnLst/>
            <a:rect l="l" t="t" r="r" b="b"/>
            <a:pathLst>
              <a:path w="5096" h="3143" extrusionOk="0">
                <a:moveTo>
                  <a:pt x="48" y="1"/>
                </a:moveTo>
                <a:lnTo>
                  <a:pt x="1" y="48"/>
                </a:lnTo>
                <a:lnTo>
                  <a:pt x="48" y="96"/>
                </a:lnTo>
                <a:lnTo>
                  <a:pt x="620" y="524"/>
                </a:lnTo>
                <a:lnTo>
                  <a:pt x="1191" y="953"/>
                </a:lnTo>
                <a:lnTo>
                  <a:pt x="1810" y="1334"/>
                </a:lnTo>
                <a:lnTo>
                  <a:pt x="2429" y="1715"/>
                </a:lnTo>
                <a:lnTo>
                  <a:pt x="3714" y="2429"/>
                </a:lnTo>
                <a:lnTo>
                  <a:pt x="5047" y="3143"/>
                </a:lnTo>
                <a:lnTo>
                  <a:pt x="5095" y="3095"/>
                </a:lnTo>
                <a:lnTo>
                  <a:pt x="5047" y="3048"/>
                </a:lnTo>
                <a:lnTo>
                  <a:pt x="3857" y="2191"/>
                </a:lnTo>
                <a:lnTo>
                  <a:pt x="3238" y="1762"/>
                </a:lnTo>
                <a:lnTo>
                  <a:pt x="2619" y="1381"/>
                </a:lnTo>
                <a:lnTo>
                  <a:pt x="2000" y="1001"/>
                </a:lnTo>
                <a:lnTo>
                  <a:pt x="1382" y="620"/>
                </a:lnTo>
                <a:lnTo>
                  <a:pt x="715" y="286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4" name="Google Shape;6657;p66"/>
          <p:cNvSpPr/>
          <p:nvPr/>
        </p:nvSpPr>
        <p:spPr>
          <a:xfrm flipH="1">
            <a:off x="949211" y="3014777"/>
            <a:ext cx="63366" cy="132994"/>
          </a:xfrm>
          <a:custGeom>
            <a:avLst/>
            <a:gdLst/>
            <a:ahLst/>
            <a:cxnLst/>
            <a:rect l="l" t="t" r="r" b="b"/>
            <a:pathLst>
              <a:path w="3286" h="6856" extrusionOk="0">
                <a:moveTo>
                  <a:pt x="1" y="0"/>
                </a:moveTo>
                <a:lnTo>
                  <a:pt x="286" y="1952"/>
                </a:lnTo>
                <a:lnTo>
                  <a:pt x="429" y="2761"/>
                </a:lnTo>
                <a:lnTo>
                  <a:pt x="619" y="3571"/>
                </a:lnTo>
                <a:lnTo>
                  <a:pt x="762" y="3904"/>
                </a:lnTo>
                <a:lnTo>
                  <a:pt x="1000" y="4237"/>
                </a:lnTo>
                <a:lnTo>
                  <a:pt x="1238" y="4523"/>
                </a:lnTo>
                <a:lnTo>
                  <a:pt x="1524" y="4809"/>
                </a:lnTo>
                <a:lnTo>
                  <a:pt x="2191" y="5285"/>
                </a:lnTo>
                <a:lnTo>
                  <a:pt x="2524" y="5475"/>
                </a:lnTo>
                <a:lnTo>
                  <a:pt x="2857" y="5713"/>
                </a:lnTo>
                <a:lnTo>
                  <a:pt x="2905" y="5856"/>
                </a:lnTo>
                <a:lnTo>
                  <a:pt x="3048" y="6380"/>
                </a:lnTo>
                <a:lnTo>
                  <a:pt x="3095" y="6618"/>
                </a:lnTo>
                <a:lnTo>
                  <a:pt x="3190" y="6856"/>
                </a:lnTo>
                <a:lnTo>
                  <a:pt x="3286" y="6856"/>
                </a:lnTo>
                <a:lnTo>
                  <a:pt x="3286" y="6570"/>
                </a:lnTo>
                <a:lnTo>
                  <a:pt x="3238" y="6332"/>
                </a:lnTo>
                <a:lnTo>
                  <a:pt x="3190" y="5856"/>
                </a:lnTo>
                <a:lnTo>
                  <a:pt x="2905" y="4523"/>
                </a:lnTo>
                <a:lnTo>
                  <a:pt x="2571" y="2952"/>
                </a:lnTo>
                <a:lnTo>
                  <a:pt x="2191" y="1619"/>
                </a:lnTo>
                <a:lnTo>
                  <a:pt x="1762" y="238"/>
                </a:lnTo>
                <a:lnTo>
                  <a:pt x="1715" y="190"/>
                </a:lnTo>
                <a:lnTo>
                  <a:pt x="1715" y="238"/>
                </a:lnTo>
                <a:lnTo>
                  <a:pt x="2000" y="1619"/>
                </a:lnTo>
                <a:lnTo>
                  <a:pt x="2286" y="3047"/>
                </a:lnTo>
                <a:lnTo>
                  <a:pt x="2619" y="4475"/>
                </a:lnTo>
                <a:lnTo>
                  <a:pt x="2762" y="5142"/>
                </a:lnTo>
                <a:lnTo>
                  <a:pt x="2810" y="5332"/>
                </a:lnTo>
                <a:lnTo>
                  <a:pt x="2381" y="5094"/>
                </a:lnTo>
                <a:lnTo>
                  <a:pt x="1715" y="4570"/>
                </a:lnTo>
                <a:lnTo>
                  <a:pt x="1429" y="4285"/>
                </a:lnTo>
                <a:lnTo>
                  <a:pt x="1238" y="3952"/>
                </a:lnTo>
                <a:lnTo>
                  <a:pt x="1048" y="3618"/>
                </a:lnTo>
                <a:lnTo>
                  <a:pt x="905" y="3237"/>
                </a:lnTo>
                <a:lnTo>
                  <a:pt x="715" y="2476"/>
                </a:lnTo>
                <a:lnTo>
                  <a:pt x="477" y="1714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5" name="Google Shape;6658;p66"/>
          <p:cNvSpPr/>
          <p:nvPr/>
        </p:nvSpPr>
        <p:spPr>
          <a:xfrm flipH="1">
            <a:off x="315741" y="4031575"/>
            <a:ext cx="242377" cy="107136"/>
          </a:xfrm>
          <a:custGeom>
            <a:avLst/>
            <a:gdLst/>
            <a:ahLst/>
            <a:cxnLst/>
            <a:rect l="l" t="t" r="r" b="b"/>
            <a:pathLst>
              <a:path w="12569" h="5523" extrusionOk="0">
                <a:moveTo>
                  <a:pt x="12521" y="0"/>
                </a:moveTo>
                <a:lnTo>
                  <a:pt x="12426" y="48"/>
                </a:lnTo>
                <a:lnTo>
                  <a:pt x="8998" y="1429"/>
                </a:lnTo>
                <a:lnTo>
                  <a:pt x="6523" y="2428"/>
                </a:lnTo>
                <a:lnTo>
                  <a:pt x="4761" y="3238"/>
                </a:lnTo>
                <a:lnTo>
                  <a:pt x="2238" y="4428"/>
                </a:lnTo>
                <a:lnTo>
                  <a:pt x="48" y="5475"/>
                </a:lnTo>
                <a:lnTo>
                  <a:pt x="0" y="5523"/>
                </a:lnTo>
                <a:lnTo>
                  <a:pt x="48" y="5523"/>
                </a:lnTo>
                <a:lnTo>
                  <a:pt x="3333" y="4190"/>
                </a:lnTo>
                <a:lnTo>
                  <a:pt x="5808" y="3143"/>
                </a:lnTo>
                <a:lnTo>
                  <a:pt x="7665" y="2381"/>
                </a:lnTo>
                <a:lnTo>
                  <a:pt x="12474" y="143"/>
                </a:lnTo>
                <a:lnTo>
                  <a:pt x="12569" y="96"/>
                </a:lnTo>
                <a:lnTo>
                  <a:pt x="12569" y="48"/>
                </a:lnTo>
                <a:lnTo>
                  <a:pt x="1252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6" name="Google Shape;6659;p66"/>
          <p:cNvSpPr/>
          <p:nvPr/>
        </p:nvSpPr>
        <p:spPr>
          <a:xfrm flipH="1">
            <a:off x="331341" y="3003682"/>
            <a:ext cx="378269" cy="1026982"/>
          </a:xfrm>
          <a:custGeom>
            <a:avLst/>
            <a:gdLst/>
            <a:ahLst/>
            <a:cxnLst/>
            <a:rect l="l" t="t" r="r" b="b"/>
            <a:pathLst>
              <a:path w="19616" h="52942" extrusionOk="0">
                <a:moveTo>
                  <a:pt x="1" y="1"/>
                </a:moveTo>
                <a:lnTo>
                  <a:pt x="429" y="810"/>
                </a:lnTo>
                <a:lnTo>
                  <a:pt x="858" y="1619"/>
                </a:lnTo>
                <a:lnTo>
                  <a:pt x="1191" y="2429"/>
                </a:lnTo>
                <a:lnTo>
                  <a:pt x="1429" y="3286"/>
                </a:lnTo>
                <a:lnTo>
                  <a:pt x="1667" y="4143"/>
                </a:lnTo>
                <a:lnTo>
                  <a:pt x="1810" y="5000"/>
                </a:lnTo>
                <a:lnTo>
                  <a:pt x="1905" y="5904"/>
                </a:lnTo>
                <a:lnTo>
                  <a:pt x="1905" y="6761"/>
                </a:lnTo>
                <a:lnTo>
                  <a:pt x="1857" y="7666"/>
                </a:lnTo>
                <a:lnTo>
                  <a:pt x="1762" y="8523"/>
                </a:lnTo>
                <a:lnTo>
                  <a:pt x="1667" y="8951"/>
                </a:lnTo>
                <a:lnTo>
                  <a:pt x="1619" y="9189"/>
                </a:lnTo>
                <a:lnTo>
                  <a:pt x="1619" y="9427"/>
                </a:lnTo>
                <a:lnTo>
                  <a:pt x="1762" y="10332"/>
                </a:lnTo>
                <a:lnTo>
                  <a:pt x="2143" y="12093"/>
                </a:lnTo>
                <a:lnTo>
                  <a:pt x="2571" y="13807"/>
                </a:lnTo>
                <a:lnTo>
                  <a:pt x="3476" y="17283"/>
                </a:lnTo>
                <a:lnTo>
                  <a:pt x="4381" y="20711"/>
                </a:lnTo>
                <a:lnTo>
                  <a:pt x="6285" y="27614"/>
                </a:lnTo>
                <a:lnTo>
                  <a:pt x="7285" y="31042"/>
                </a:lnTo>
                <a:lnTo>
                  <a:pt x="7856" y="32756"/>
                </a:lnTo>
                <a:lnTo>
                  <a:pt x="7951" y="33184"/>
                </a:lnTo>
                <a:lnTo>
                  <a:pt x="8142" y="33613"/>
                </a:lnTo>
                <a:lnTo>
                  <a:pt x="8570" y="34422"/>
                </a:lnTo>
                <a:lnTo>
                  <a:pt x="10284" y="37517"/>
                </a:lnTo>
                <a:lnTo>
                  <a:pt x="12093" y="40611"/>
                </a:lnTo>
                <a:lnTo>
                  <a:pt x="16331" y="47752"/>
                </a:lnTo>
                <a:lnTo>
                  <a:pt x="18235" y="50942"/>
                </a:lnTo>
                <a:lnTo>
                  <a:pt x="18997" y="52085"/>
                </a:lnTo>
                <a:lnTo>
                  <a:pt x="19520" y="52847"/>
                </a:lnTo>
                <a:lnTo>
                  <a:pt x="19568" y="52942"/>
                </a:lnTo>
                <a:lnTo>
                  <a:pt x="19616" y="52942"/>
                </a:lnTo>
                <a:lnTo>
                  <a:pt x="19568" y="52799"/>
                </a:lnTo>
                <a:lnTo>
                  <a:pt x="17949" y="49895"/>
                </a:lnTo>
                <a:lnTo>
                  <a:pt x="15521" y="45753"/>
                </a:lnTo>
                <a:lnTo>
                  <a:pt x="12379" y="40468"/>
                </a:lnTo>
                <a:lnTo>
                  <a:pt x="10617" y="37374"/>
                </a:lnTo>
                <a:lnTo>
                  <a:pt x="9713" y="35803"/>
                </a:lnTo>
                <a:lnTo>
                  <a:pt x="8856" y="34231"/>
                </a:lnTo>
                <a:lnTo>
                  <a:pt x="8665" y="33851"/>
                </a:lnTo>
                <a:lnTo>
                  <a:pt x="8475" y="33470"/>
                </a:lnTo>
                <a:lnTo>
                  <a:pt x="8189" y="32660"/>
                </a:lnTo>
                <a:lnTo>
                  <a:pt x="7666" y="30946"/>
                </a:lnTo>
                <a:lnTo>
                  <a:pt x="6666" y="27519"/>
                </a:lnTo>
                <a:lnTo>
                  <a:pt x="4762" y="20615"/>
                </a:lnTo>
                <a:lnTo>
                  <a:pt x="2857" y="13760"/>
                </a:lnTo>
                <a:lnTo>
                  <a:pt x="2429" y="11998"/>
                </a:lnTo>
                <a:lnTo>
                  <a:pt x="2000" y="10284"/>
                </a:lnTo>
                <a:lnTo>
                  <a:pt x="1905" y="9856"/>
                </a:lnTo>
                <a:lnTo>
                  <a:pt x="1810" y="9427"/>
                </a:lnTo>
                <a:lnTo>
                  <a:pt x="1857" y="9237"/>
                </a:lnTo>
                <a:lnTo>
                  <a:pt x="1905" y="8999"/>
                </a:lnTo>
                <a:lnTo>
                  <a:pt x="1953" y="8570"/>
                </a:lnTo>
                <a:lnTo>
                  <a:pt x="2095" y="7666"/>
                </a:lnTo>
                <a:lnTo>
                  <a:pt x="2095" y="6761"/>
                </a:lnTo>
                <a:lnTo>
                  <a:pt x="2048" y="5857"/>
                </a:lnTo>
                <a:lnTo>
                  <a:pt x="1953" y="5000"/>
                </a:lnTo>
                <a:lnTo>
                  <a:pt x="1762" y="4095"/>
                </a:lnTo>
                <a:lnTo>
                  <a:pt x="1524" y="3238"/>
                </a:lnTo>
                <a:lnTo>
                  <a:pt x="1238" y="2429"/>
                </a:lnTo>
                <a:lnTo>
                  <a:pt x="905" y="1572"/>
                </a:lnTo>
                <a:lnTo>
                  <a:pt x="477" y="810"/>
                </a:lnTo>
                <a:lnTo>
                  <a:pt x="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7" name="Google Shape;6660;p66"/>
          <p:cNvSpPr/>
          <p:nvPr/>
        </p:nvSpPr>
        <p:spPr>
          <a:xfrm flipH="1">
            <a:off x="732539" y="2266703"/>
            <a:ext cx="378269" cy="569843"/>
          </a:xfrm>
          <a:custGeom>
            <a:avLst/>
            <a:gdLst/>
            <a:ahLst/>
            <a:cxnLst/>
            <a:rect l="l" t="t" r="r" b="b"/>
            <a:pathLst>
              <a:path w="19616" h="29376" extrusionOk="0">
                <a:moveTo>
                  <a:pt x="10474" y="1"/>
                </a:moveTo>
                <a:lnTo>
                  <a:pt x="9665" y="48"/>
                </a:lnTo>
                <a:lnTo>
                  <a:pt x="8856" y="144"/>
                </a:lnTo>
                <a:lnTo>
                  <a:pt x="8094" y="287"/>
                </a:lnTo>
                <a:lnTo>
                  <a:pt x="7380" y="525"/>
                </a:lnTo>
                <a:lnTo>
                  <a:pt x="6713" y="858"/>
                </a:lnTo>
                <a:lnTo>
                  <a:pt x="6094" y="1286"/>
                </a:lnTo>
                <a:lnTo>
                  <a:pt x="5809" y="1524"/>
                </a:lnTo>
                <a:lnTo>
                  <a:pt x="5571" y="1762"/>
                </a:lnTo>
                <a:lnTo>
                  <a:pt x="5333" y="2048"/>
                </a:lnTo>
                <a:lnTo>
                  <a:pt x="5142" y="2334"/>
                </a:lnTo>
                <a:lnTo>
                  <a:pt x="4952" y="2667"/>
                </a:lnTo>
                <a:lnTo>
                  <a:pt x="4809" y="3095"/>
                </a:lnTo>
                <a:lnTo>
                  <a:pt x="4761" y="3476"/>
                </a:lnTo>
                <a:lnTo>
                  <a:pt x="4714" y="3952"/>
                </a:lnTo>
                <a:lnTo>
                  <a:pt x="4666" y="4429"/>
                </a:lnTo>
                <a:lnTo>
                  <a:pt x="4666" y="4905"/>
                </a:lnTo>
                <a:lnTo>
                  <a:pt x="4761" y="5904"/>
                </a:lnTo>
                <a:lnTo>
                  <a:pt x="4999" y="7904"/>
                </a:lnTo>
                <a:lnTo>
                  <a:pt x="5047" y="8904"/>
                </a:lnTo>
                <a:lnTo>
                  <a:pt x="5047" y="9332"/>
                </a:lnTo>
                <a:lnTo>
                  <a:pt x="4999" y="9761"/>
                </a:lnTo>
                <a:lnTo>
                  <a:pt x="4857" y="10237"/>
                </a:lnTo>
                <a:lnTo>
                  <a:pt x="4618" y="10760"/>
                </a:lnTo>
                <a:lnTo>
                  <a:pt x="4333" y="11379"/>
                </a:lnTo>
                <a:lnTo>
                  <a:pt x="3904" y="12094"/>
                </a:lnTo>
                <a:lnTo>
                  <a:pt x="3000" y="13617"/>
                </a:lnTo>
                <a:lnTo>
                  <a:pt x="2000" y="15379"/>
                </a:lnTo>
                <a:lnTo>
                  <a:pt x="1524" y="16331"/>
                </a:lnTo>
                <a:lnTo>
                  <a:pt x="1048" y="17283"/>
                </a:lnTo>
                <a:lnTo>
                  <a:pt x="667" y="18283"/>
                </a:lnTo>
                <a:lnTo>
                  <a:pt x="334" y="19282"/>
                </a:lnTo>
                <a:lnTo>
                  <a:pt x="143" y="20282"/>
                </a:lnTo>
                <a:lnTo>
                  <a:pt x="48" y="20758"/>
                </a:lnTo>
                <a:lnTo>
                  <a:pt x="0" y="21282"/>
                </a:lnTo>
                <a:lnTo>
                  <a:pt x="0" y="21806"/>
                </a:lnTo>
                <a:lnTo>
                  <a:pt x="0" y="22282"/>
                </a:lnTo>
                <a:lnTo>
                  <a:pt x="48" y="22806"/>
                </a:lnTo>
                <a:lnTo>
                  <a:pt x="143" y="23282"/>
                </a:lnTo>
                <a:lnTo>
                  <a:pt x="286" y="23901"/>
                </a:lnTo>
                <a:lnTo>
                  <a:pt x="524" y="24472"/>
                </a:lnTo>
                <a:lnTo>
                  <a:pt x="810" y="24996"/>
                </a:lnTo>
                <a:lnTo>
                  <a:pt x="1143" y="25519"/>
                </a:lnTo>
                <a:lnTo>
                  <a:pt x="1476" y="25995"/>
                </a:lnTo>
                <a:lnTo>
                  <a:pt x="1905" y="26424"/>
                </a:lnTo>
                <a:lnTo>
                  <a:pt x="2333" y="26852"/>
                </a:lnTo>
                <a:lnTo>
                  <a:pt x="2809" y="27233"/>
                </a:lnTo>
                <a:lnTo>
                  <a:pt x="3333" y="27566"/>
                </a:lnTo>
                <a:lnTo>
                  <a:pt x="3857" y="27900"/>
                </a:lnTo>
                <a:lnTo>
                  <a:pt x="4428" y="28185"/>
                </a:lnTo>
                <a:lnTo>
                  <a:pt x="4999" y="28471"/>
                </a:lnTo>
                <a:lnTo>
                  <a:pt x="5618" y="28661"/>
                </a:lnTo>
                <a:lnTo>
                  <a:pt x="6285" y="28852"/>
                </a:lnTo>
                <a:lnTo>
                  <a:pt x="6904" y="29042"/>
                </a:lnTo>
                <a:lnTo>
                  <a:pt x="7570" y="29137"/>
                </a:lnTo>
                <a:lnTo>
                  <a:pt x="8237" y="29233"/>
                </a:lnTo>
                <a:lnTo>
                  <a:pt x="8903" y="29328"/>
                </a:lnTo>
                <a:lnTo>
                  <a:pt x="9570" y="29376"/>
                </a:lnTo>
                <a:lnTo>
                  <a:pt x="10236" y="29376"/>
                </a:lnTo>
                <a:lnTo>
                  <a:pt x="10903" y="29328"/>
                </a:lnTo>
                <a:lnTo>
                  <a:pt x="11569" y="29280"/>
                </a:lnTo>
                <a:lnTo>
                  <a:pt x="12236" y="29185"/>
                </a:lnTo>
                <a:lnTo>
                  <a:pt x="12902" y="29042"/>
                </a:lnTo>
                <a:lnTo>
                  <a:pt x="13521" y="28899"/>
                </a:lnTo>
                <a:lnTo>
                  <a:pt x="14140" y="28709"/>
                </a:lnTo>
                <a:lnTo>
                  <a:pt x="14759" y="28519"/>
                </a:lnTo>
                <a:lnTo>
                  <a:pt x="15331" y="28233"/>
                </a:lnTo>
                <a:lnTo>
                  <a:pt x="15854" y="27995"/>
                </a:lnTo>
                <a:lnTo>
                  <a:pt x="16378" y="27662"/>
                </a:lnTo>
                <a:lnTo>
                  <a:pt x="16854" y="27328"/>
                </a:lnTo>
                <a:lnTo>
                  <a:pt x="17330" y="26947"/>
                </a:lnTo>
                <a:lnTo>
                  <a:pt x="17759" y="26519"/>
                </a:lnTo>
                <a:lnTo>
                  <a:pt x="18139" y="26043"/>
                </a:lnTo>
                <a:lnTo>
                  <a:pt x="18520" y="25614"/>
                </a:lnTo>
                <a:lnTo>
                  <a:pt x="18806" y="25138"/>
                </a:lnTo>
                <a:lnTo>
                  <a:pt x="19044" y="24662"/>
                </a:lnTo>
                <a:lnTo>
                  <a:pt x="19234" y="24186"/>
                </a:lnTo>
                <a:lnTo>
                  <a:pt x="19377" y="23662"/>
                </a:lnTo>
                <a:lnTo>
                  <a:pt x="19520" y="23186"/>
                </a:lnTo>
                <a:lnTo>
                  <a:pt x="19568" y="22663"/>
                </a:lnTo>
                <a:lnTo>
                  <a:pt x="19615" y="22187"/>
                </a:lnTo>
                <a:lnTo>
                  <a:pt x="19615" y="21663"/>
                </a:lnTo>
                <a:lnTo>
                  <a:pt x="19615" y="21139"/>
                </a:lnTo>
                <a:lnTo>
                  <a:pt x="19473" y="20139"/>
                </a:lnTo>
                <a:lnTo>
                  <a:pt x="19282" y="19140"/>
                </a:lnTo>
                <a:lnTo>
                  <a:pt x="18996" y="18140"/>
                </a:lnTo>
                <a:lnTo>
                  <a:pt x="18663" y="17188"/>
                </a:lnTo>
                <a:lnTo>
                  <a:pt x="17997" y="15426"/>
                </a:lnTo>
                <a:lnTo>
                  <a:pt x="17378" y="13807"/>
                </a:lnTo>
                <a:lnTo>
                  <a:pt x="17140" y="13141"/>
                </a:lnTo>
                <a:lnTo>
                  <a:pt x="16997" y="12522"/>
                </a:lnTo>
                <a:lnTo>
                  <a:pt x="16806" y="11379"/>
                </a:lnTo>
                <a:lnTo>
                  <a:pt x="16711" y="10284"/>
                </a:lnTo>
                <a:lnTo>
                  <a:pt x="16616" y="8094"/>
                </a:lnTo>
                <a:lnTo>
                  <a:pt x="16568" y="7047"/>
                </a:lnTo>
                <a:lnTo>
                  <a:pt x="16473" y="6000"/>
                </a:lnTo>
                <a:lnTo>
                  <a:pt x="16378" y="5000"/>
                </a:lnTo>
                <a:lnTo>
                  <a:pt x="16140" y="3952"/>
                </a:lnTo>
                <a:lnTo>
                  <a:pt x="15997" y="3381"/>
                </a:lnTo>
                <a:lnTo>
                  <a:pt x="15759" y="2857"/>
                </a:lnTo>
                <a:lnTo>
                  <a:pt x="15521" y="2381"/>
                </a:lnTo>
                <a:lnTo>
                  <a:pt x="15235" y="1953"/>
                </a:lnTo>
                <a:lnTo>
                  <a:pt x="14902" y="1572"/>
                </a:lnTo>
                <a:lnTo>
                  <a:pt x="14569" y="1286"/>
                </a:lnTo>
                <a:lnTo>
                  <a:pt x="14188" y="1001"/>
                </a:lnTo>
                <a:lnTo>
                  <a:pt x="13807" y="763"/>
                </a:lnTo>
                <a:lnTo>
                  <a:pt x="13426" y="572"/>
                </a:lnTo>
                <a:lnTo>
                  <a:pt x="12998" y="429"/>
                </a:lnTo>
                <a:lnTo>
                  <a:pt x="12569" y="287"/>
                </a:lnTo>
                <a:lnTo>
                  <a:pt x="12141" y="191"/>
                </a:lnTo>
                <a:lnTo>
                  <a:pt x="11284" y="48"/>
                </a:lnTo>
                <a:lnTo>
                  <a:pt x="1047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8" name="Google Shape;6661;p66"/>
          <p:cNvSpPr/>
          <p:nvPr/>
        </p:nvSpPr>
        <p:spPr>
          <a:xfrm flipH="1">
            <a:off x="1016222" y="2372908"/>
            <a:ext cx="99176" cy="340808"/>
          </a:xfrm>
          <a:custGeom>
            <a:avLst/>
            <a:gdLst/>
            <a:ahLst/>
            <a:cxnLst/>
            <a:rect l="l" t="t" r="r" b="b"/>
            <a:pathLst>
              <a:path w="5143" h="17569" extrusionOk="0">
                <a:moveTo>
                  <a:pt x="4952" y="1"/>
                </a:moveTo>
                <a:lnTo>
                  <a:pt x="4952" y="1144"/>
                </a:lnTo>
                <a:lnTo>
                  <a:pt x="4904" y="2286"/>
                </a:lnTo>
                <a:lnTo>
                  <a:pt x="4856" y="2857"/>
                </a:lnTo>
                <a:lnTo>
                  <a:pt x="4761" y="3429"/>
                </a:lnTo>
                <a:lnTo>
                  <a:pt x="4666" y="4000"/>
                </a:lnTo>
                <a:lnTo>
                  <a:pt x="4476" y="4571"/>
                </a:lnTo>
                <a:lnTo>
                  <a:pt x="4285" y="5095"/>
                </a:lnTo>
                <a:lnTo>
                  <a:pt x="4000" y="5619"/>
                </a:lnTo>
                <a:lnTo>
                  <a:pt x="3714" y="6095"/>
                </a:lnTo>
                <a:lnTo>
                  <a:pt x="3333" y="6571"/>
                </a:lnTo>
                <a:lnTo>
                  <a:pt x="2666" y="7571"/>
                </a:lnTo>
                <a:lnTo>
                  <a:pt x="2048" y="8570"/>
                </a:lnTo>
                <a:lnTo>
                  <a:pt x="1429" y="9618"/>
                </a:lnTo>
                <a:lnTo>
                  <a:pt x="953" y="10665"/>
                </a:lnTo>
                <a:lnTo>
                  <a:pt x="524" y="11808"/>
                </a:lnTo>
                <a:lnTo>
                  <a:pt x="238" y="12951"/>
                </a:lnTo>
                <a:lnTo>
                  <a:pt x="143" y="13522"/>
                </a:lnTo>
                <a:lnTo>
                  <a:pt x="48" y="14093"/>
                </a:lnTo>
                <a:lnTo>
                  <a:pt x="0" y="14712"/>
                </a:lnTo>
                <a:lnTo>
                  <a:pt x="0" y="15283"/>
                </a:lnTo>
                <a:lnTo>
                  <a:pt x="48" y="15855"/>
                </a:lnTo>
                <a:lnTo>
                  <a:pt x="96" y="16426"/>
                </a:lnTo>
                <a:lnTo>
                  <a:pt x="191" y="16997"/>
                </a:lnTo>
                <a:lnTo>
                  <a:pt x="334" y="17569"/>
                </a:lnTo>
                <a:lnTo>
                  <a:pt x="238" y="16426"/>
                </a:lnTo>
                <a:lnTo>
                  <a:pt x="238" y="15283"/>
                </a:lnTo>
                <a:lnTo>
                  <a:pt x="334" y="14141"/>
                </a:lnTo>
                <a:lnTo>
                  <a:pt x="572" y="13046"/>
                </a:lnTo>
                <a:lnTo>
                  <a:pt x="905" y="11903"/>
                </a:lnTo>
                <a:lnTo>
                  <a:pt x="1333" y="10856"/>
                </a:lnTo>
                <a:lnTo>
                  <a:pt x="1857" y="9808"/>
                </a:lnTo>
                <a:lnTo>
                  <a:pt x="2428" y="8809"/>
                </a:lnTo>
                <a:lnTo>
                  <a:pt x="3047" y="7809"/>
                </a:lnTo>
                <a:lnTo>
                  <a:pt x="3714" y="6809"/>
                </a:lnTo>
                <a:lnTo>
                  <a:pt x="4333" y="5762"/>
                </a:lnTo>
                <a:lnTo>
                  <a:pt x="4618" y="5238"/>
                </a:lnTo>
                <a:lnTo>
                  <a:pt x="4809" y="4667"/>
                </a:lnTo>
                <a:lnTo>
                  <a:pt x="4952" y="4095"/>
                </a:lnTo>
                <a:lnTo>
                  <a:pt x="5047" y="3524"/>
                </a:lnTo>
                <a:lnTo>
                  <a:pt x="5095" y="2905"/>
                </a:lnTo>
                <a:lnTo>
                  <a:pt x="5142" y="2334"/>
                </a:lnTo>
                <a:lnTo>
                  <a:pt x="5142" y="1762"/>
                </a:lnTo>
                <a:lnTo>
                  <a:pt x="5095" y="1191"/>
                </a:lnTo>
                <a:lnTo>
                  <a:pt x="5047" y="572"/>
                </a:lnTo>
                <a:lnTo>
                  <a:pt x="495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79" name="Google Shape;6662;p66"/>
          <p:cNvSpPr/>
          <p:nvPr/>
        </p:nvSpPr>
        <p:spPr>
          <a:xfrm flipH="1">
            <a:off x="720602" y="2388621"/>
            <a:ext cx="73471" cy="351884"/>
          </a:xfrm>
          <a:custGeom>
            <a:avLst/>
            <a:gdLst/>
            <a:ahLst/>
            <a:cxnLst/>
            <a:rect l="l" t="t" r="r" b="b"/>
            <a:pathLst>
              <a:path w="3810" h="18140" extrusionOk="0">
                <a:moveTo>
                  <a:pt x="1" y="0"/>
                </a:moveTo>
                <a:lnTo>
                  <a:pt x="48" y="1190"/>
                </a:lnTo>
                <a:lnTo>
                  <a:pt x="96" y="2333"/>
                </a:lnTo>
                <a:lnTo>
                  <a:pt x="239" y="3523"/>
                </a:lnTo>
                <a:lnTo>
                  <a:pt x="381" y="4714"/>
                </a:lnTo>
                <a:lnTo>
                  <a:pt x="619" y="5856"/>
                </a:lnTo>
                <a:lnTo>
                  <a:pt x="905" y="6999"/>
                </a:lnTo>
                <a:lnTo>
                  <a:pt x="1334" y="8141"/>
                </a:lnTo>
                <a:lnTo>
                  <a:pt x="1857" y="9236"/>
                </a:lnTo>
                <a:lnTo>
                  <a:pt x="2333" y="10284"/>
                </a:lnTo>
                <a:lnTo>
                  <a:pt x="2762" y="11379"/>
                </a:lnTo>
                <a:lnTo>
                  <a:pt x="3095" y="12474"/>
                </a:lnTo>
                <a:lnTo>
                  <a:pt x="3381" y="13616"/>
                </a:lnTo>
                <a:lnTo>
                  <a:pt x="3476" y="14188"/>
                </a:lnTo>
                <a:lnTo>
                  <a:pt x="3524" y="14759"/>
                </a:lnTo>
                <a:lnTo>
                  <a:pt x="3524" y="15330"/>
                </a:lnTo>
                <a:lnTo>
                  <a:pt x="3476" y="15949"/>
                </a:lnTo>
                <a:lnTo>
                  <a:pt x="3381" y="16521"/>
                </a:lnTo>
                <a:lnTo>
                  <a:pt x="3190" y="17092"/>
                </a:lnTo>
                <a:lnTo>
                  <a:pt x="3000" y="17616"/>
                </a:lnTo>
                <a:lnTo>
                  <a:pt x="2714" y="18139"/>
                </a:lnTo>
                <a:lnTo>
                  <a:pt x="3048" y="17663"/>
                </a:lnTo>
                <a:lnTo>
                  <a:pt x="3333" y="17092"/>
                </a:lnTo>
                <a:lnTo>
                  <a:pt x="3524" y="16521"/>
                </a:lnTo>
                <a:lnTo>
                  <a:pt x="3714" y="15949"/>
                </a:lnTo>
                <a:lnTo>
                  <a:pt x="3762" y="15378"/>
                </a:lnTo>
                <a:lnTo>
                  <a:pt x="3809" y="14759"/>
                </a:lnTo>
                <a:lnTo>
                  <a:pt x="3809" y="14188"/>
                </a:lnTo>
                <a:lnTo>
                  <a:pt x="3762" y="13569"/>
                </a:lnTo>
                <a:lnTo>
                  <a:pt x="3524" y="12379"/>
                </a:lnTo>
                <a:lnTo>
                  <a:pt x="3190" y="11236"/>
                </a:lnTo>
                <a:lnTo>
                  <a:pt x="2762" y="10141"/>
                </a:lnTo>
                <a:lnTo>
                  <a:pt x="2286" y="9046"/>
                </a:lnTo>
                <a:lnTo>
                  <a:pt x="1762" y="7951"/>
                </a:lnTo>
                <a:lnTo>
                  <a:pt x="1524" y="7427"/>
                </a:lnTo>
                <a:lnTo>
                  <a:pt x="1334" y="6904"/>
                </a:lnTo>
                <a:lnTo>
                  <a:pt x="1000" y="5761"/>
                </a:lnTo>
                <a:lnTo>
                  <a:pt x="715" y="4666"/>
                </a:lnTo>
                <a:lnTo>
                  <a:pt x="477" y="3476"/>
                </a:lnTo>
                <a:lnTo>
                  <a:pt x="334" y="2333"/>
                </a:lnTo>
                <a:lnTo>
                  <a:pt x="1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0" name="Google Shape;6663;p66"/>
          <p:cNvSpPr/>
          <p:nvPr/>
        </p:nvSpPr>
        <p:spPr>
          <a:xfrm flipH="1">
            <a:off x="917084" y="2302726"/>
            <a:ext cx="470060" cy="501503"/>
          </a:xfrm>
          <a:custGeom>
            <a:avLst/>
            <a:gdLst/>
            <a:ahLst/>
            <a:cxnLst/>
            <a:rect l="l" t="t" r="r" b="b"/>
            <a:pathLst>
              <a:path w="24376" h="25853" extrusionOk="0">
                <a:moveTo>
                  <a:pt x="571" y="1"/>
                </a:moveTo>
                <a:lnTo>
                  <a:pt x="0" y="16188"/>
                </a:lnTo>
                <a:lnTo>
                  <a:pt x="333" y="17235"/>
                </a:lnTo>
                <a:lnTo>
                  <a:pt x="762" y="18616"/>
                </a:lnTo>
                <a:lnTo>
                  <a:pt x="1333" y="20139"/>
                </a:lnTo>
                <a:lnTo>
                  <a:pt x="1666" y="20901"/>
                </a:lnTo>
                <a:lnTo>
                  <a:pt x="2000" y="21710"/>
                </a:lnTo>
                <a:lnTo>
                  <a:pt x="2428" y="22472"/>
                </a:lnTo>
                <a:lnTo>
                  <a:pt x="2809" y="23186"/>
                </a:lnTo>
                <a:lnTo>
                  <a:pt x="3285" y="23853"/>
                </a:lnTo>
                <a:lnTo>
                  <a:pt x="3761" y="24424"/>
                </a:lnTo>
                <a:lnTo>
                  <a:pt x="4237" y="24948"/>
                </a:lnTo>
                <a:lnTo>
                  <a:pt x="4809" y="25329"/>
                </a:lnTo>
                <a:lnTo>
                  <a:pt x="5094" y="25519"/>
                </a:lnTo>
                <a:lnTo>
                  <a:pt x="5380" y="25614"/>
                </a:lnTo>
                <a:lnTo>
                  <a:pt x="5666" y="25709"/>
                </a:lnTo>
                <a:lnTo>
                  <a:pt x="5951" y="25805"/>
                </a:lnTo>
                <a:lnTo>
                  <a:pt x="6523" y="25852"/>
                </a:lnTo>
                <a:lnTo>
                  <a:pt x="7141" y="25852"/>
                </a:lnTo>
                <a:lnTo>
                  <a:pt x="7713" y="25805"/>
                </a:lnTo>
                <a:lnTo>
                  <a:pt x="8379" y="25709"/>
                </a:lnTo>
                <a:lnTo>
                  <a:pt x="8998" y="25567"/>
                </a:lnTo>
                <a:lnTo>
                  <a:pt x="9665" y="25424"/>
                </a:lnTo>
                <a:lnTo>
                  <a:pt x="10331" y="25186"/>
                </a:lnTo>
                <a:lnTo>
                  <a:pt x="10998" y="24948"/>
                </a:lnTo>
                <a:lnTo>
                  <a:pt x="12378" y="24376"/>
                </a:lnTo>
                <a:lnTo>
                  <a:pt x="13759" y="23710"/>
                </a:lnTo>
                <a:lnTo>
                  <a:pt x="15092" y="22948"/>
                </a:lnTo>
                <a:lnTo>
                  <a:pt x="16425" y="22139"/>
                </a:lnTo>
                <a:lnTo>
                  <a:pt x="17711" y="21282"/>
                </a:lnTo>
                <a:lnTo>
                  <a:pt x="18901" y="20425"/>
                </a:lnTo>
                <a:lnTo>
                  <a:pt x="20043" y="19568"/>
                </a:lnTo>
                <a:lnTo>
                  <a:pt x="21043" y="18759"/>
                </a:lnTo>
                <a:lnTo>
                  <a:pt x="21948" y="17949"/>
                </a:lnTo>
                <a:lnTo>
                  <a:pt x="22662" y="17235"/>
                </a:lnTo>
                <a:lnTo>
                  <a:pt x="23233" y="16664"/>
                </a:lnTo>
                <a:lnTo>
                  <a:pt x="23662" y="16140"/>
                </a:lnTo>
                <a:lnTo>
                  <a:pt x="23852" y="15854"/>
                </a:lnTo>
                <a:lnTo>
                  <a:pt x="24043" y="15521"/>
                </a:lnTo>
                <a:lnTo>
                  <a:pt x="24185" y="15188"/>
                </a:lnTo>
                <a:lnTo>
                  <a:pt x="24281" y="14902"/>
                </a:lnTo>
                <a:lnTo>
                  <a:pt x="24376" y="14617"/>
                </a:lnTo>
                <a:lnTo>
                  <a:pt x="24376" y="14378"/>
                </a:lnTo>
                <a:lnTo>
                  <a:pt x="24328" y="14093"/>
                </a:lnTo>
                <a:lnTo>
                  <a:pt x="24281" y="13902"/>
                </a:lnTo>
                <a:lnTo>
                  <a:pt x="24138" y="13712"/>
                </a:lnTo>
                <a:lnTo>
                  <a:pt x="23947" y="13522"/>
                </a:lnTo>
                <a:lnTo>
                  <a:pt x="23709" y="13379"/>
                </a:lnTo>
                <a:lnTo>
                  <a:pt x="23424" y="13283"/>
                </a:lnTo>
                <a:lnTo>
                  <a:pt x="23090" y="13236"/>
                </a:lnTo>
                <a:lnTo>
                  <a:pt x="22281" y="13236"/>
                </a:lnTo>
                <a:lnTo>
                  <a:pt x="21757" y="13331"/>
                </a:lnTo>
                <a:lnTo>
                  <a:pt x="19710" y="13760"/>
                </a:lnTo>
                <a:lnTo>
                  <a:pt x="17853" y="14236"/>
                </a:lnTo>
                <a:lnTo>
                  <a:pt x="16092" y="14759"/>
                </a:lnTo>
                <a:lnTo>
                  <a:pt x="14521" y="15235"/>
                </a:lnTo>
                <a:lnTo>
                  <a:pt x="13045" y="15664"/>
                </a:lnTo>
                <a:lnTo>
                  <a:pt x="11712" y="15997"/>
                </a:lnTo>
                <a:lnTo>
                  <a:pt x="10522" y="16235"/>
                </a:lnTo>
                <a:lnTo>
                  <a:pt x="9950" y="16283"/>
                </a:lnTo>
                <a:lnTo>
                  <a:pt x="9427" y="16330"/>
                </a:lnTo>
                <a:lnTo>
                  <a:pt x="9331" y="16283"/>
                </a:lnTo>
                <a:lnTo>
                  <a:pt x="9236" y="16140"/>
                </a:lnTo>
                <a:lnTo>
                  <a:pt x="8903" y="15712"/>
                </a:lnTo>
                <a:lnTo>
                  <a:pt x="8522" y="15045"/>
                </a:lnTo>
                <a:lnTo>
                  <a:pt x="7998" y="14140"/>
                </a:lnTo>
                <a:lnTo>
                  <a:pt x="6903" y="11855"/>
                </a:lnTo>
                <a:lnTo>
                  <a:pt x="5570" y="9189"/>
                </a:lnTo>
                <a:lnTo>
                  <a:pt x="4237" y="6333"/>
                </a:lnTo>
                <a:lnTo>
                  <a:pt x="2857" y="3714"/>
                </a:lnTo>
                <a:lnTo>
                  <a:pt x="2238" y="2524"/>
                </a:lnTo>
                <a:lnTo>
                  <a:pt x="1619" y="1476"/>
                </a:lnTo>
                <a:lnTo>
                  <a:pt x="1047" y="620"/>
                </a:lnTo>
                <a:lnTo>
                  <a:pt x="571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1" name="Google Shape;6664;p66"/>
          <p:cNvSpPr/>
          <p:nvPr/>
        </p:nvSpPr>
        <p:spPr>
          <a:xfrm flipH="1">
            <a:off x="905148" y="2553933"/>
            <a:ext cx="263493" cy="225350"/>
          </a:xfrm>
          <a:custGeom>
            <a:avLst/>
            <a:gdLst/>
            <a:ahLst/>
            <a:cxnLst/>
            <a:rect l="l" t="t" r="r" b="b"/>
            <a:pathLst>
              <a:path w="13664" h="11617" extrusionOk="0">
                <a:moveTo>
                  <a:pt x="11521" y="0"/>
                </a:moveTo>
                <a:lnTo>
                  <a:pt x="10807" y="48"/>
                </a:lnTo>
                <a:lnTo>
                  <a:pt x="10093" y="191"/>
                </a:lnTo>
                <a:lnTo>
                  <a:pt x="8522" y="524"/>
                </a:lnTo>
                <a:lnTo>
                  <a:pt x="6856" y="905"/>
                </a:lnTo>
                <a:lnTo>
                  <a:pt x="3571" y="1809"/>
                </a:lnTo>
                <a:lnTo>
                  <a:pt x="1047" y="2524"/>
                </a:lnTo>
                <a:lnTo>
                  <a:pt x="0" y="2809"/>
                </a:lnTo>
                <a:lnTo>
                  <a:pt x="2952" y="9570"/>
                </a:lnTo>
                <a:lnTo>
                  <a:pt x="3856" y="11617"/>
                </a:lnTo>
                <a:lnTo>
                  <a:pt x="4904" y="10807"/>
                </a:lnTo>
                <a:lnTo>
                  <a:pt x="6046" y="9950"/>
                </a:lnTo>
                <a:lnTo>
                  <a:pt x="7427" y="8855"/>
                </a:lnTo>
                <a:lnTo>
                  <a:pt x="8903" y="7665"/>
                </a:lnTo>
                <a:lnTo>
                  <a:pt x="10331" y="6380"/>
                </a:lnTo>
                <a:lnTo>
                  <a:pt x="10998" y="5761"/>
                </a:lnTo>
                <a:lnTo>
                  <a:pt x="11569" y="5142"/>
                </a:lnTo>
                <a:lnTo>
                  <a:pt x="12093" y="4523"/>
                </a:lnTo>
                <a:lnTo>
                  <a:pt x="12521" y="3952"/>
                </a:lnTo>
                <a:lnTo>
                  <a:pt x="13093" y="3047"/>
                </a:lnTo>
                <a:lnTo>
                  <a:pt x="13283" y="2666"/>
                </a:lnTo>
                <a:lnTo>
                  <a:pt x="13473" y="2285"/>
                </a:lnTo>
                <a:lnTo>
                  <a:pt x="13569" y="1905"/>
                </a:lnTo>
                <a:lnTo>
                  <a:pt x="13664" y="1571"/>
                </a:lnTo>
                <a:lnTo>
                  <a:pt x="13664" y="1286"/>
                </a:lnTo>
                <a:lnTo>
                  <a:pt x="13664" y="1000"/>
                </a:lnTo>
                <a:lnTo>
                  <a:pt x="13569" y="762"/>
                </a:lnTo>
                <a:lnTo>
                  <a:pt x="13426" y="524"/>
                </a:lnTo>
                <a:lnTo>
                  <a:pt x="13235" y="381"/>
                </a:lnTo>
                <a:lnTo>
                  <a:pt x="12997" y="191"/>
                </a:lnTo>
                <a:lnTo>
                  <a:pt x="12712" y="95"/>
                </a:lnTo>
                <a:lnTo>
                  <a:pt x="12378" y="48"/>
                </a:lnTo>
                <a:lnTo>
                  <a:pt x="11998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2" name="Google Shape;6665;p66"/>
          <p:cNvSpPr/>
          <p:nvPr/>
        </p:nvSpPr>
        <p:spPr>
          <a:xfrm flipH="1">
            <a:off x="1164957" y="260842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1" y="0"/>
                </a:moveTo>
                <a:lnTo>
                  <a:pt x="96" y="238"/>
                </a:lnTo>
                <a:lnTo>
                  <a:pt x="143" y="191"/>
                </a:lnTo>
                <a:lnTo>
                  <a:pt x="143" y="143"/>
                </a:lnTo>
                <a:lnTo>
                  <a:pt x="96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3" name="Google Shape;6666;p66"/>
          <p:cNvSpPr/>
          <p:nvPr/>
        </p:nvSpPr>
        <p:spPr>
          <a:xfrm flipH="1">
            <a:off x="1118136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4" name="Google Shape;6667;p66"/>
          <p:cNvSpPr/>
          <p:nvPr/>
        </p:nvSpPr>
        <p:spPr>
          <a:xfrm flipH="1">
            <a:off x="1072241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5" name="Google Shape;6668;p66"/>
          <p:cNvSpPr/>
          <p:nvPr/>
        </p:nvSpPr>
        <p:spPr>
          <a:xfrm flipH="1">
            <a:off x="1025401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8" name="Google Shape;666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89" name="Google Shape;667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0" name="Google Shape;6671;p66"/>
          <p:cNvSpPr/>
          <p:nvPr/>
        </p:nvSpPr>
        <p:spPr>
          <a:xfrm flipH="1">
            <a:off x="1048368" y="2575174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238" y="0"/>
                </a:moveTo>
                <a:lnTo>
                  <a:pt x="0" y="48"/>
                </a:lnTo>
                <a:lnTo>
                  <a:pt x="0" y="95"/>
                </a:lnTo>
                <a:lnTo>
                  <a:pt x="48" y="191"/>
                </a:lnTo>
                <a:lnTo>
                  <a:pt x="143" y="238"/>
                </a:lnTo>
                <a:lnTo>
                  <a:pt x="238" y="191"/>
                </a:lnTo>
                <a:lnTo>
                  <a:pt x="286" y="95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1" name="Google Shape;6672;p66"/>
          <p:cNvSpPr/>
          <p:nvPr/>
        </p:nvSpPr>
        <p:spPr>
          <a:xfrm flipH="1">
            <a:off x="1002453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3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2" name="Google Shape;667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3" name="Google Shape;667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4" name="Google Shape;6675;p66"/>
          <p:cNvSpPr/>
          <p:nvPr/>
        </p:nvSpPr>
        <p:spPr>
          <a:xfrm flipH="1">
            <a:off x="1118136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5" name="Google Shape;6676;p66"/>
          <p:cNvSpPr/>
          <p:nvPr/>
        </p:nvSpPr>
        <p:spPr>
          <a:xfrm flipH="1">
            <a:off x="1072241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6" name="Google Shape;6677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7" name="Google Shape;6678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8" name="Google Shape;6679;p66"/>
          <p:cNvSpPr/>
          <p:nvPr/>
        </p:nvSpPr>
        <p:spPr>
          <a:xfrm flipH="1">
            <a:off x="1142010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39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99" name="Google Shape;6680;p66"/>
          <p:cNvSpPr/>
          <p:nvPr/>
        </p:nvSpPr>
        <p:spPr>
          <a:xfrm flipH="1">
            <a:off x="1095189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191"/>
                </a:lnTo>
                <a:lnTo>
                  <a:pt x="143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0" name="Google Shape;6681;p66"/>
          <p:cNvSpPr/>
          <p:nvPr/>
        </p:nvSpPr>
        <p:spPr>
          <a:xfrm flipH="1">
            <a:off x="1048368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1" name="Google Shape;668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2" name="Google Shape;668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3" name="Google Shape;6684;p66"/>
          <p:cNvSpPr/>
          <p:nvPr/>
        </p:nvSpPr>
        <p:spPr>
          <a:xfrm flipH="1">
            <a:off x="1072241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4" name="Google Shape;6685;p66"/>
          <p:cNvSpPr/>
          <p:nvPr/>
        </p:nvSpPr>
        <p:spPr>
          <a:xfrm flipH="1">
            <a:off x="1095189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5" name="Google Shape;6686;p66"/>
          <p:cNvSpPr/>
          <p:nvPr/>
        </p:nvSpPr>
        <p:spPr>
          <a:xfrm flipH="1">
            <a:off x="1048368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6" name="Google Shape;6687;p66"/>
          <p:cNvSpPr/>
          <p:nvPr/>
        </p:nvSpPr>
        <p:spPr>
          <a:xfrm flipH="1">
            <a:off x="905148" y="2553933"/>
            <a:ext cx="206587" cy="225350"/>
          </a:xfrm>
          <a:custGeom>
            <a:avLst/>
            <a:gdLst/>
            <a:ahLst/>
            <a:cxnLst/>
            <a:rect l="l" t="t" r="r" b="b"/>
            <a:pathLst>
              <a:path w="10713" h="11617" extrusionOk="0">
                <a:moveTo>
                  <a:pt x="8570" y="0"/>
                </a:moveTo>
                <a:lnTo>
                  <a:pt x="4381" y="4618"/>
                </a:lnTo>
                <a:lnTo>
                  <a:pt x="1" y="9570"/>
                </a:lnTo>
                <a:lnTo>
                  <a:pt x="905" y="11617"/>
                </a:lnTo>
                <a:lnTo>
                  <a:pt x="1953" y="10807"/>
                </a:lnTo>
                <a:lnTo>
                  <a:pt x="3095" y="9950"/>
                </a:lnTo>
                <a:lnTo>
                  <a:pt x="4476" y="8855"/>
                </a:lnTo>
                <a:lnTo>
                  <a:pt x="5952" y="7665"/>
                </a:lnTo>
                <a:lnTo>
                  <a:pt x="7380" y="6380"/>
                </a:lnTo>
                <a:lnTo>
                  <a:pt x="8047" y="5761"/>
                </a:lnTo>
                <a:lnTo>
                  <a:pt x="8618" y="5142"/>
                </a:lnTo>
                <a:lnTo>
                  <a:pt x="9142" y="4523"/>
                </a:lnTo>
                <a:lnTo>
                  <a:pt x="9570" y="3952"/>
                </a:lnTo>
                <a:lnTo>
                  <a:pt x="10142" y="3047"/>
                </a:lnTo>
                <a:lnTo>
                  <a:pt x="10332" y="2666"/>
                </a:lnTo>
                <a:lnTo>
                  <a:pt x="10522" y="2285"/>
                </a:lnTo>
                <a:lnTo>
                  <a:pt x="10618" y="1905"/>
                </a:lnTo>
                <a:lnTo>
                  <a:pt x="10713" y="1571"/>
                </a:lnTo>
                <a:lnTo>
                  <a:pt x="10713" y="1286"/>
                </a:lnTo>
                <a:lnTo>
                  <a:pt x="10713" y="1000"/>
                </a:lnTo>
                <a:lnTo>
                  <a:pt x="10618" y="762"/>
                </a:lnTo>
                <a:lnTo>
                  <a:pt x="10475" y="524"/>
                </a:lnTo>
                <a:lnTo>
                  <a:pt x="10284" y="381"/>
                </a:lnTo>
                <a:lnTo>
                  <a:pt x="10046" y="191"/>
                </a:lnTo>
                <a:lnTo>
                  <a:pt x="9761" y="95"/>
                </a:lnTo>
                <a:lnTo>
                  <a:pt x="9427" y="48"/>
                </a:lnTo>
                <a:lnTo>
                  <a:pt x="904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7" name="Google Shape;6688;p66"/>
          <p:cNvSpPr/>
          <p:nvPr/>
        </p:nvSpPr>
        <p:spPr>
          <a:xfrm flipH="1">
            <a:off x="1071316" y="2610265"/>
            <a:ext cx="62441" cy="143159"/>
          </a:xfrm>
          <a:custGeom>
            <a:avLst/>
            <a:gdLst/>
            <a:ahLst/>
            <a:cxnLst/>
            <a:rect l="l" t="t" r="r" b="b"/>
            <a:pathLst>
              <a:path w="3238" h="7380" extrusionOk="0">
                <a:moveTo>
                  <a:pt x="0" y="0"/>
                </a:moveTo>
                <a:lnTo>
                  <a:pt x="0" y="48"/>
                </a:lnTo>
                <a:lnTo>
                  <a:pt x="714" y="1905"/>
                </a:lnTo>
                <a:lnTo>
                  <a:pt x="1476" y="3761"/>
                </a:lnTo>
                <a:lnTo>
                  <a:pt x="2333" y="5571"/>
                </a:lnTo>
                <a:lnTo>
                  <a:pt x="3190" y="7332"/>
                </a:lnTo>
                <a:lnTo>
                  <a:pt x="3238" y="7380"/>
                </a:lnTo>
                <a:lnTo>
                  <a:pt x="3238" y="7332"/>
                </a:lnTo>
                <a:lnTo>
                  <a:pt x="2619" y="5856"/>
                </a:lnTo>
                <a:lnTo>
                  <a:pt x="1666" y="3619"/>
                </a:lnTo>
                <a:lnTo>
                  <a:pt x="714" y="1476"/>
                </a:lnTo>
                <a:lnTo>
                  <a:pt x="48" y="48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8" name="Google Shape;6689;p66"/>
          <p:cNvSpPr/>
          <p:nvPr/>
        </p:nvSpPr>
        <p:spPr>
          <a:xfrm flipH="1">
            <a:off x="1319189" y="2287944"/>
            <a:ext cx="213028" cy="280770"/>
          </a:xfrm>
          <a:custGeom>
            <a:avLst/>
            <a:gdLst/>
            <a:ahLst/>
            <a:cxnLst/>
            <a:rect l="l" t="t" r="r" b="b"/>
            <a:pathLst>
              <a:path w="11047" h="14474" extrusionOk="0">
                <a:moveTo>
                  <a:pt x="5762" y="1"/>
                </a:moveTo>
                <a:lnTo>
                  <a:pt x="5000" y="48"/>
                </a:lnTo>
                <a:lnTo>
                  <a:pt x="4333" y="191"/>
                </a:lnTo>
                <a:lnTo>
                  <a:pt x="3667" y="334"/>
                </a:lnTo>
                <a:lnTo>
                  <a:pt x="3095" y="572"/>
                </a:lnTo>
                <a:lnTo>
                  <a:pt x="2572" y="858"/>
                </a:lnTo>
                <a:lnTo>
                  <a:pt x="2334" y="1048"/>
                </a:lnTo>
                <a:lnTo>
                  <a:pt x="2143" y="1239"/>
                </a:lnTo>
                <a:lnTo>
                  <a:pt x="2000" y="1429"/>
                </a:lnTo>
                <a:lnTo>
                  <a:pt x="1858" y="1667"/>
                </a:lnTo>
                <a:lnTo>
                  <a:pt x="1762" y="1858"/>
                </a:lnTo>
                <a:lnTo>
                  <a:pt x="1715" y="2048"/>
                </a:lnTo>
                <a:lnTo>
                  <a:pt x="1715" y="2191"/>
                </a:lnTo>
                <a:lnTo>
                  <a:pt x="1762" y="2334"/>
                </a:lnTo>
                <a:lnTo>
                  <a:pt x="1858" y="2429"/>
                </a:lnTo>
                <a:lnTo>
                  <a:pt x="1953" y="2524"/>
                </a:lnTo>
                <a:lnTo>
                  <a:pt x="2191" y="2667"/>
                </a:lnTo>
                <a:lnTo>
                  <a:pt x="2429" y="2762"/>
                </a:lnTo>
                <a:lnTo>
                  <a:pt x="2667" y="2810"/>
                </a:lnTo>
                <a:lnTo>
                  <a:pt x="2953" y="2810"/>
                </a:lnTo>
                <a:lnTo>
                  <a:pt x="2572" y="2953"/>
                </a:lnTo>
                <a:lnTo>
                  <a:pt x="2143" y="3048"/>
                </a:lnTo>
                <a:lnTo>
                  <a:pt x="1715" y="3286"/>
                </a:lnTo>
                <a:lnTo>
                  <a:pt x="1239" y="3524"/>
                </a:lnTo>
                <a:lnTo>
                  <a:pt x="810" y="3857"/>
                </a:lnTo>
                <a:lnTo>
                  <a:pt x="620" y="4048"/>
                </a:lnTo>
                <a:lnTo>
                  <a:pt x="525" y="4286"/>
                </a:lnTo>
                <a:lnTo>
                  <a:pt x="382" y="4524"/>
                </a:lnTo>
                <a:lnTo>
                  <a:pt x="334" y="4762"/>
                </a:lnTo>
                <a:lnTo>
                  <a:pt x="334" y="5000"/>
                </a:lnTo>
                <a:lnTo>
                  <a:pt x="382" y="5238"/>
                </a:lnTo>
                <a:lnTo>
                  <a:pt x="477" y="5428"/>
                </a:lnTo>
                <a:lnTo>
                  <a:pt x="572" y="5571"/>
                </a:lnTo>
                <a:lnTo>
                  <a:pt x="715" y="5714"/>
                </a:lnTo>
                <a:lnTo>
                  <a:pt x="905" y="5809"/>
                </a:lnTo>
                <a:lnTo>
                  <a:pt x="1239" y="5952"/>
                </a:lnTo>
                <a:lnTo>
                  <a:pt x="1620" y="6047"/>
                </a:lnTo>
                <a:lnTo>
                  <a:pt x="2000" y="6095"/>
                </a:lnTo>
                <a:lnTo>
                  <a:pt x="2381" y="6095"/>
                </a:lnTo>
                <a:lnTo>
                  <a:pt x="1953" y="6238"/>
                </a:lnTo>
                <a:lnTo>
                  <a:pt x="1572" y="6380"/>
                </a:lnTo>
                <a:lnTo>
                  <a:pt x="1143" y="6571"/>
                </a:lnTo>
                <a:lnTo>
                  <a:pt x="715" y="6857"/>
                </a:lnTo>
                <a:lnTo>
                  <a:pt x="525" y="6999"/>
                </a:lnTo>
                <a:lnTo>
                  <a:pt x="382" y="7190"/>
                </a:lnTo>
                <a:lnTo>
                  <a:pt x="239" y="7380"/>
                </a:lnTo>
                <a:lnTo>
                  <a:pt x="144" y="7618"/>
                </a:lnTo>
                <a:lnTo>
                  <a:pt x="48" y="7856"/>
                </a:lnTo>
                <a:lnTo>
                  <a:pt x="1" y="8094"/>
                </a:lnTo>
                <a:lnTo>
                  <a:pt x="48" y="8380"/>
                </a:lnTo>
                <a:lnTo>
                  <a:pt x="96" y="8570"/>
                </a:lnTo>
                <a:lnTo>
                  <a:pt x="191" y="8761"/>
                </a:lnTo>
                <a:lnTo>
                  <a:pt x="334" y="8904"/>
                </a:lnTo>
                <a:lnTo>
                  <a:pt x="477" y="8999"/>
                </a:lnTo>
                <a:lnTo>
                  <a:pt x="667" y="9094"/>
                </a:lnTo>
                <a:lnTo>
                  <a:pt x="1048" y="9189"/>
                </a:lnTo>
                <a:lnTo>
                  <a:pt x="1429" y="9237"/>
                </a:lnTo>
                <a:lnTo>
                  <a:pt x="1810" y="9237"/>
                </a:lnTo>
                <a:lnTo>
                  <a:pt x="2191" y="9189"/>
                </a:lnTo>
                <a:lnTo>
                  <a:pt x="1905" y="9380"/>
                </a:lnTo>
                <a:lnTo>
                  <a:pt x="1667" y="9618"/>
                </a:lnTo>
                <a:lnTo>
                  <a:pt x="1381" y="9856"/>
                </a:lnTo>
                <a:lnTo>
                  <a:pt x="1143" y="10142"/>
                </a:lnTo>
                <a:lnTo>
                  <a:pt x="905" y="10475"/>
                </a:lnTo>
                <a:lnTo>
                  <a:pt x="858" y="10665"/>
                </a:lnTo>
                <a:lnTo>
                  <a:pt x="810" y="10856"/>
                </a:lnTo>
                <a:lnTo>
                  <a:pt x="810" y="11046"/>
                </a:lnTo>
                <a:lnTo>
                  <a:pt x="810" y="11237"/>
                </a:lnTo>
                <a:lnTo>
                  <a:pt x="953" y="11570"/>
                </a:lnTo>
                <a:lnTo>
                  <a:pt x="1143" y="11760"/>
                </a:lnTo>
                <a:lnTo>
                  <a:pt x="1381" y="11951"/>
                </a:lnTo>
                <a:lnTo>
                  <a:pt x="1715" y="11998"/>
                </a:lnTo>
                <a:lnTo>
                  <a:pt x="2048" y="12046"/>
                </a:lnTo>
                <a:lnTo>
                  <a:pt x="2429" y="11998"/>
                </a:lnTo>
                <a:lnTo>
                  <a:pt x="3286" y="11855"/>
                </a:lnTo>
                <a:lnTo>
                  <a:pt x="4238" y="11665"/>
                </a:lnTo>
                <a:lnTo>
                  <a:pt x="5095" y="11475"/>
                </a:lnTo>
                <a:lnTo>
                  <a:pt x="5523" y="11427"/>
                </a:lnTo>
                <a:lnTo>
                  <a:pt x="5904" y="11379"/>
                </a:lnTo>
                <a:lnTo>
                  <a:pt x="6285" y="11379"/>
                </a:lnTo>
                <a:lnTo>
                  <a:pt x="6571" y="11427"/>
                </a:lnTo>
                <a:lnTo>
                  <a:pt x="6047" y="13903"/>
                </a:lnTo>
                <a:lnTo>
                  <a:pt x="6047" y="14141"/>
                </a:lnTo>
                <a:lnTo>
                  <a:pt x="7285" y="14474"/>
                </a:lnTo>
                <a:lnTo>
                  <a:pt x="8047" y="13379"/>
                </a:lnTo>
                <a:lnTo>
                  <a:pt x="8856" y="12427"/>
                </a:lnTo>
                <a:lnTo>
                  <a:pt x="9380" y="11808"/>
                </a:lnTo>
                <a:lnTo>
                  <a:pt x="9808" y="11189"/>
                </a:lnTo>
                <a:lnTo>
                  <a:pt x="10142" y="10618"/>
                </a:lnTo>
                <a:lnTo>
                  <a:pt x="10237" y="10380"/>
                </a:lnTo>
                <a:lnTo>
                  <a:pt x="10332" y="10094"/>
                </a:lnTo>
                <a:lnTo>
                  <a:pt x="10380" y="9904"/>
                </a:lnTo>
                <a:lnTo>
                  <a:pt x="10332" y="9665"/>
                </a:lnTo>
                <a:lnTo>
                  <a:pt x="10332" y="9427"/>
                </a:lnTo>
                <a:lnTo>
                  <a:pt x="10237" y="9237"/>
                </a:lnTo>
                <a:lnTo>
                  <a:pt x="10142" y="9047"/>
                </a:lnTo>
                <a:lnTo>
                  <a:pt x="9999" y="8856"/>
                </a:lnTo>
                <a:lnTo>
                  <a:pt x="9856" y="8713"/>
                </a:lnTo>
                <a:lnTo>
                  <a:pt x="9665" y="8570"/>
                </a:lnTo>
                <a:lnTo>
                  <a:pt x="9856" y="8475"/>
                </a:lnTo>
                <a:lnTo>
                  <a:pt x="10046" y="8332"/>
                </a:lnTo>
                <a:lnTo>
                  <a:pt x="10284" y="8190"/>
                </a:lnTo>
                <a:lnTo>
                  <a:pt x="10522" y="7952"/>
                </a:lnTo>
                <a:lnTo>
                  <a:pt x="10760" y="7666"/>
                </a:lnTo>
                <a:lnTo>
                  <a:pt x="10903" y="7333"/>
                </a:lnTo>
                <a:lnTo>
                  <a:pt x="10951" y="6904"/>
                </a:lnTo>
                <a:lnTo>
                  <a:pt x="10951" y="6714"/>
                </a:lnTo>
                <a:lnTo>
                  <a:pt x="10856" y="6523"/>
                </a:lnTo>
                <a:lnTo>
                  <a:pt x="10713" y="6333"/>
                </a:lnTo>
                <a:lnTo>
                  <a:pt x="10522" y="6142"/>
                </a:lnTo>
                <a:lnTo>
                  <a:pt x="10237" y="5904"/>
                </a:lnTo>
                <a:lnTo>
                  <a:pt x="10094" y="5809"/>
                </a:lnTo>
                <a:lnTo>
                  <a:pt x="10284" y="5666"/>
                </a:lnTo>
                <a:lnTo>
                  <a:pt x="10475" y="5524"/>
                </a:lnTo>
                <a:lnTo>
                  <a:pt x="10618" y="5381"/>
                </a:lnTo>
                <a:lnTo>
                  <a:pt x="10760" y="5190"/>
                </a:lnTo>
                <a:lnTo>
                  <a:pt x="10903" y="5000"/>
                </a:lnTo>
                <a:lnTo>
                  <a:pt x="10999" y="4809"/>
                </a:lnTo>
                <a:lnTo>
                  <a:pt x="11046" y="4571"/>
                </a:lnTo>
                <a:lnTo>
                  <a:pt x="11046" y="4333"/>
                </a:lnTo>
                <a:lnTo>
                  <a:pt x="10999" y="4048"/>
                </a:lnTo>
                <a:lnTo>
                  <a:pt x="10903" y="3810"/>
                </a:lnTo>
                <a:lnTo>
                  <a:pt x="10760" y="3572"/>
                </a:lnTo>
                <a:lnTo>
                  <a:pt x="10618" y="3429"/>
                </a:lnTo>
                <a:lnTo>
                  <a:pt x="10284" y="3191"/>
                </a:lnTo>
                <a:lnTo>
                  <a:pt x="10142" y="3095"/>
                </a:lnTo>
                <a:lnTo>
                  <a:pt x="10237" y="2953"/>
                </a:lnTo>
                <a:lnTo>
                  <a:pt x="10475" y="2572"/>
                </a:lnTo>
                <a:lnTo>
                  <a:pt x="10570" y="2286"/>
                </a:lnTo>
                <a:lnTo>
                  <a:pt x="10665" y="2000"/>
                </a:lnTo>
                <a:lnTo>
                  <a:pt x="10665" y="1715"/>
                </a:lnTo>
                <a:lnTo>
                  <a:pt x="10618" y="1429"/>
                </a:lnTo>
                <a:lnTo>
                  <a:pt x="10522" y="1286"/>
                </a:lnTo>
                <a:lnTo>
                  <a:pt x="10427" y="1096"/>
                </a:lnTo>
                <a:lnTo>
                  <a:pt x="10094" y="858"/>
                </a:lnTo>
                <a:lnTo>
                  <a:pt x="9665" y="620"/>
                </a:lnTo>
                <a:lnTo>
                  <a:pt x="9142" y="429"/>
                </a:lnTo>
                <a:lnTo>
                  <a:pt x="8570" y="239"/>
                </a:lnTo>
                <a:lnTo>
                  <a:pt x="7904" y="96"/>
                </a:lnTo>
                <a:lnTo>
                  <a:pt x="7190" y="48"/>
                </a:lnTo>
                <a:lnTo>
                  <a:pt x="647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09" name="Google Shape;6690;p66"/>
          <p:cNvSpPr/>
          <p:nvPr/>
        </p:nvSpPr>
        <p:spPr>
          <a:xfrm flipH="1">
            <a:off x="1349483" y="2516979"/>
            <a:ext cx="66124" cy="119164"/>
          </a:xfrm>
          <a:custGeom>
            <a:avLst/>
            <a:gdLst/>
            <a:ahLst/>
            <a:cxnLst/>
            <a:rect l="l" t="t" r="r" b="b"/>
            <a:pathLst>
              <a:path w="3429" h="6143" extrusionOk="0">
                <a:moveTo>
                  <a:pt x="619" y="1"/>
                </a:moveTo>
                <a:lnTo>
                  <a:pt x="0" y="2096"/>
                </a:lnTo>
                <a:lnTo>
                  <a:pt x="0" y="2334"/>
                </a:lnTo>
                <a:lnTo>
                  <a:pt x="48" y="2857"/>
                </a:lnTo>
                <a:lnTo>
                  <a:pt x="143" y="3333"/>
                </a:lnTo>
                <a:lnTo>
                  <a:pt x="286" y="3810"/>
                </a:lnTo>
                <a:lnTo>
                  <a:pt x="429" y="4286"/>
                </a:lnTo>
                <a:lnTo>
                  <a:pt x="667" y="4667"/>
                </a:lnTo>
                <a:lnTo>
                  <a:pt x="905" y="5047"/>
                </a:lnTo>
                <a:lnTo>
                  <a:pt x="1190" y="5381"/>
                </a:lnTo>
                <a:lnTo>
                  <a:pt x="1476" y="5666"/>
                </a:lnTo>
                <a:lnTo>
                  <a:pt x="1762" y="5857"/>
                </a:lnTo>
                <a:lnTo>
                  <a:pt x="2047" y="6047"/>
                </a:lnTo>
                <a:lnTo>
                  <a:pt x="2333" y="6142"/>
                </a:lnTo>
                <a:lnTo>
                  <a:pt x="2571" y="6142"/>
                </a:lnTo>
                <a:lnTo>
                  <a:pt x="2809" y="6095"/>
                </a:lnTo>
                <a:lnTo>
                  <a:pt x="3047" y="6000"/>
                </a:lnTo>
                <a:lnTo>
                  <a:pt x="3238" y="5762"/>
                </a:lnTo>
                <a:lnTo>
                  <a:pt x="3333" y="5428"/>
                </a:lnTo>
                <a:lnTo>
                  <a:pt x="3428" y="5190"/>
                </a:lnTo>
                <a:lnTo>
                  <a:pt x="3428" y="4905"/>
                </a:lnTo>
                <a:lnTo>
                  <a:pt x="3428" y="4571"/>
                </a:lnTo>
                <a:lnTo>
                  <a:pt x="3380" y="4286"/>
                </a:lnTo>
                <a:lnTo>
                  <a:pt x="3190" y="3667"/>
                </a:lnTo>
                <a:lnTo>
                  <a:pt x="3000" y="3000"/>
                </a:lnTo>
                <a:lnTo>
                  <a:pt x="2809" y="2381"/>
                </a:lnTo>
                <a:lnTo>
                  <a:pt x="2666" y="1762"/>
                </a:lnTo>
                <a:lnTo>
                  <a:pt x="2619" y="1477"/>
                </a:lnTo>
                <a:lnTo>
                  <a:pt x="2666" y="1143"/>
                </a:lnTo>
                <a:lnTo>
                  <a:pt x="2714" y="858"/>
                </a:lnTo>
                <a:lnTo>
                  <a:pt x="2809" y="620"/>
                </a:lnTo>
                <a:lnTo>
                  <a:pt x="619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0" name="Google Shape;6691;p66"/>
          <p:cNvSpPr/>
          <p:nvPr/>
        </p:nvSpPr>
        <p:spPr>
          <a:xfrm flipH="1">
            <a:off x="1340304" y="2334131"/>
            <a:ext cx="137744" cy="12027"/>
          </a:xfrm>
          <a:custGeom>
            <a:avLst/>
            <a:gdLst/>
            <a:ahLst/>
            <a:cxnLst/>
            <a:rect l="l" t="t" r="r" b="b"/>
            <a:pathLst>
              <a:path w="7143" h="620" extrusionOk="0">
                <a:moveTo>
                  <a:pt x="2714" y="0"/>
                </a:moveTo>
                <a:lnTo>
                  <a:pt x="1810" y="96"/>
                </a:lnTo>
                <a:lnTo>
                  <a:pt x="905" y="238"/>
                </a:lnTo>
                <a:lnTo>
                  <a:pt x="48" y="429"/>
                </a:lnTo>
                <a:lnTo>
                  <a:pt x="1" y="476"/>
                </a:lnTo>
                <a:lnTo>
                  <a:pt x="1" y="524"/>
                </a:lnTo>
                <a:lnTo>
                  <a:pt x="1" y="572"/>
                </a:lnTo>
                <a:lnTo>
                  <a:pt x="48" y="572"/>
                </a:lnTo>
                <a:lnTo>
                  <a:pt x="953" y="476"/>
                </a:lnTo>
                <a:lnTo>
                  <a:pt x="1810" y="381"/>
                </a:lnTo>
                <a:lnTo>
                  <a:pt x="2714" y="381"/>
                </a:lnTo>
                <a:lnTo>
                  <a:pt x="3619" y="334"/>
                </a:lnTo>
                <a:lnTo>
                  <a:pt x="4476" y="381"/>
                </a:lnTo>
                <a:lnTo>
                  <a:pt x="5381" y="429"/>
                </a:lnTo>
                <a:lnTo>
                  <a:pt x="6285" y="524"/>
                </a:lnTo>
                <a:lnTo>
                  <a:pt x="7142" y="619"/>
                </a:lnTo>
                <a:lnTo>
                  <a:pt x="6285" y="334"/>
                </a:lnTo>
                <a:lnTo>
                  <a:pt x="5381" y="143"/>
                </a:lnTo>
                <a:lnTo>
                  <a:pt x="4524" y="48"/>
                </a:lnTo>
                <a:lnTo>
                  <a:pt x="361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1" name="Google Shape;6692;p66"/>
          <p:cNvSpPr/>
          <p:nvPr/>
        </p:nvSpPr>
        <p:spPr>
          <a:xfrm flipH="1">
            <a:off x="1337566" y="2388621"/>
            <a:ext cx="151493" cy="19418"/>
          </a:xfrm>
          <a:custGeom>
            <a:avLst/>
            <a:gdLst/>
            <a:ahLst/>
            <a:cxnLst/>
            <a:rect l="l" t="t" r="r" b="b"/>
            <a:pathLst>
              <a:path w="7856" h="1001" extrusionOk="0">
                <a:moveTo>
                  <a:pt x="3952" y="0"/>
                </a:moveTo>
                <a:lnTo>
                  <a:pt x="2952" y="95"/>
                </a:lnTo>
                <a:lnTo>
                  <a:pt x="1952" y="238"/>
                </a:lnTo>
                <a:lnTo>
                  <a:pt x="1000" y="524"/>
                </a:lnTo>
                <a:lnTo>
                  <a:pt x="48" y="857"/>
                </a:lnTo>
                <a:lnTo>
                  <a:pt x="0" y="952"/>
                </a:lnTo>
                <a:lnTo>
                  <a:pt x="0" y="1000"/>
                </a:lnTo>
                <a:lnTo>
                  <a:pt x="48" y="952"/>
                </a:lnTo>
                <a:lnTo>
                  <a:pt x="762" y="762"/>
                </a:lnTo>
                <a:lnTo>
                  <a:pt x="1667" y="619"/>
                </a:lnTo>
                <a:lnTo>
                  <a:pt x="2667" y="476"/>
                </a:lnTo>
                <a:lnTo>
                  <a:pt x="3762" y="429"/>
                </a:lnTo>
                <a:lnTo>
                  <a:pt x="4857" y="381"/>
                </a:lnTo>
                <a:lnTo>
                  <a:pt x="5952" y="429"/>
                </a:lnTo>
                <a:lnTo>
                  <a:pt x="6951" y="476"/>
                </a:lnTo>
                <a:lnTo>
                  <a:pt x="7856" y="619"/>
                </a:lnTo>
                <a:lnTo>
                  <a:pt x="7856" y="572"/>
                </a:lnTo>
                <a:lnTo>
                  <a:pt x="6904" y="286"/>
                </a:lnTo>
                <a:lnTo>
                  <a:pt x="5904" y="95"/>
                </a:lnTo>
                <a:lnTo>
                  <a:pt x="4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2" name="Google Shape;6693;p66"/>
          <p:cNvSpPr/>
          <p:nvPr/>
        </p:nvSpPr>
        <p:spPr>
          <a:xfrm flipH="1">
            <a:off x="1347652" y="2444022"/>
            <a:ext cx="145997" cy="24965"/>
          </a:xfrm>
          <a:custGeom>
            <a:avLst/>
            <a:gdLst/>
            <a:ahLst/>
            <a:cxnLst/>
            <a:rect l="l" t="t" r="r" b="b"/>
            <a:pathLst>
              <a:path w="7571" h="1287" extrusionOk="0">
                <a:moveTo>
                  <a:pt x="4380" y="1"/>
                </a:moveTo>
                <a:lnTo>
                  <a:pt x="3333" y="96"/>
                </a:lnTo>
                <a:lnTo>
                  <a:pt x="2905" y="144"/>
                </a:lnTo>
                <a:lnTo>
                  <a:pt x="2476" y="191"/>
                </a:lnTo>
                <a:lnTo>
                  <a:pt x="2000" y="286"/>
                </a:lnTo>
                <a:lnTo>
                  <a:pt x="1571" y="429"/>
                </a:lnTo>
                <a:lnTo>
                  <a:pt x="1191" y="572"/>
                </a:lnTo>
                <a:lnTo>
                  <a:pt x="762" y="763"/>
                </a:lnTo>
                <a:lnTo>
                  <a:pt x="381" y="1001"/>
                </a:lnTo>
                <a:lnTo>
                  <a:pt x="0" y="1239"/>
                </a:lnTo>
                <a:lnTo>
                  <a:pt x="0" y="1286"/>
                </a:lnTo>
                <a:lnTo>
                  <a:pt x="48" y="1286"/>
                </a:lnTo>
                <a:lnTo>
                  <a:pt x="953" y="1001"/>
                </a:lnTo>
                <a:lnTo>
                  <a:pt x="1857" y="715"/>
                </a:lnTo>
                <a:lnTo>
                  <a:pt x="2809" y="572"/>
                </a:lnTo>
                <a:lnTo>
                  <a:pt x="3714" y="429"/>
                </a:lnTo>
                <a:lnTo>
                  <a:pt x="4666" y="382"/>
                </a:lnTo>
                <a:lnTo>
                  <a:pt x="5618" y="382"/>
                </a:lnTo>
                <a:lnTo>
                  <a:pt x="6570" y="429"/>
                </a:lnTo>
                <a:lnTo>
                  <a:pt x="7523" y="477"/>
                </a:lnTo>
                <a:lnTo>
                  <a:pt x="7570" y="477"/>
                </a:lnTo>
                <a:lnTo>
                  <a:pt x="7523" y="429"/>
                </a:lnTo>
                <a:lnTo>
                  <a:pt x="7047" y="286"/>
                </a:lnTo>
                <a:lnTo>
                  <a:pt x="6523" y="144"/>
                </a:lnTo>
                <a:lnTo>
                  <a:pt x="5999" y="96"/>
                </a:lnTo>
                <a:lnTo>
                  <a:pt x="5475" y="48"/>
                </a:lnTo>
                <a:lnTo>
                  <a:pt x="438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3" name="Google Shape;6694;p66"/>
          <p:cNvSpPr/>
          <p:nvPr/>
        </p:nvSpPr>
        <p:spPr>
          <a:xfrm flipH="1">
            <a:off x="1329293" y="2453256"/>
            <a:ext cx="88166" cy="187504"/>
          </a:xfrm>
          <a:custGeom>
            <a:avLst/>
            <a:gdLst/>
            <a:ahLst/>
            <a:cxnLst/>
            <a:rect l="l" t="t" r="r" b="b"/>
            <a:pathLst>
              <a:path w="4572" h="9666" extrusionOk="0">
                <a:moveTo>
                  <a:pt x="3619" y="1"/>
                </a:moveTo>
                <a:lnTo>
                  <a:pt x="3619" y="48"/>
                </a:lnTo>
                <a:lnTo>
                  <a:pt x="3810" y="239"/>
                </a:lnTo>
                <a:lnTo>
                  <a:pt x="3953" y="382"/>
                </a:lnTo>
                <a:lnTo>
                  <a:pt x="4048" y="620"/>
                </a:lnTo>
                <a:lnTo>
                  <a:pt x="4143" y="810"/>
                </a:lnTo>
                <a:lnTo>
                  <a:pt x="4191" y="1048"/>
                </a:lnTo>
                <a:lnTo>
                  <a:pt x="4191" y="1286"/>
                </a:lnTo>
                <a:lnTo>
                  <a:pt x="4191" y="1524"/>
                </a:lnTo>
                <a:lnTo>
                  <a:pt x="4095" y="1762"/>
                </a:lnTo>
                <a:lnTo>
                  <a:pt x="3905" y="2143"/>
                </a:lnTo>
                <a:lnTo>
                  <a:pt x="3619" y="2524"/>
                </a:lnTo>
                <a:lnTo>
                  <a:pt x="3000" y="3429"/>
                </a:lnTo>
                <a:lnTo>
                  <a:pt x="2810" y="3762"/>
                </a:lnTo>
                <a:lnTo>
                  <a:pt x="2667" y="4143"/>
                </a:lnTo>
                <a:lnTo>
                  <a:pt x="2572" y="4524"/>
                </a:lnTo>
                <a:lnTo>
                  <a:pt x="2524" y="4905"/>
                </a:lnTo>
                <a:lnTo>
                  <a:pt x="2619" y="5333"/>
                </a:lnTo>
                <a:lnTo>
                  <a:pt x="2715" y="5809"/>
                </a:lnTo>
                <a:lnTo>
                  <a:pt x="2810" y="6238"/>
                </a:lnTo>
                <a:lnTo>
                  <a:pt x="3000" y="6666"/>
                </a:lnTo>
                <a:lnTo>
                  <a:pt x="3286" y="7428"/>
                </a:lnTo>
                <a:lnTo>
                  <a:pt x="3429" y="7856"/>
                </a:lnTo>
                <a:lnTo>
                  <a:pt x="3429" y="8047"/>
                </a:lnTo>
                <a:lnTo>
                  <a:pt x="3429" y="8285"/>
                </a:lnTo>
                <a:lnTo>
                  <a:pt x="3381" y="8475"/>
                </a:lnTo>
                <a:lnTo>
                  <a:pt x="3334" y="8666"/>
                </a:lnTo>
                <a:lnTo>
                  <a:pt x="3238" y="8856"/>
                </a:lnTo>
                <a:lnTo>
                  <a:pt x="3096" y="8999"/>
                </a:lnTo>
                <a:lnTo>
                  <a:pt x="2953" y="9142"/>
                </a:lnTo>
                <a:lnTo>
                  <a:pt x="2762" y="9189"/>
                </a:lnTo>
                <a:lnTo>
                  <a:pt x="2572" y="9237"/>
                </a:lnTo>
                <a:lnTo>
                  <a:pt x="2381" y="9237"/>
                </a:lnTo>
                <a:lnTo>
                  <a:pt x="2143" y="9189"/>
                </a:lnTo>
                <a:lnTo>
                  <a:pt x="1953" y="9094"/>
                </a:lnTo>
                <a:lnTo>
                  <a:pt x="1620" y="8809"/>
                </a:lnTo>
                <a:lnTo>
                  <a:pt x="1286" y="8475"/>
                </a:lnTo>
                <a:lnTo>
                  <a:pt x="1048" y="8094"/>
                </a:lnTo>
                <a:lnTo>
                  <a:pt x="810" y="7761"/>
                </a:lnTo>
                <a:lnTo>
                  <a:pt x="667" y="7380"/>
                </a:lnTo>
                <a:lnTo>
                  <a:pt x="525" y="6999"/>
                </a:lnTo>
                <a:lnTo>
                  <a:pt x="429" y="6571"/>
                </a:lnTo>
                <a:lnTo>
                  <a:pt x="334" y="6142"/>
                </a:lnTo>
                <a:lnTo>
                  <a:pt x="334" y="5666"/>
                </a:lnTo>
                <a:lnTo>
                  <a:pt x="334" y="5190"/>
                </a:lnTo>
                <a:lnTo>
                  <a:pt x="382" y="4714"/>
                </a:lnTo>
                <a:lnTo>
                  <a:pt x="525" y="3810"/>
                </a:lnTo>
                <a:lnTo>
                  <a:pt x="715" y="2905"/>
                </a:lnTo>
                <a:lnTo>
                  <a:pt x="667" y="2857"/>
                </a:lnTo>
                <a:lnTo>
                  <a:pt x="620" y="2857"/>
                </a:lnTo>
                <a:lnTo>
                  <a:pt x="239" y="4095"/>
                </a:lnTo>
                <a:lnTo>
                  <a:pt x="96" y="4619"/>
                </a:lnTo>
                <a:lnTo>
                  <a:pt x="1" y="5190"/>
                </a:lnTo>
                <a:lnTo>
                  <a:pt x="1" y="5714"/>
                </a:lnTo>
                <a:lnTo>
                  <a:pt x="1" y="6285"/>
                </a:lnTo>
                <a:lnTo>
                  <a:pt x="96" y="6809"/>
                </a:lnTo>
                <a:lnTo>
                  <a:pt x="239" y="7333"/>
                </a:lnTo>
                <a:lnTo>
                  <a:pt x="382" y="7761"/>
                </a:lnTo>
                <a:lnTo>
                  <a:pt x="620" y="8142"/>
                </a:lnTo>
                <a:lnTo>
                  <a:pt x="858" y="8570"/>
                </a:lnTo>
                <a:lnTo>
                  <a:pt x="1144" y="8951"/>
                </a:lnTo>
                <a:lnTo>
                  <a:pt x="1524" y="9237"/>
                </a:lnTo>
                <a:lnTo>
                  <a:pt x="1905" y="9475"/>
                </a:lnTo>
                <a:lnTo>
                  <a:pt x="2096" y="9570"/>
                </a:lnTo>
                <a:lnTo>
                  <a:pt x="2286" y="9618"/>
                </a:lnTo>
                <a:lnTo>
                  <a:pt x="2524" y="9665"/>
                </a:lnTo>
                <a:lnTo>
                  <a:pt x="2762" y="9618"/>
                </a:lnTo>
                <a:lnTo>
                  <a:pt x="2953" y="9570"/>
                </a:lnTo>
                <a:lnTo>
                  <a:pt x="3143" y="9523"/>
                </a:lnTo>
                <a:lnTo>
                  <a:pt x="3429" y="9285"/>
                </a:lnTo>
                <a:lnTo>
                  <a:pt x="3667" y="8999"/>
                </a:lnTo>
                <a:lnTo>
                  <a:pt x="3762" y="8809"/>
                </a:lnTo>
                <a:lnTo>
                  <a:pt x="3810" y="8618"/>
                </a:lnTo>
                <a:lnTo>
                  <a:pt x="3857" y="8190"/>
                </a:lnTo>
                <a:lnTo>
                  <a:pt x="3810" y="7714"/>
                </a:lnTo>
                <a:lnTo>
                  <a:pt x="3714" y="7285"/>
                </a:lnTo>
                <a:lnTo>
                  <a:pt x="3572" y="6857"/>
                </a:lnTo>
                <a:lnTo>
                  <a:pt x="3334" y="6333"/>
                </a:lnTo>
                <a:lnTo>
                  <a:pt x="3143" y="5809"/>
                </a:lnTo>
                <a:lnTo>
                  <a:pt x="3000" y="5238"/>
                </a:lnTo>
                <a:lnTo>
                  <a:pt x="3000" y="4952"/>
                </a:lnTo>
                <a:lnTo>
                  <a:pt x="3000" y="4714"/>
                </a:lnTo>
                <a:lnTo>
                  <a:pt x="3048" y="4428"/>
                </a:lnTo>
                <a:lnTo>
                  <a:pt x="3143" y="4143"/>
                </a:lnTo>
                <a:lnTo>
                  <a:pt x="3286" y="3905"/>
                </a:lnTo>
                <a:lnTo>
                  <a:pt x="3429" y="3667"/>
                </a:lnTo>
                <a:lnTo>
                  <a:pt x="4095" y="2762"/>
                </a:lnTo>
                <a:lnTo>
                  <a:pt x="4333" y="2429"/>
                </a:lnTo>
                <a:lnTo>
                  <a:pt x="4476" y="2048"/>
                </a:lnTo>
                <a:lnTo>
                  <a:pt x="4571" y="1620"/>
                </a:lnTo>
                <a:lnTo>
                  <a:pt x="4524" y="1239"/>
                </a:lnTo>
                <a:lnTo>
                  <a:pt x="4429" y="858"/>
                </a:lnTo>
                <a:lnTo>
                  <a:pt x="4238" y="525"/>
                </a:lnTo>
                <a:lnTo>
                  <a:pt x="3953" y="239"/>
                </a:lnTo>
                <a:lnTo>
                  <a:pt x="366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4" name="Google Shape;6695;p66"/>
          <p:cNvSpPr/>
          <p:nvPr/>
        </p:nvSpPr>
        <p:spPr>
          <a:xfrm flipH="1">
            <a:off x="1383462" y="2505902"/>
            <a:ext cx="63366" cy="14801"/>
          </a:xfrm>
          <a:custGeom>
            <a:avLst/>
            <a:gdLst/>
            <a:ahLst/>
            <a:cxnLst/>
            <a:rect l="l" t="t" r="r" b="b"/>
            <a:pathLst>
              <a:path w="3286" h="763" extrusionOk="0">
                <a:moveTo>
                  <a:pt x="1810" y="1"/>
                </a:moveTo>
                <a:lnTo>
                  <a:pt x="1381" y="48"/>
                </a:lnTo>
                <a:lnTo>
                  <a:pt x="905" y="96"/>
                </a:lnTo>
                <a:lnTo>
                  <a:pt x="477" y="191"/>
                </a:lnTo>
                <a:lnTo>
                  <a:pt x="48" y="381"/>
                </a:lnTo>
                <a:lnTo>
                  <a:pt x="0" y="381"/>
                </a:lnTo>
                <a:lnTo>
                  <a:pt x="48" y="429"/>
                </a:lnTo>
                <a:lnTo>
                  <a:pt x="477" y="381"/>
                </a:lnTo>
                <a:lnTo>
                  <a:pt x="905" y="334"/>
                </a:lnTo>
                <a:lnTo>
                  <a:pt x="1762" y="334"/>
                </a:lnTo>
                <a:lnTo>
                  <a:pt x="2143" y="429"/>
                </a:lnTo>
                <a:lnTo>
                  <a:pt x="2524" y="524"/>
                </a:lnTo>
                <a:lnTo>
                  <a:pt x="3238" y="762"/>
                </a:lnTo>
                <a:lnTo>
                  <a:pt x="3285" y="762"/>
                </a:lnTo>
                <a:lnTo>
                  <a:pt x="3285" y="715"/>
                </a:lnTo>
                <a:lnTo>
                  <a:pt x="3000" y="381"/>
                </a:lnTo>
                <a:lnTo>
                  <a:pt x="2667" y="191"/>
                </a:lnTo>
                <a:lnTo>
                  <a:pt x="2238" y="48"/>
                </a:lnTo>
                <a:lnTo>
                  <a:pt x="1810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5" name="Google Shape;6696;p66"/>
          <p:cNvSpPr/>
          <p:nvPr/>
        </p:nvSpPr>
        <p:spPr>
          <a:xfrm flipH="1">
            <a:off x="1327461" y="2439405"/>
            <a:ext cx="20209" cy="15732"/>
          </a:xfrm>
          <a:custGeom>
            <a:avLst/>
            <a:gdLst/>
            <a:ahLst/>
            <a:cxnLst/>
            <a:rect l="l" t="t" r="r" b="b"/>
            <a:pathLst>
              <a:path w="1048" h="811" extrusionOk="0">
                <a:moveTo>
                  <a:pt x="1000" y="1"/>
                </a:moveTo>
                <a:lnTo>
                  <a:pt x="952" y="48"/>
                </a:lnTo>
                <a:lnTo>
                  <a:pt x="857" y="144"/>
                </a:lnTo>
                <a:lnTo>
                  <a:pt x="762" y="239"/>
                </a:lnTo>
                <a:lnTo>
                  <a:pt x="524" y="429"/>
                </a:lnTo>
                <a:lnTo>
                  <a:pt x="238" y="620"/>
                </a:lnTo>
                <a:lnTo>
                  <a:pt x="143" y="667"/>
                </a:lnTo>
                <a:lnTo>
                  <a:pt x="0" y="715"/>
                </a:lnTo>
                <a:lnTo>
                  <a:pt x="0" y="762"/>
                </a:lnTo>
                <a:lnTo>
                  <a:pt x="143" y="810"/>
                </a:lnTo>
                <a:lnTo>
                  <a:pt x="334" y="762"/>
                </a:lnTo>
                <a:lnTo>
                  <a:pt x="476" y="715"/>
                </a:lnTo>
                <a:lnTo>
                  <a:pt x="619" y="620"/>
                </a:lnTo>
                <a:lnTo>
                  <a:pt x="857" y="334"/>
                </a:lnTo>
                <a:lnTo>
                  <a:pt x="952" y="191"/>
                </a:lnTo>
                <a:lnTo>
                  <a:pt x="1000" y="96"/>
                </a:lnTo>
                <a:lnTo>
                  <a:pt x="1048" y="48"/>
                </a:lnTo>
                <a:lnTo>
                  <a:pt x="10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6" name="Google Shape;6697;p66"/>
          <p:cNvSpPr/>
          <p:nvPr/>
        </p:nvSpPr>
        <p:spPr>
          <a:xfrm flipH="1">
            <a:off x="665528" y="2540994"/>
            <a:ext cx="402124" cy="487653"/>
          </a:xfrm>
          <a:custGeom>
            <a:avLst/>
            <a:gdLst/>
            <a:ahLst/>
            <a:cxnLst/>
            <a:rect l="l" t="t" r="r" b="b"/>
            <a:pathLst>
              <a:path w="20853" h="25139" extrusionOk="0">
                <a:moveTo>
                  <a:pt x="8189" y="1"/>
                </a:moveTo>
                <a:lnTo>
                  <a:pt x="7760" y="48"/>
                </a:lnTo>
                <a:lnTo>
                  <a:pt x="7379" y="96"/>
                </a:lnTo>
                <a:lnTo>
                  <a:pt x="6999" y="239"/>
                </a:lnTo>
                <a:lnTo>
                  <a:pt x="6618" y="382"/>
                </a:lnTo>
                <a:lnTo>
                  <a:pt x="6284" y="572"/>
                </a:lnTo>
                <a:lnTo>
                  <a:pt x="5951" y="810"/>
                </a:lnTo>
                <a:lnTo>
                  <a:pt x="5618" y="1048"/>
                </a:lnTo>
                <a:lnTo>
                  <a:pt x="5332" y="1381"/>
                </a:lnTo>
                <a:lnTo>
                  <a:pt x="4999" y="1810"/>
                </a:lnTo>
                <a:lnTo>
                  <a:pt x="4380" y="2667"/>
                </a:lnTo>
                <a:lnTo>
                  <a:pt x="3571" y="3905"/>
                </a:lnTo>
                <a:lnTo>
                  <a:pt x="2666" y="5333"/>
                </a:lnTo>
                <a:lnTo>
                  <a:pt x="1809" y="6856"/>
                </a:lnTo>
                <a:lnTo>
                  <a:pt x="1000" y="8380"/>
                </a:lnTo>
                <a:lnTo>
                  <a:pt x="667" y="9094"/>
                </a:lnTo>
                <a:lnTo>
                  <a:pt x="381" y="9761"/>
                </a:lnTo>
                <a:lnTo>
                  <a:pt x="190" y="10332"/>
                </a:lnTo>
                <a:lnTo>
                  <a:pt x="48" y="10856"/>
                </a:lnTo>
                <a:lnTo>
                  <a:pt x="0" y="11236"/>
                </a:lnTo>
                <a:lnTo>
                  <a:pt x="0" y="11665"/>
                </a:lnTo>
                <a:lnTo>
                  <a:pt x="48" y="12046"/>
                </a:lnTo>
                <a:lnTo>
                  <a:pt x="95" y="12427"/>
                </a:lnTo>
                <a:lnTo>
                  <a:pt x="286" y="13188"/>
                </a:lnTo>
                <a:lnTo>
                  <a:pt x="524" y="13855"/>
                </a:lnTo>
                <a:lnTo>
                  <a:pt x="762" y="14474"/>
                </a:lnTo>
                <a:lnTo>
                  <a:pt x="1000" y="14902"/>
                </a:lnTo>
                <a:lnTo>
                  <a:pt x="1238" y="15283"/>
                </a:lnTo>
                <a:lnTo>
                  <a:pt x="286" y="25138"/>
                </a:lnTo>
                <a:lnTo>
                  <a:pt x="286" y="25138"/>
                </a:lnTo>
                <a:lnTo>
                  <a:pt x="2952" y="25043"/>
                </a:lnTo>
                <a:lnTo>
                  <a:pt x="9093" y="24805"/>
                </a:lnTo>
                <a:lnTo>
                  <a:pt x="15949" y="24472"/>
                </a:lnTo>
                <a:lnTo>
                  <a:pt x="18806" y="24281"/>
                </a:lnTo>
                <a:lnTo>
                  <a:pt x="20853" y="24091"/>
                </a:lnTo>
                <a:lnTo>
                  <a:pt x="20615" y="23329"/>
                </a:lnTo>
                <a:lnTo>
                  <a:pt x="19996" y="21187"/>
                </a:lnTo>
                <a:lnTo>
                  <a:pt x="19091" y="18140"/>
                </a:lnTo>
                <a:lnTo>
                  <a:pt x="18520" y="16378"/>
                </a:lnTo>
                <a:lnTo>
                  <a:pt x="17901" y="14521"/>
                </a:lnTo>
                <a:lnTo>
                  <a:pt x="17187" y="12569"/>
                </a:lnTo>
                <a:lnTo>
                  <a:pt x="16473" y="10665"/>
                </a:lnTo>
                <a:lnTo>
                  <a:pt x="15711" y="8761"/>
                </a:lnTo>
                <a:lnTo>
                  <a:pt x="14902" y="6952"/>
                </a:lnTo>
                <a:lnTo>
                  <a:pt x="14092" y="5285"/>
                </a:lnTo>
                <a:lnTo>
                  <a:pt x="13235" y="3809"/>
                </a:lnTo>
                <a:lnTo>
                  <a:pt x="12807" y="3143"/>
                </a:lnTo>
                <a:lnTo>
                  <a:pt x="12426" y="2572"/>
                </a:lnTo>
                <a:lnTo>
                  <a:pt x="11998" y="2048"/>
                </a:lnTo>
                <a:lnTo>
                  <a:pt x="11569" y="1572"/>
                </a:lnTo>
                <a:lnTo>
                  <a:pt x="11141" y="1191"/>
                </a:lnTo>
                <a:lnTo>
                  <a:pt x="10712" y="858"/>
                </a:lnTo>
                <a:lnTo>
                  <a:pt x="10284" y="620"/>
                </a:lnTo>
                <a:lnTo>
                  <a:pt x="9855" y="382"/>
                </a:lnTo>
                <a:lnTo>
                  <a:pt x="9427" y="239"/>
                </a:lnTo>
                <a:lnTo>
                  <a:pt x="8998" y="96"/>
                </a:lnTo>
                <a:lnTo>
                  <a:pt x="8570" y="48"/>
                </a:lnTo>
                <a:lnTo>
                  <a:pt x="8189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7" name="Google Shape;6698;p66"/>
          <p:cNvSpPr/>
          <p:nvPr/>
        </p:nvSpPr>
        <p:spPr>
          <a:xfrm flipH="1">
            <a:off x="886770" y="2543768"/>
            <a:ext cx="3702" cy="1863"/>
          </a:xfrm>
          <a:custGeom>
            <a:avLst/>
            <a:gdLst/>
            <a:ahLst/>
            <a:cxnLst/>
            <a:rect l="l" t="t" r="r" b="b"/>
            <a:pathLst>
              <a:path w="192" h="96" extrusionOk="0">
                <a:moveTo>
                  <a:pt x="1" y="1"/>
                </a:moveTo>
                <a:lnTo>
                  <a:pt x="48" y="48"/>
                </a:lnTo>
                <a:lnTo>
                  <a:pt x="96" y="96"/>
                </a:lnTo>
                <a:lnTo>
                  <a:pt x="191" y="48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8" name="Google Shape;6699;p66"/>
          <p:cNvSpPr/>
          <p:nvPr/>
        </p:nvSpPr>
        <p:spPr>
          <a:xfrm flipH="1">
            <a:off x="978580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19" name="Google Shape;6700;p66"/>
          <p:cNvSpPr/>
          <p:nvPr/>
        </p:nvSpPr>
        <p:spPr>
          <a:xfrm flipH="1">
            <a:off x="932684" y="260842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143"/>
                </a:lnTo>
                <a:lnTo>
                  <a:pt x="1" y="238"/>
                </a:lnTo>
                <a:lnTo>
                  <a:pt x="239" y="238"/>
                </a:lnTo>
                <a:lnTo>
                  <a:pt x="239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0" name="Google Shape;6701;p66"/>
          <p:cNvSpPr/>
          <p:nvPr/>
        </p:nvSpPr>
        <p:spPr>
          <a:xfrm flipH="1">
            <a:off x="885864" y="260842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9" y="0"/>
                </a:moveTo>
                <a:lnTo>
                  <a:pt x="1" y="143"/>
                </a:lnTo>
                <a:lnTo>
                  <a:pt x="49" y="238"/>
                </a:lnTo>
                <a:lnTo>
                  <a:pt x="239" y="238"/>
                </a:lnTo>
                <a:lnTo>
                  <a:pt x="287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1" name="Google Shape;6702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2" name="Google Shape;6703;p66"/>
          <p:cNvSpPr/>
          <p:nvPr/>
        </p:nvSpPr>
        <p:spPr>
          <a:xfrm flipH="1">
            <a:off x="955633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3" name="Google Shape;6704;p66"/>
          <p:cNvSpPr/>
          <p:nvPr/>
        </p:nvSpPr>
        <p:spPr>
          <a:xfrm flipH="1">
            <a:off x="908812" y="257424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4" name="Google Shape;6705;p66"/>
          <p:cNvSpPr/>
          <p:nvPr/>
        </p:nvSpPr>
        <p:spPr>
          <a:xfrm flipH="1">
            <a:off x="862917" y="257424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5" name="Google Shape;6706;p66"/>
          <p:cNvSpPr/>
          <p:nvPr/>
        </p:nvSpPr>
        <p:spPr>
          <a:xfrm flipH="1">
            <a:off x="1025401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6" name="Google Shape;6707;p66"/>
          <p:cNvSpPr/>
          <p:nvPr/>
        </p:nvSpPr>
        <p:spPr>
          <a:xfrm flipH="1">
            <a:off x="978580" y="267583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7" name="Google Shape;6708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8" name="Google Shape;6709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29" name="Google Shape;6710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0" name="Google Shape;6711;p66"/>
          <p:cNvSpPr/>
          <p:nvPr/>
        </p:nvSpPr>
        <p:spPr>
          <a:xfrm flipH="1">
            <a:off x="793129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48" y="48"/>
                </a:lnTo>
                <a:lnTo>
                  <a:pt x="0" y="143"/>
                </a:lnTo>
                <a:lnTo>
                  <a:pt x="0" y="239"/>
                </a:lnTo>
                <a:lnTo>
                  <a:pt x="95" y="286"/>
                </a:lnTo>
                <a:lnTo>
                  <a:pt x="191" y="239"/>
                </a:lnTo>
                <a:lnTo>
                  <a:pt x="238" y="143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1" name="Google Shape;6712;p66"/>
          <p:cNvSpPr/>
          <p:nvPr/>
        </p:nvSpPr>
        <p:spPr>
          <a:xfrm flipH="1">
            <a:off x="1002453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0" y="1"/>
                </a:moveTo>
                <a:lnTo>
                  <a:pt x="0" y="96"/>
                </a:lnTo>
                <a:lnTo>
                  <a:pt x="0" y="239"/>
                </a:lnTo>
                <a:lnTo>
                  <a:pt x="238" y="239"/>
                </a:lnTo>
                <a:lnTo>
                  <a:pt x="238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2" name="Google Shape;6713;p66"/>
          <p:cNvSpPr/>
          <p:nvPr/>
        </p:nvSpPr>
        <p:spPr>
          <a:xfrm flipH="1">
            <a:off x="955633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3" name="Google Shape;671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4" name="Google Shape;671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5" name="Google Shape;671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6" name="Google Shape;6717;p66"/>
          <p:cNvSpPr/>
          <p:nvPr/>
        </p:nvSpPr>
        <p:spPr>
          <a:xfrm flipH="1">
            <a:off x="1025401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7" name="Google Shape;6718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8" name="Google Shape;6719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39" name="Google Shape;6720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0" name="Google Shape;6721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1" name="Google Shape;6722;p66"/>
          <p:cNvSpPr/>
          <p:nvPr/>
        </p:nvSpPr>
        <p:spPr>
          <a:xfrm flipH="1">
            <a:off x="793129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2" name="Google Shape;6723;p66"/>
          <p:cNvSpPr/>
          <p:nvPr/>
        </p:nvSpPr>
        <p:spPr>
          <a:xfrm flipH="1">
            <a:off x="749065" y="2745103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48" y="0"/>
                </a:moveTo>
                <a:lnTo>
                  <a:pt x="1" y="95"/>
                </a:lnTo>
                <a:lnTo>
                  <a:pt x="48" y="191"/>
                </a:lnTo>
                <a:lnTo>
                  <a:pt x="143" y="23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3" name="Google Shape;6724;p66"/>
          <p:cNvSpPr/>
          <p:nvPr/>
        </p:nvSpPr>
        <p:spPr>
          <a:xfrm flipH="1">
            <a:off x="1048368" y="271092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1"/>
                </a:moveTo>
                <a:lnTo>
                  <a:pt x="1" y="144"/>
                </a:lnTo>
                <a:lnTo>
                  <a:pt x="48" y="239"/>
                </a:lnTo>
                <a:lnTo>
                  <a:pt x="96" y="239"/>
                </a:lnTo>
                <a:lnTo>
                  <a:pt x="191" y="191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4" name="Google Shape;6725;p66"/>
          <p:cNvSpPr/>
          <p:nvPr/>
        </p:nvSpPr>
        <p:spPr>
          <a:xfrm flipH="1">
            <a:off x="1002453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5" name="Google Shape;6726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6" name="Google Shape;6727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7" name="Google Shape;6728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8" name="Google Shape;6729;p66"/>
          <p:cNvSpPr/>
          <p:nvPr/>
        </p:nvSpPr>
        <p:spPr>
          <a:xfrm flipH="1">
            <a:off x="816095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49" name="Google Shape;6730;p66"/>
          <p:cNvSpPr/>
          <p:nvPr/>
        </p:nvSpPr>
        <p:spPr>
          <a:xfrm flipH="1">
            <a:off x="769274" y="271001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0" name="Google Shape;6731;p66"/>
          <p:cNvSpPr/>
          <p:nvPr/>
        </p:nvSpPr>
        <p:spPr>
          <a:xfrm flipH="1">
            <a:off x="1025401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1" name="Google Shape;6732;p66"/>
          <p:cNvSpPr/>
          <p:nvPr/>
        </p:nvSpPr>
        <p:spPr>
          <a:xfrm flipH="1">
            <a:off x="978580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2" name="Google Shape;6733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3" name="Google Shape;6734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4" name="Google Shape;6735;p66"/>
          <p:cNvSpPr/>
          <p:nvPr/>
        </p:nvSpPr>
        <p:spPr>
          <a:xfrm flipH="1">
            <a:off x="839043" y="2812512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5" name="Google Shape;6736;p66"/>
          <p:cNvSpPr/>
          <p:nvPr/>
        </p:nvSpPr>
        <p:spPr>
          <a:xfrm flipH="1">
            <a:off x="793129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95" y="286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191" y="48"/>
                </a:lnTo>
                <a:lnTo>
                  <a:pt x="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6" name="Google Shape;6737;p66"/>
          <p:cNvSpPr/>
          <p:nvPr/>
        </p:nvSpPr>
        <p:spPr>
          <a:xfrm flipH="1">
            <a:off x="746307" y="281251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7" name="Google Shape;6738;p66"/>
          <p:cNvSpPr/>
          <p:nvPr/>
        </p:nvSpPr>
        <p:spPr>
          <a:xfrm flipH="1">
            <a:off x="1048368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8" name="Google Shape;6739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59" name="Google Shape;6740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0" name="Google Shape;6741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1" name="Google Shape;6742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2" name="Google Shape;6743;p66"/>
          <p:cNvSpPr/>
          <p:nvPr/>
        </p:nvSpPr>
        <p:spPr>
          <a:xfrm flipH="1">
            <a:off x="816095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3" name="Google Shape;6744;p66"/>
          <p:cNvSpPr/>
          <p:nvPr/>
        </p:nvSpPr>
        <p:spPr>
          <a:xfrm flipH="1">
            <a:off x="769274" y="2778351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4" name="Google Shape;6745;p66"/>
          <p:cNvSpPr/>
          <p:nvPr/>
        </p:nvSpPr>
        <p:spPr>
          <a:xfrm flipH="1">
            <a:off x="1025401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5" name="Google Shape;6746;p66"/>
          <p:cNvSpPr/>
          <p:nvPr/>
        </p:nvSpPr>
        <p:spPr>
          <a:xfrm flipH="1">
            <a:off x="978580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6" name="Google Shape;6747;p66"/>
          <p:cNvSpPr/>
          <p:nvPr/>
        </p:nvSpPr>
        <p:spPr>
          <a:xfrm flipH="1">
            <a:off x="932684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7" name="Google Shape;6748;p66"/>
          <p:cNvSpPr/>
          <p:nvPr/>
        </p:nvSpPr>
        <p:spPr>
          <a:xfrm flipH="1">
            <a:off x="885864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239" y="239"/>
                </a:lnTo>
                <a:lnTo>
                  <a:pt x="287" y="144"/>
                </a:lnTo>
                <a:lnTo>
                  <a:pt x="287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8" name="Google Shape;6749;p66"/>
          <p:cNvSpPr/>
          <p:nvPr/>
        </p:nvSpPr>
        <p:spPr>
          <a:xfrm flipH="1">
            <a:off x="839043" y="288085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238" y="239"/>
                </a:lnTo>
                <a:lnTo>
                  <a:pt x="286" y="144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9" name="Google Shape;6750;p66"/>
          <p:cNvSpPr/>
          <p:nvPr/>
        </p:nvSpPr>
        <p:spPr>
          <a:xfrm flipH="1">
            <a:off x="793129" y="288085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5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91" y="239"/>
                </a:lnTo>
                <a:lnTo>
                  <a:pt x="238" y="144"/>
                </a:lnTo>
                <a:lnTo>
                  <a:pt x="238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0" name="Google Shape;6751;p66"/>
          <p:cNvSpPr/>
          <p:nvPr/>
        </p:nvSpPr>
        <p:spPr>
          <a:xfrm flipH="1">
            <a:off x="746307" y="288085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1"/>
                </a:moveTo>
                <a:lnTo>
                  <a:pt x="48" y="48"/>
                </a:lnTo>
                <a:lnTo>
                  <a:pt x="1" y="144"/>
                </a:lnTo>
                <a:lnTo>
                  <a:pt x="48" y="191"/>
                </a:lnTo>
                <a:lnTo>
                  <a:pt x="143" y="239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1" name="Google Shape;6752;p66"/>
          <p:cNvSpPr/>
          <p:nvPr/>
        </p:nvSpPr>
        <p:spPr>
          <a:xfrm flipH="1">
            <a:off x="702244" y="2880852"/>
            <a:ext cx="2777" cy="4636"/>
          </a:xfrm>
          <a:custGeom>
            <a:avLst/>
            <a:gdLst/>
            <a:ahLst/>
            <a:cxnLst/>
            <a:rect l="l" t="t" r="r" b="b"/>
            <a:pathLst>
              <a:path w="144" h="239" extrusionOk="0">
                <a:moveTo>
                  <a:pt x="96" y="1"/>
                </a:moveTo>
                <a:lnTo>
                  <a:pt x="1" y="48"/>
                </a:lnTo>
                <a:lnTo>
                  <a:pt x="1" y="96"/>
                </a:lnTo>
                <a:lnTo>
                  <a:pt x="48" y="191"/>
                </a:lnTo>
                <a:lnTo>
                  <a:pt x="143" y="239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2" name="Google Shape;6753;p66"/>
          <p:cNvSpPr/>
          <p:nvPr/>
        </p:nvSpPr>
        <p:spPr>
          <a:xfrm flipH="1">
            <a:off x="1002453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3" name="Google Shape;6754;p66"/>
          <p:cNvSpPr/>
          <p:nvPr/>
        </p:nvSpPr>
        <p:spPr>
          <a:xfrm flipH="1">
            <a:off x="955633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4" name="Google Shape;6755;p66"/>
          <p:cNvSpPr/>
          <p:nvPr/>
        </p:nvSpPr>
        <p:spPr>
          <a:xfrm flipH="1">
            <a:off x="908812" y="284669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5" name="Google Shape;6756;p66"/>
          <p:cNvSpPr/>
          <p:nvPr/>
        </p:nvSpPr>
        <p:spPr>
          <a:xfrm flipH="1">
            <a:off x="862917" y="2846692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6" name="Google Shape;6757;p66"/>
          <p:cNvSpPr/>
          <p:nvPr/>
        </p:nvSpPr>
        <p:spPr>
          <a:xfrm flipH="1">
            <a:off x="816095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7" name="Google Shape;6758;p66"/>
          <p:cNvSpPr/>
          <p:nvPr/>
        </p:nvSpPr>
        <p:spPr>
          <a:xfrm flipH="1">
            <a:off x="769274" y="2846692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8" name="Google Shape;6759;p66"/>
          <p:cNvSpPr/>
          <p:nvPr/>
        </p:nvSpPr>
        <p:spPr>
          <a:xfrm flipH="1">
            <a:off x="723360" y="284669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91" y="0"/>
                </a:moveTo>
                <a:lnTo>
                  <a:pt x="96" y="48"/>
                </a:lnTo>
                <a:lnTo>
                  <a:pt x="1" y="143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79" name="Google Shape;6760;p66"/>
          <p:cNvSpPr/>
          <p:nvPr/>
        </p:nvSpPr>
        <p:spPr>
          <a:xfrm flipH="1">
            <a:off x="1025401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0" name="Google Shape;6761;p66"/>
          <p:cNvSpPr/>
          <p:nvPr/>
        </p:nvSpPr>
        <p:spPr>
          <a:xfrm flipH="1">
            <a:off x="978580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1" name="Google Shape;6762;p66"/>
          <p:cNvSpPr/>
          <p:nvPr/>
        </p:nvSpPr>
        <p:spPr>
          <a:xfrm flipH="1">
            <a:off x="932684" y="294828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239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2" name="Google Shape;6763;p66"/>
          <p:cNvSpPr/>
          <p:nvPr/>
        </p:nvSpPr>
        <p:spPr>
          <a:xfrm flipH="1">
            <a:off x="885864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238"/>
                </a:lnTo>
                <a:lnTo>
                  <a:pt x="144" y="286"/>
                </a:lnTo>
                <a:lnTo>
                  <a:pt x="239" y="238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3" name="Google Shape;6764;p66"/>
          <p:cNvSpPr/>
          <p:nvPr/>
        </p:nvSpPr>
        <p:spPr>
          <a:xfrm flipH="1">
            <a:off x="839043" y="2948280"/>
            <a:ext cx="5515" cy="5548"/>
          </a:xfrm>
          <a:custGeom>
            <a:avLst/>
            <a:gdLst/>
            <a:ahLst/>
            <a:cxnLst/>
            <a:rect l="l" t="t" r="r" b="b"/>
            <a:pathLst>
              <a:path w="286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4" name="Google Shape;6765;p66"/>
          <p:cNvSpPr/>
          <p:nvPr/>
        </p:nvSpPr>
        <p:spPr>
          <a:xfrm flipH="1">
            <a:off x="793129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5" name="Google Shape;6766;p66"/>
          <p:cNvSpPr/>
          <p:nvPr/>
        </p:nvSpPr>
        <p:spPr>
          <a:xfrm flipH="1">
            <a:off x="74630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6" name="Google Shape;6767;p66"/>
          <p:cNvSpPr/>
          <p:nvPr/>
        </p:nvSpPr>
        <p:spPr>
          <a:xfrm flipH="1">
            <a:off x="699487" y="294828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1" y="48"/>
                </a:lnTo>
                <a:lnTo>
                  <a:pt x="1" y="191"/>
                </a:lnTo>
                <a:lnTo>
                  <a:pt x="48" y="286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7" name="Google Shape;6768;p66"/>
          <p:cNvSpPr/>
          <p:nvPr/>
        </p:nvSpPr>
        <p:spPr>
          <a:xfrm flipH="1">
            <a:off x="1048368" y="2915032"/>
            <a:ext cx="3683" cy="4636"/>
          </a:xfrm>
          <a:custGeom>
            <a:avLst/>
            <a:gdLst/>
            <a:ahLst/>
            <a:cxnLst/>
            <a:rect l="l" t="t" r="r" b="b"/>
            <a:pathLst>
              <a:path w="191" h="239" extrusionOk="0">
                <a:moveTo>
                  <a:pt x="48" y="0"/>
                </a:moveTo>
                <a:lnTo>
                  <a:pt x="0" y="238"/>
                </a:lnTo>
                <a:lnTo>
                  <a:pt x="143" y="238"/>
                </a:lnTo>
                <a:lnTo>
                  <a:pt x="191" y="143"/>
                </a:lnTo>
                <a:lnTo>
                  <a:pt x="143" y="48"/>
                </a:lnTo>
                <a:lnTo>
                  <a:pt x="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8" name="Google Shape;6769;p66"/>
          <p:cNvSpPr/>
          <p:nvPr/>
        </p:nvSpPr>
        <p:spPr>
          <a:xfrm flipH="1">
            <a:off x="1002453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48" y="0"/>
                </a:moveTo>
                <a:lnTo>
                  <a:pt x="0" y="96"/>
                </a:lnTo>
                <a:lnTo>
                  <a:pt x="0" y="191"/>
                </a:lnTo>
                <a:lnTo>
                  <a:pt x="95" y="238"/>
                </a:lnTo>
                <a:lnTo>
                  <a:pt x="191" y="238"/>
                </a:lnTo>
                <a:lnTo>
                  <a:pt x="238" y="143"/>
                </a:lnTo>
                <a:lnTo>
                  <a:pt x="238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89" name="Google Shape;6770;p66"/>
          <p:cNvSpPr/>
          <p:nvPr/>
        </p:nvSpPr>
        <p:spPr>
          <a:xfrm flipH="1">
            <a:off x="955633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0"/>
                </a:moveTo>
                <a:lnTo>
                  <a:pt x="1" y="96"/>
                </a:lnTo>
                <a:lnTo>
                  <a:pt x="48" y="191"/>
                </a:lnTo>
                <a:lnTo>
                  <a:pt x="144" y="238"/>
                </a:lnTo>
                <a:lnTo>
                  <a:pt x="239" y="238"/>
                </a:lnTo>
                <a:lnTo>
                  <a:pt x="286" y="143"/>
                </a:lnTo>
                <a:lnTo>
                  <a:pt x="286" y="96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0" name="Google Shape;6771;p66"/>
          <p:cNvSpPr/>
          <p:nvPr/>
        </p:nvSpPr>
        <p:spPr>
          <a:xfrm flipH="1">
            <a:off x="908812" y="2915032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1" name="Google Shape;6772;p66"/>
          <p:cNvSpPr/>
          <p:nvPr/>
        </p:nvSpPr>
        <p:spPr>
          <a:xfrm flipH="1">
            <a:off x="862917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2" name="Google Shape;6773;p66"/>
          <p:cNvSpPr/>
          <p:nvPr/>
        </p:nvSpPr>
        <p:spPr>
          <a:xfrm flipH="1">
            <a:off x="816095" y="2915032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0"/>
                </a:moveTo>
                <a:lnTo>
                  <a:pt x="1" y="96"/>
                </a:lnTo>
                <a:lnTo>
                  <a:pt x="1" y="191"/>
                </a:lnTo>
                <a:lnTo>
                  <a:pt x="96" y="238"/>
                </a:lnTo>
                <a:lnTo>
                  <a:pt x="191" y="238"/>
                </a:lnTo>
                <a:lnTo>
                  <a:pt x="239" y="143"/>
                </a:lnTo>
                <a:lnTo>
                  <a:pt x="239" y="96"/>
                </a:lnTo>
                <a:lnTo>
                  <a:pt x="1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3" name="Google Shape;6774;p66"/>
          <p:cNvSpPr/>
          <p:nvPr/>
        </p:nvSpPr>
        <p:spPr>
          <a:xfrm flipH="1">
            <a:off x="769274" y="291503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96"/>
                </a:lnTo>
                <a:lnTo>
                  <a:pt x="48" y="191"/>
                </a:lnTo>
                <a:lnTo>
                  <a:pt x="143" y="238"/>
                </a:lnTo>
                <a:lnTo>
                  <a:pt x="238" y="238"/>
                </a:lnTo>
                <a:lnTo>
                  <a:pt x="286" y="143"/>
                </a:lnTo>
                <a:lnTo>
                  <a:pt x="286" y="96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4" name="Google Shape;6775;p66"/>
          <p:cNvSpPr/>
          <p:nvPr/>
        </p:nvSpPr>
        <p:spPr>
          <a:xfrm flipH="1">
            <a:off x="723360" y="2915032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48" y="0"/>
                </a:move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5" name="Google Shape;6776;p66"/>
          <p:cNvSpPr/>
          <p:nvPr/>
        </p:nvSpPr>
        <p:spPr>
          <a:xfrm flipH="1">
            <a:off x="1025401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8" y="238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6" name="Google Shape;6777;p66"/>
          <p:cNvSpPr/>
          <p:nvPr/>
        </p:nvSpPr>
        <p:spPr>
          <a:xfrm flipH="1">
            <a:off x="978580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48" y="238"/>
                </a:lnTo>
                <a:lnTo>
                  <a:pt x="143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7" name="Google Shape;6778;p66"/>
          <p:cNvSpPr/>
          <p:nvPr/>
        </p:nvSpPr>
        <p:spPr>
          <a:xfrm flipH="1">
            <a:off x="932684" y="3016620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99" name="Google Shape;6779;p66"/>
          <p:cNvSpPr/>
          <p:nvPr/>
        </p:nvSpPr>
        <p:spPr>
          <a:xfrm flipH="1">
            <a:off x="885864" y="3016620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9" y="48"/>
                </a:lnTo>
                <a:lnTo>
                  <a:pt x="1" y="143"/>
                </a:lnTo>
                <a:lnTo>
                  <a:pt x="49" y="191"/>
                </a:lnTo>
                <a:lnTo>
                  <a:pt x="96" y="286"/>
                </a:lnTo>
                <a:lnTo>
                  <a:pt x="239" y="286"/>
                </a:lnTo>
                <a:lnTo>
                  <a:pt x="287" y="191"/>
                </a:lnTo>
                <a:lnTo>
                  <a:pt x="287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0" name="Google Shape;6780;p66"/>
          <p:cNvSpPr/>
          <p:nvPr/>
        </p:nvSpPr>
        <p:spPr>
          <a:xfrm flipH="1">
            <a:off x="839043" y="3016620"/>
            <a:ext cx="5515" cy="2793"/>
          </a:xfrm>
          <a:custGeom>
            <a:avLst/>
            <a:gdLst/>
            <a:ahLst/>
            <a:cxnLst/>
            <a:rect l="l" t="t" r="r" b="b"/>
            <a:pathLst>
              <a:path w="286" h="144" extrusionOk="0">
                <a:moveTo>
                  <a:pt x="143" y="0"/>
                </a:moveTo>
                <a:lnTo>
                  <a:pt x="48" y="48"/>
                </a:lnTo>
                <a:lnTo>
                  <a:pt x="0" y="143"/>
                </a:lnTo>
                <a:lnTo>
                  <a:pt x="286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2" name="Google Shape;6781;p66"/>
          <p:cNvSpPr/>
          <p:nvPr/>
        </p:nvSpPr>
        <p:spPr>
          <a:xfrm flipH="1">
            <a:off x="794054" y="3016620"/>
            <a:ext cx="3683" cy="931"/>
          </a:xfrm>
          <a:custGeom>
            <a:avLst/>
            <a:gdLst/>
            <a:ahLst/>
            <a:cxnLst/>
            <a:rect l="l" t="t" r="r" b="b"/>
            <a:pathLst>
              <a:path w="191" h="48" extrusionOk="0">
                <a:moveTo>
                  <a:pt x="95" y="0"/>
                </a:moveTo>
                <a:lnTo>
                  <a:pt x="0" y="48"/>
                </a:lnTo>
                <a:lnTo>
                  <a:pt x="191" y="48"/>
                </a:lnTo>
                <a:lnTo>
                  <a:pt x="9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3" name="Google Shape;6782;p66"/>
          <p:cNvSpPr/>
          <p:nvPr/>
        </p:nvSpPr>
        <p:spPr>
          <a:xfrm flipH="1">
            <a:off x="1048368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4" name="Google Shape;6783;p66"/>
          <p:cNvSpPr/>
          <p:nvPr/>
        </p:nvSpPr>
        <p:spPr>
          <a:xfrm flipH="1">
            <a:off x="1002453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0" y="48"/>
                </a:lnTo>
                <a:lnTo>
                  <a:pt x="0" y="144"/>
                </a:lnTo>
                <a:lnTo>
                  <a:pt x="0" y="239"/>
                </a:lnTo>
                <a:lnTo>
                  <a:pt x="143" y="286"/>
                </a:lnTo>
                <a:lnTo>
                  <a:pt x="238" y="239"/>
                </a:lnTo>
                <a:lnTo>
                  <a:pt x="238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5" name="Google Shape;6784;p66"/>
          <p:cNvSpPr/>
          <p:nvPr/>
        </p:nvSpPr>
        <p:spPr>
          <a:xfrm flipH="1">
            <a:off x="955633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6" name="Google Shape;6785;p66"/>
          <p:cNvSpPr/>
          <p:nvPr/>
        </p:nvSpPr>
        <p:spPr>
          <a:xfrm flipH="1">
            <a:off x="908812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39"/>
                </a:lnTo>
                <a:lnTo>
                  <a:pt x="144" y="286"/>
                </a:lnTo>
                <a:lnTo>
                  <a:pt x="239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7" name="Google Shape;6786;p66"/>
          <p:cNvSpPr/>
          <p:nvPr/>
        </p:nvSpPr>
        <p:spPr>
          <a:xfrm flipH="1">
            <a:off x="862917" y="298244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4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8" name="Google Shape;6787;p66"/>
          <p:cNvSpPr/>
          <p:nvPr/>
        </p:nvSpPr>
        <p:spPr>
          <a:xfrm flipH="1">
            <a:off x="816095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09" name="Google Shape;6788;p66"/>
          <p:cNvSpPr/>
          <p:nvPr/>
        </p:nvSpPr>
        <p:spPr>
          <a:xfrm flipH="1">
            <a:off x="769274" y="298244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4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4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0" name="Google Shape;6789;p66"/>
          <p:cNvSpPr/>
          <p:nvPr/>
        </p:nvSpPr>
        <p:spPr>
          <a:xfrm flipH="1">
            <a:off x="723360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86" y="239"/>
                </a:lnTo>
                <a:lnTo>
                  <a:pt x="286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1" name="Google Shape;6790;p66"/>
          <p:cNvSpPr/>
          <p:nvPr/>
        </p:nvSpPr>
        <p:spPr>
          <a:xfrm flipH="1">
            <a:off x="676539" y="298244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8" y="48"/>
                </a:lnTo>
                <a:lnTo>
                  <a:pt x="1" y="144"/>
                </a:lnTo>
                <a:lnTo>
                  <a:pt x="48" y="286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2" name="Google Shape;6791;p66"/>
          <p:cNvSpPr/>
          <p:nvPr/>
        </p:nvSpPr>
        <p:spPr>
          <a:xfrm flipH="1">
            <a:off x="880349" y="2447728"/>
            <a:ext cx="79893" cy="154235"/>
          </a:xfrm>
          <a:custGeom>
            <a:avLst/>
            <a:gdLst/>
            <a:ahLst/>
            <a:cxnLst/>
            <a:rect l="l" t="t" r="r" b="b"/>
            <a:pathLst>
              <a:path w="4143" h="7951" extrusionOk="0">
                <a:moveTo>
                  <a:pt x="3999" y="0"/>
                </a:moveTo>
                <a:lnTo>
                  <a:pt x="3523" y="238"/>
                </a:lnTo>
                <a:lnTo>
                  <a:pt x="0" y="2047"/>
                </a:lnTo>
                <a:lnTo>
                  <a:pt x="381" y="4952"/>
                </a:lnTo>
                <a:lnTo>
                  <a:pt x="429" y="5142"/>
                </a:lnTo>
                <a:lnTo>
                  <a:pt x="381" y="5570"/>
                </a:lnTo>
                <a:lnTo>
                  <a:pt x="334" y="6523"/>
                </a:lnTo>
                <a:lnTo>
                  <a:pt x="334" y="6999"/>
                </a:lnTo>
                <a:lnTo>
                  <a:pt x="381" y="7475"/>
                </a:lnTo>
                <a:lnTo>
                  <a:pt x="476" y="7808"/>
                </a:lnTo>
                <a:lnTo>
                  <a:pt x="572" y="7903"/>
                </a:lnTo>
                <a:lnTo>
                  <a:pt x="667" y="7951"/>
                </a:lnTo>
                <a:lnTo>
                  <a:pt x="952" y="7951"/>
                </a:lnTo>
                <a:lnTo>
                  <a:pt x="1238" y="7903"/>
                </a:lnTo>
                <a:lnTo>
                  <a:pt x="1524" y="7856"/>
                </a:lnTo>
                <a:lnTo>
                  <a:pt x="1809" y="7713"/>
                </a:lnTo>
                <a:lnTo>
                  <a:pt x="2381" y="7427"/>
                </a:lnTo>
                <a:lnTo>
                  <a:pt x="2904" y="7046"/>
                </a:lnTo>
                <a:lnTo>
                  <a:pt x="3333" y="6665"/>
                </a:lnTo>
                <a:lnTo>
                  <a:pt x="3714" y="6285"/>
                </a:lnTo>
                <a:lnTo>
                  <a:pt x="3952" y="5999"/>
                </a:lnTo>
                <a:lnTo>
                  <a:pt x="4095" y="5808"/>
                </a:lnTo>
                <a:lnTo>
                  <a:pt x="4142" y="4523"/>
                </a:lnTo>
                <a:lnTo>
                  <a:pt x="4142" y="3238"/>
                </a:lnTo>
                <a:lnTo>
                  <a:pt x="4142" y="2857"/>
                </a:lnTo>
                <a:lnTo>
                  <a:pt x="4142" y="2523"/>
                </a:lnTo>
                <a:lnTo>
                  <a:pt x="4142" y="2095"/>
                </a:lnTo>
                <a:lnTo>
                  <a:pt x="4142" y="1905"/>
                </a:lnTo>
                <a:lnTo>
                  <a:pt x="4142" y="1762"/>
                </a:lnTo>
                <a:lnTo>
                  <a:pt x="3999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3" name="Google Shape;6792;p66"/>
          <p:cNvSpPr/>
          <p:nvPr/>
        </p:nvSpPr>
        <p:spPr>
          <a:xfrm flipH="1">
            <a:off x="881275" y="2447728"/>
            <a:ext cx="78967" cy="95129"/>
          </a:xfrm>
          <a:custGeom>
            <a:avLst/>
            <a:gdLst/>
            <a:ahLst/>
            <a:cxnLst/>
            <a:rect l="l" t="t" r="r" b="b"/>
            <a:pathLst>
              <a:path w="4095" h="4904" extrusionOk="0">
                <a:moveTo>
                  <a:pt x="3999" y="0"/>
                </a:moveTo>
                <a:lnTo>
                  <a:pt x="3476" y="238"/>
                </a:lnTo>
                <a:lnTo>
                  <a:pt x="0" y="2047"/>
                </a:lnTo>
                <a:lnTo>
                  <a:pt x="381" y="4904"/>
                </a:lnTo>
                <a:lnTo>
                  <a:pt x="952" y="4713"/>
                </a:lnTo>
                <a:lnTo>
                  <a:pt x="1524" y="4475"/>
                </a:lnTo>
                <a:lnTo>
                  <a:pt x="2095" y="4142"/>
                </a:lnTo>
                <a:lnTo>
                  <a:pt x="2571" y="3761"/>
                </a:lnTo>
                <a:lnTo>
                  <a:pt x="3047" y="3333"/>
                </a:lnTo>
                <a:lnTo>
                  <a:pt x="3428" y="2857"/>
                </a:lnTo>
                <a:lnTo>
                  <a:pt x="3809" y="2333"/>
                </a:lnTo>
                <a:lnTo>
                  <a:pt x="4095" y="1762"/>
                </a:lnTo>
                <a:lnTo>
                  <a:pt x="4047" y="524"/>
                </a:lnTo>
                <a:lnTo>
                  <a:pt x="3999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4" name="Google Shape;6793;p66"/>
          <p:cNvSpPr/>
          <p:nvPr/>
        </p:nvSpPr>
        <p:spPr>
          <a:xfrm flipH="1">
            <a:off x="847296" y="2287944"/>
            <a:ext cx="182713" cy="229986"/>
          </a:xfrm>
          <a:custGeom>
            <a:avLst/>
            <a:gdLst/>
            <a:ahLst/>
            <a:cxnLst/>
            <a:rect l="l" t="t" r="r" b="b"/>
            <a:pathLst>
              <a:path w="9475" h="11856" extrusionOk="0">
                <a:moveTo>
                  <a:pt x="4428" y="1"/>
                </a:moveTo>
                <a:lnTo>
                  <a:pt x="3999" y="96"/>
                </a:lnTo>
                <a:lnTo>
                  <a:pt x="3571" y="239"/>
                </a:lnTo>
                <a:lnTo>
                  <a:pt x="3142" y="429"/>
                </a:lnTo>
                <a:lnTo>
                  <a:pt x="2714" y="715"/>
                </a:lnTo>
                <a:lnTo>
                  <a:pt x="2285" y="1001"/>
                </a:lnTo>
                <a:lnTo>
                  <a:pt x="1904" y="1429"/>
                </a:lnTo>
                <a:lnTo>
                  <a:pt x="1523" y="1858"/>
                </a:lnTo>
                <a:lnTo>
                  <a:pt x="1190" y="2429"/>
                </a:lnTo>
                <a:lnTo>
                  <a:pt x="905" y="3048"/>
                </a:lnTo>
                <a:lnTo>
                  <a:pt x="619" y="3762"/>
                </a:lnTo>
                <a:lnTo>
                  <a:pt x="381" y="4524"/>
                </a:lnTo>
                <a:lnTo>
                  <a:pt x="190" y="5428"/>
                </a:lnTo>
                <a:lnTo>
                  <a:pt x="48" y="6333"/>
                </a:lnTo>
                <a:lnTo>
                  <a:pt x="0" y="7142"/>
                </a:lnTo>
                <a:lnTo>
                  <a:pt x="48" y="7856"/>
                </a:lnTo>
                <a:lnTo>
                  <a:pt x="143" y="8523"/>
                </a:lnTo>
                <a:lnTo>
                  <a:pt x="286" y="9094"/>
                </a:lnTo>
                <a:lnTo>
                  <a:pt x="476" y="9570"/>
                </a:lnTo>
                <a:lnTo>
                  <a:pt x="714" y="9999"/>
                </a:lnTo>
                <a:lnTo>
                  <a:pt x="952" y="10380"/>
                </a:lnTo>
                <a:lnTo>
                  <a:pt x="1238" y="10713"/>
                </a:lnTo>
                <a:lnTo>
                  <a:pt x="1571" y="10999"/>
                </a:lnTo>
                <a:lnTo>
                  <a:pt x="1857" y="11189"/>
                </a:lnTo>
                <a:lnTo>
                  <a:pt x="2190" y="11379"/>
                </a:lnTo>
                <a:lnTo>
                  <a:pt x="2761" y="11617"/>
                </a:lnTo>
                <a:lnTo>
                  <a:pt x="3237" y="11760"/>
                </a:lnTo>
                <a:lnTo>
                  <a:pt x="3714" y="11808"/>
                </a:lnTo>
                <a:lnTo>
                  <a:pt x="4332" y="11855"/>
                </a:lnTo>
                <a:lnTo>
                  <a:pt x="4713" y="11855"/>
                </a:lnTo>
                <a:lnTo>
                  <a:pt x="5094" y="11808"/>
                </a:lnTo>
                <a:lnTo>
                  <a:pt x="5523" y="11713"/>
                </a:lnTo>
                <a:lnTo>
                  <a:pt x="5951" y="11522"/>
                </a:lnTo>
                <a:lnTo>
                  <a:pt x="6380" y="11332"/>
                </a:lnTo>
                <a:lnTo>
                  <a:pt x="6808" y="11046"/>
                </a:lnTo>
                <a:lnTo>
                  <a:pt x="7237" y="10713"/>
                </a:lnTo>
                <a:lnTo>
                  <a:pt x="7617" y="10284"/>
                </a:lnTo>
                <a:lnTo>
                  <a:pt x="8046" y="9761"/>
                </a:lnTo>
                <a:lnTo>
                  <a:pt x="8379" y="9142"/>
                </a:lnTo>
                <a:lnTo>
                  <a:pt x="8712" y="8380"/>
                </a:lnTo>
                <a:lnTo>
                  <a:pt x="8998" y="7523"/>
                </a:lnTo>
                <a:lnTo>
                  <a:pt x="9236" y="6666"/>
                </a:lnTo>
                <a:lnTo>
                  <a:pt x="9379" y="5857"/>
                </a:lnTo>
                <a:lnTo>
                  <a:pt x="9474" y="5095"/>
                </a:lnTo>
                <a:lnTo>
                  <a:pt x="9474" y="4381"/>
                </a:lnTo>
                <a:lnTo>
                  <a:pt x="9427" y="3762"/>
                </a:lnTo>
                <a:lnTo>
                  <a:pt x="9331" y="3191"/>
                </a:lnTo>
                <a:lnTo>
                  <a:pt x="9189" y="2667"/>
                </a:lnTo>
                <a:lnTo>
                  <a:pt x="8998" y="2191"/>
                </a:lnTo>
                <a:lnTo>
                  <a:pt x="8712" y="1762"/>
                </a:lnTo>
                <a:lnTo>
                  <a:pt x="8427" y="1382"/>
                </a:lnTo>
                <a:lnTo>
                  <a:pt x="8141" y="1096"/>
                </a:lnTo>
                <a:lnTo>
                  <a:pt x="7760" y="810"/>
                </a:lnTo>
                <a:lnTo>
                  <a:pt x="7379" y="572"/>
                </a:lnTo>
                <a:lnTo>
                  <a:pt x="6999" y="382"/>
                </a:lnTo>
                <a:lnTo>
                  <a:pt x="6618" y="239"/>
                </a:lnTo>
                <a:lnTo>
                  <a:pt x="6189" y="96"/>
                </a:lnTo>
                <a:lnTo>
                  <a:pt x="5761" y="48"/>
                </a:lnTo>
                <a:lnTo>
                  <a:pt x="5332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5" name="Google Shape;6794;p66"/>
          <p:cNvSpPr/>
          <p:nvPr/>
        </p:nvSpPr>
        <p:spPr>
          <a:xfrm flipH="1">
            <a:off x="995107" y="2368292"/>
            <a:ext cx="17471" cy="10184"/>
          </a:xfrm>
          <a:custGeom>
            <a:avLst/>
            <a:gdLst/>
            <a:ahLst/>
            <a:cxnLst/>
            <a:rect l="l" t="t" r="r" b="b"/>
            <a:pathLst>
              <a:path w="906" h="525" extrusionOk="0">
                <a:moveTo>
                  <a:pt x="477" y="1"/>
                </a:moveTo>
                <a:lnTo>
                  <a:pt x="239" y="48"/>
                </a:lnTo>
                <a:lnTo>
                  <a:pt x="48" y="191"/>
                </a:lnTo>
                <a:lnTo>
                  <a:pt x="1" y="239"/>
                </a:lnTo>
                <a:lnTo>
                  <a:pt x="1" y="334"/>
                </a:lnTo>
                <a:lnTo>
                  <a:pt x="1" y="382"/>
                </a:lnTo>
                <a:lnTo>
                  <a:pt x="48" y="477"/>
                </a:lnTo>
                <a:lnTo>
                  <a:pt x="191" y="525"/>
                </a:lnTo>
                <a:lnTo>
                  <a:pt x="524" y="477"/>
                </a:lnTo>
                <a:lnTo>
                  <a:pt x="715" y="429"/>
                </a:lnTo>
                <a:lnTo>
                  <a:pt x="858" y="382"/>
                </a:lnTo>
                <a:lnTo>
                  <a:pt x="905" y="287"/>
                </a:lnTo>
                <a:lnTo>
                  <a:pt x="905" y="144"/>
                </a:lnTo>
                <a:lnTo>
                  <a:pt x="810" y="96"/>
                </a:lnTo>
                <a:lnTo>
                  <a:pt x="715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6" name="Google Shape;6795;p66"/>
          <p:cNvSpPr/>
          <p:nvPr/>
        </p:nvSpPr>
        <p:spPr>
          <a:xfrm flipH="1">
            <a:off x="940032" y="2376613"/>
            <a:ext cx="17452" cy="11096"/>
          </a:xfrm>
          <a:custGeom>
            <a:avLst/>
            <a:gdLst/>
            <a:ahLst/>
            <a:cxnLst/>
            <a:rect l="l" t="t" r="r" b="b"/>
            <a:pathLst>
              <a:path w="905" h="572" extrusionOk="0">
                <a:moveTo>
                  <a:pt x="143" y="0"/>
                </a:moveTo>
                <a:lnTo>
                  <a:pt x="48" y="48"/>
                </a:lnTo>
                <a:lnTo>
                  <a:pt x="0" y="191"/>
                </a:lnTo>
                <a:lnTo>
                  <a:pt x="0" y="286"/>
                </a:lnTo>
                <a:lnTo>
                  <a:pt x="191" y="381"/>
                </a:lnTo>
                <a:lnTo>
                  <a:pt x="333" y="476"/>
                </a:lnTo>
                <a:lnTo>
                  <a:pt x="667" y="572"/>
                </a:lnTo>
                <a:lnTo>
                  <a:pt x="809" y="572"/>
                </a:lnTo>
                <a:lnTo>
                  <a:pt x="857" y="524"/>
                </a:lnTo>
                <a:lnTo>
                  <a:pt x="905" y="429"/>
                </a:lnTo>
                <a:lnTo>
                  <a:pt x="905" y="381"/>
                </a:lnTo>
                <a:lnTo>
                  <a:pt x="905" y="286"/>
                </a:lnTo>
                <a:lnTo>
                  <a:pt x="714" y="96"/>
                </a:lnTo>
                <a:lnTo>
                  <a:pt x="52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7" name="Google Shape;6796;p66"/>
          <p:cNvSpPr/>
          <p:nvPr/>
        </p:nvSpPr>
        <p:spPr>
          <a:xfrm flipH="1">
            <a:off x="956558" y="2408019"/>
            <a:ext cx="5515" cy="18486"/>
          </a:xfrm>
          <a:custGeom>
            <a:avLst/>
            <a:gdLst/>
            <a:ahLst/>
            <a:cxnLst/>
            <a:rect l="l" t="t" r="r" b="b"/>
            <a:pathLst>
              <a:path w="286" h="953" extrusionOk="0">
                <a:moveTo>
                  <a:pt x="48" y="0"/>
                </a:moveTo>
                <a:lnTo>
                  <a:pt x="0" y="286"/>
                </a:lnTo>
                <a:lnTo>
                  <a:pt x="0" y="571"/>
                </a:lnTo>
                <a:lnTo>
                  <a:pt x="0" y="714"/>
                </a:lnTo>
                <a:lnTo>
                  <a:pt x="95" y="809"/>
                </a:lnTo>
                <a:lnTo>
                  <a:pt x="191" y="905"/>
                </a:lnTo>
                <a:lnTo>
                  <a:pt x="286" y="952"/>
                </a:lnTo>
                <a:lnTo>
                  <a:pt x="286" y="952"/>
                </a:lnTo>
                <a:lnTo>
                  <a:pt x="191" y="857"/>
                </a:lnTo>
                <a:lnTo>
                  <a:pt x="143" y="762"/>
                </a:lnTo>
                <a:lnTo>
                  <a:pt x="48" y="571"/>
                </a:lnTo>
                <a:lnTo>
                  <a:pt x="48" y="286"/>
                </a:lnTo>
                <a:lnTo>
                  <a:pt x="48" y="48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8" name="Google Shape;6797;p66"/>
          <p:cNvSpPr/>
          <p:nvPr/>
        </p:nvSpPr>
        <p:spPr>
          <a:xfrm flipH="1">
            <a:off x="947379" y="2401540"/>
            <a:ext cx="14694" cy="22192"/>
          </a:xfrm>
          <a:custGeom>
            <a:avLst/>
            <a:gdLst/>
            <a:ahLst/>
            <a:cxnLst/>
            <a:rect l="l" t="t" r="r" b="b"/>
            <a:pathLst>
              <a:path w="762" h="1144" extrusionOk="0">
                <a:moveTo>
                  <a:pt x="381" y="1"/>
                </a:moveTo>
                <a:lnTo>
                  <a:pt x="238" y="48"/>
                </a:lnTo>
                <a:lnTo>
                  <a:pt x="95" y="191"/>
                </a:lnTo>
                <a:lnTo>
                  <a:pt x="48" y="334"/>
                </a:lnTo>
                <a:lnTo>
                  <a:pt x="0" y="572"/>
                </a:lnTo>
                <a:lnTo>
                  <a:pt x="0" y="763"/>
                </a:lnTo>
                <a:lnTo>
                  <a:pt x="48" y="953"/>
                </a:lnTo>
                <a:lnTo>
                  <a:pt x="143" y="1096"/>
                </a:lnTo>
                <a:lnTo>
                  <a:pt x="333" y="1143"/>
                </a:lnTo>
                <a:lnTo>
                  <a:pt x="524" y="1096"/>
                </a:lnTo>
                <a:lnTo>
                  <a:pt x="619" y="953"/>
                </a:lnTo>
                <a:lnTo>
                  <a:pt x="714" y="810"/>
                </a:lnTo>
                <a:lnTo>
                  <a:pt x="762" y="572"/>
                </a:lnTo>
                <a:lnTo>
                  <a:pt x="762" y="382"/>
                </a:lnTo>
                <a:lnTo>
                  <a:pt x="714" y="191"/>
                </a:lnTo>
                <a:lnTo>
                  <a:pt x="571" y="48"/>
                </a:lnTo>
                <a:lnTo>
                  <a:pt x="381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19" name="Google Shape;6798;p66"/>
          <p:cNvSpPr/>
          <p:nvPr/>
        </p:nvSpPr>
        <p:spPr>
          <a:xfrm flipH="1">
            <a:off x="937275" y="2403383"/>
            <a:ext cx="14713" cy="9273"/>
          </a:xfrm>
          <a:custGeom>
            <a:avLst/>
            <a:gdLst/>
            <a:ahLst/>
            <a:cxnLst/>
            <a:rect l="l" t="t" r="r" b="b"/>
            <a:pathLst>
              <a:path w="763" h="478" extrusionOk="0">
                <a:moveTo>
                  <a:pt x="48" y="1"/>
                </a:moveTo>
                <a:lnTo>
                  <a:pt x="1" y="49"/>
                </a:lnTo>
                <a:lnTo>
                  <a:pt x="48" y="239"/>
                </a:lnTo>
                <a:lnTo>
                  <a:pt x="144" y="334"/>
                </a:lnTo>
                <a:lnTo>
                  <a:pt x="239" y="429"/>
                </a:lnTo>
                <a:lnTo>
                  <a:pt x="382" y="477"/>
                </a:lnTo>
                <a:lnTo>
                  <a:pt x="524" y="429"/>
                </a:lnTo>
                <a:lnTo>
                  <a:pt x="667" y="334"/>
                </a:lnTo>
                <a:lnTo>
                  <a:pt x="715" y="191"/>
                </a:lnTo>
                <a:lnTo>
                  <a:pt x="763" y="49"/>
                </a:lnTo>
                <a:lnTo>
                  <a:pt x="715" y="49"/>
                </a:lnTo>
                <a:lnTo>
                  <a:pt x="572" y="191"/>
                </a:lnTo>
                <a:lnTo>
                  <a:pt x="477" y="239"/>
                </a:lnTo>
                <a:lnTo>
                  <a:pt x="382" y="239"/>
                </a:lnTo>
                <a:lnTo>
                  <a:pt x="286" y="191"/>
                </a:lnTo>
                <a:lnTo>
                  <a:pt x="239" y="144"/>
                </a:lnTo>
                <a:lnTo>
                  <a:pt x="9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0" name="Google Shape;6799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close/>
                <a:moveTo>
                  <a:pt x="476" y="1"/>
                </a:moveTo>
                <a:lnTo>
                  <a:pt x="429" y="48"/>
                </a:lnTo>
                <a:lnTo>
                  <a:pt x="429" y="86"/>
                </a:lnTo>
                <a:lnTo>
                  <a:pt x="476" y="1"/>
                </a:lnTo>
                <a:close/>
                <a:moveTo>
                  <a:pt x="429" y="86"/>
                </a:moveTo>
                <a:lnTo>
                  <a:pt x="0" y="858"/>
                </a:lnTo>
                <a:lnTo>
                  <a:pt x="31" y="848"/>
                </a:lnTo>
                <a:lnTo>
                  <a:pt x="31" y="848"/>
                </a:lnTo>
                <a:lnTo>
                  <a:pt x="429" y="91"/>
                </a:lnTo>
                <a:lnTo>
                  <a:pt x="429" y="86"/>
                </a:lnTo>
                <a:close/>
                <a:moveTo>
                  <a:pt x="476" y="1"/>
                </a:moveTo>
                <a:lnTo>
                  <a:pt x="429" y="91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31" y="848"/>
                </a:lnTo>
                <a:lnTo>
                  <a:pt x="31" y="848"/>
                </a:ln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1" name="Google Shape;6800;p66"/>
          <p:cNvSpPr/>
          <p:nvPr/>
        </p:nvSpPr>
        <p:spPr>
          <a:xfrm flipH="1">
            <a:off x="997864" y="2401540"/>
            <a:ext cx="9198" cy="16644"/>
          </a:xfrm>
          <a:custGeom>
            <a:avLst/>
            <a:gdLst/>
            <a:ahLst/>
            <a:cxnLst/>
            <a:rect l="l" t="t" r="r" b="b"/>
            <a:pathLst>
              <a:path w="477" h="858" fill="none" extrusionOk="0">
                <a:moveTo>
                  <a:pt x="476" y="1"/>
                </a:moveTo>
                <a:lnTo>
                  <a:pt x="476" y="1"/>
                </a:lnTo>
                <a:lnTo>
                  <a:pt x="476" y="1"/>
                </a:lnTo>
                <a:lnTo>
                  <a:pt x="429" y="48"/>
                </a:lnTo>
                <a:lnTo>
                  <a:pt x="429" y="48"/>
                </a:lnTo>
                <a:lnTo>
                  <a:pt x="429" y="286"/>
                </a:lnTo>
                <a:lnTo>
                  <a:pt x="333" y="572"/>
                </a:lnTo>
                <a:lnTo>
                  <a:pt x="238" y="763"/>
                </a:lnTo>
                <a:lnTo>
                  <a:pt x="143" y="810"/>
                </a:lnTo>
                <a:lnTo>
                  <a:pt x="0" y="8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2" name="Google Shape;6801;p66"/>
          <p:cNvSpPr/>
          <p:nvPr/>
        </p:nvSpPr>
        <p:spPr>
          <a:xfrm flipH="1">
            <a:off x="997864" y="2401540"/>
            <a:ext cx="9198" cy="17575"/>
          </a:xfrm>
          <a:custGeom>
            <a:avLst/>
            <a:gdLst/>
            <a:ahLst/>
            <a:cxnLst/>
            <a:rect l="l" t="t" r="r" b="b"/>
            <a:pathLst>
              <a:path w="477" h="906" fill="none" extrusionOk="0">
                <a:moveTo>
                  <a:pt x="0" y="905"/>
                </a:moveTo>
                <a:lnTo>
                  <a:pt x="0" y="905"/>
                </a:lnTo>
                <a:lnTo>
                  <a:pt x="143" y="858"/>
                </a:lnTo>
                <a:lnTo>
                  <a:pt x="238" y="810"/>
                </a:lnTo>
                <a:lnTo>
                  <a:pt x="333" y="715"/>
                </a:lnTo>
                <a:lnTo>
                  <a:pt x="381" y="572"/>
                </a:lnTo>
                <a:lnTo>
                  <a:pt x="476" y="286"/>
                </a:lnTo>
                <a:lnTo>
                  <a:pt x="476" y="1"/>
                </a:lnTo>
                <a:lnTo>
                  <a:pt x="0" y="9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3" name="Google Shape;6802;p66"/>
          <p:cNvSpPr/>
          <p:nvPr/>
        </p:nvSpPr>
        <p:spPr>
          <a:xfrm flipH="1">
            <a:off x="997864" y="2394150"/>
            <a:ext cx="14713" cy="22192"/>
          </a:xfrm>
          <a:custGeom>
            <a:avLst/>
            <a:gdLst/>
            <a:ahLst/>
            <a:cxnLst/>
            <a:rect l="l" t="t" r="r" b="b"/>
            <a:pathLst>
              <a:path w="763" h="1144" extrusionOk="0">
                <a:moveTo>
                  <a:pt x="477" y="1"/>
                </a:moveTo>
                <a:lnTo>
                  <a:pt x="286" y="49"/>
                </a:lnTo>
                <a:lnTo>
                  <a:pt x="143" y="144"/>
                </a:lnTo>
                <a:lnTo>
                  <a:pt x="48" y="287"/>
                </a:lnTo>
                <a:lnTo>
                  <a:pt x="1" y="525"/>
                </a:lnTo>
                <a:lnTo>
                  <a:pt x="1" y="715"/>
                </a:lnTo>
                <a:lnTo>
                  <a:pt x="48" y="905"/>
                </a:lnTo>
                <a:lnTo>
                  <a:pt x="143" y="1048"/>
                </a:lnTo>
                <a:lnTo>
                  <a:pt x="286" y="1144"/>
                </a:lnTo>
                <a:lnTo>
                  <a:pt x="477" y="1096"/>
                </a:lnTo>
                <a:lnTo>
                  <a:pt x="619" y="1001"/>
                </a:lnTo>
                <a:lnTo>
                  <a:pt x="715" y="810"/>
                </a:lnTo>
                <a:lnTo>
                  <a:pt x="762" y="620"/>
                </a:lnTo>
                <a:lnTo>
                  <a:pt x="762" y="429"/>
                </a:lnTo>
                <a:lnTo>
                  <a:pt x="715" y="239"/>
                </a:lnTo>
                <a:lnTo>
                  <a:pt x="619" y="96"/>
                </a:lnTo>
                <a:lnTo>
                  <a:pt x="477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4" name="Google Shape;6803;p66"/>
          <p:cNvSpPr/>
          <p:nvPr/>
        </p:nvSpPr>
        <p:spPr>
          <a:xfrm flipH="1">
            <a:off x="1007043" y="2393237"/>
            <a:ext cx="11956" cy="10165"/>
          </a:xfrm>
          <a:custGeom>
            <a:avLst/>
            <a:gdLst/>
            <a:ahLst/>
            <a:cxnLst/>
            <a:rect l="l" t="t" r="r" b="b"/>
            <a:pathLst>
              <a:path w="620" h="524" extrusionOk="0">
                <a:moveTo>
                  <a:pt x="0" y="0"/>
                </a:moveTo>
                <a:lnTo>
                  <a:pt x="0" y="143"/>
                </a:lnTo>
                <a:lnTo>
                  <a:pt x="0" y="286"/>
                </a:lnTo>
                <a:lnTo>
                  <a:pt x="96" y="429"/>
                </a:lnTo>
                <a:lnTo>
                  <a:pt x="191" y="476"/>
                </a:lnTo>
                <a:lnTo>
                  <a:pt x="334" y="524"/>
                </a:lnTo>
                <a:lnTo>
                  <a:pt x="476" y="429"/>
                </a:lnTo>
                <a:lnTo>
                  <a:pt x="572" y="334"/>
                </a:lnTo>
                <a:lnTo>
                  <a:pt x="619" y="191"/>
                </a:lnTo>
                <a:lnTo>
                  <a:pt x="619" y="143"/>
                </a:lnTo>
                <a:lnTo>
                  <a:pt x="572" y="96"/>
                </a:lnTo>
                <a:lnTo>
                  <a:pt x="429" y="191"/>
                </a:lnTo>
                <a:lnTo>
                  <a:pt x="334" y="238"/>
                </a:lnTo>
                <a:lnTo>
                  <a:pt x="191" y="238"/>
                </a:lnTo>
                <a:lnTo>
                  <a:pt x="143" y="143"/>
                </a:lnTo>
                <a:lnTo>
                  <a:pt x="0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5" name="Google Shape;6804;p66"/>
          <p:cNvSpPr/>
          <p:nvPr/>
        </p:nvSpPr>
        <p:spPr>
          <a:xfrm flipH="1">
            <a:off x="963905" y="2459735"/>
            <a:ext cx="13788" cy="6479"/>
          </a:xfrm>
          <a:custGeom>
            <a:avLst/>
            <a:gdLst/>
            <a:ahLst/>
            <a:cxnLst/>
            <a:rect l="l" t="t" r="r" b="b"/>
            <a:pathLst>
              <a:path w="715" h="334" extrusionOk="0">
                <a:moveTo>
                  <a:pt x="667" y="0"/>
                </a:moveTo>
                <a:lnTo>
                  <a:pt x="524" y="143"/>
                </a:lnTo>
                <a:lnTo>
                  <a:pt x="429" y="191"/>
                </a:lnTo>
                <a:lnTo>
                  <a:pt x="191" y="191"/>
                </a:lnTo>
                <a:lnTo>
                  <a:pt x="1" y="95"/>
                </a:lnTo>
                <a:lnTo>
                  <a:pt x="96" y="191"/>
                </a:lnTo>
                <a:lnTo>
                  <a:pt x="191" y="286"/>
                </a:lnTo>
                <a:lnTo>
                  <a:pt x="286" y="286"/>
                </a:lnTo>
                <a:lnTo>
                  <a:pt x="429" y="333"/>
                </a:lnTo>
                <a:lnTo>
                  <a:pt x="524" y="286"/>
                </a:lnTo>
                <a:lnTo>
                  <a:pt x="620" y="238"/>
                </a:lnTo>
                <a:lnTo>
                  <a:pt x="667" y="143"/>
                </a:lnTo>
                <a:lnTo>
                  <a:pt x="715" y="48"/>
                </a:lnTo>
                <a:lnTo>
                  <a:pt x="667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6" name="Google Shape;6805;p66"/>
          <p:cNvSpPr/>
          <p:nvPr/>
        </p:nvSpPr>
        <p:spPr>
          <a:xfrm flipH="1">
            <a:off x="967569" y="2368292"/>
            <a:ext cx="33997" cy="81298"/>
          </a:xfrm>
          <a:custGeom>
            <a:avLst/>
            <a:gdLst/>
            <a:ahLst/>
            <a:cxnLst/>
            <a:rect l="l" t="t" r="r" b="b"/>
            <a:pathLst>
              <a:path w="1763" h="4191" extrusionOk="0">
                <a:moveTo>
                  <a:pt x="1096" y="1"/>
                </a:moveTo>
                <a:lnTo>
                  <a:pt x="763" y="810"/>
                </a:lnTo>
                <a:lnTo>
                  <a:pt x="477" y="1667"/>
                </a:lnTo>
                <a:lnTo>
                  <a:pt x="239" y="2524"/>
                </a:lnTo>
                <a:lnTo>
                  <a:pt x="1" y="3381"/>
                </a:lnTo>
                <a:lnTo>
                  <a:pt x="48" y="3381"/>
                </a:lnTo>
                <a:lnTo>
                  <a:pt x="96" y="3429"/>
                </a:lnTo>
                <a:lnTo>
                  <a:pt x="239" y="3429"/>
                </a:lnTo>
                <a:lnTo>
                  <a:pt x="620" y="3333"/>
                </a:lnTo>
                <a:lnTo>
                  <a:pt x="429" y="4095"/>
                </a:lnTo>
                <a:lnTo>
                  <a:pt x="477" y="4095"/>
                </a:lnTo>
                <a:lnTo>
                  <a:pt x="572" y="4143"/>
                </a:lnTo>
                <a:lnTo>
                  <a:pt x="905" y="4190"/>
                </a:lnTo>
                <a:lnTo>
                  <a:pt x="1239" y="4143"/>
                </a:lnTo>
                <a:lnTo>
                  <a:pt x="1524" y="4048"/>
                </a:lnTo>
                <a:lnTo>
                  <a:pt x="1762" y="3810"/>
                </a:lnTo>
                <a:lnTo>
                  <a:pt x="1715" y="3810"/>
                </a:lnTo>
                <a:lnTo>
                  <a:pt x="1477" y="3905"/>
                </a:lnTo>
                <a:lnTo>
                  <a:pt x="1191" y="3952"/>
                </a:lnTo>
                <a:lnTo>
                  <a:pt x="905" y="4000"/>
                </a:lnTo>
                <a:lnTo>
                  <a:pt x="667" y="4000"/>
                </a:lnTo>
                <a:lnTo>
                  <a:pt x="763" y="3524"/>
                </a:lnTo>
                <a:lnTo>
                  <a:pt x="858" y="3238"/>
                </a:lnTo>
                <a:lnTo>
                  <a:pt x="858" y="3095"/>
                </a:lnTo>
                <a:lnTo>
                  <a:pt x="572" y="3143"/>
                </a:lnTo>
                <a:lnTo>
                  <a:pt x="287" y="3191"/>
                </a:lnTo>
                <a:lnTo>
                  <a:pt x="477" y="2381"/>
                </a:lnTo>
                <a:lnTo>
                  <a:pt x="715" y="1620"/>
                </a:lnTo>
                <a:lnTo>
                  <a:pt x="953" y="810"/>
                </a:lnTo>
                <a:lnTo>
                  <a:pt x="1144" y="48"/>
                </a:lnTo>
                <a:lnTo>
                  <a:pt x="1144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7" name="Google Shape;6806;p66"/>
          <p:cNvSpPr/>
          <p:nvPr/>
        </p:nvSpPr>
        <p:spPr>
          <a:xfrm flipH="1">
            <a:off x="966643" y="2441248"/>
            <a:ext cx="22986" cy="16644"/>
          </a:xfrm>
          <a:custGeom>
            <a:avLst/>
            <a:gdLst/>
            <a:ahLst/>
            <a:cxnLst/>
            <a:rect l="l" t="t" r="r" b="b"/>
            <a:pathLst>
              <a:path w="1192" h="858" extrusionOk="0">
                <a:moveTo>
                  <a:pt x="1143" y="1"/>
                </a:moveTo>
                <a:lnTo>
                  <a:pt x="858" y="144"/>
                </a:lnTo>
                <a:lnTo>
                  <a:pt x="572" y="191"/>
                </a:lnTo>
                <a:lnTo>
                  <a:pt x="286" y="239"/>
                </a:lnTo>
                <a:lnTo>
                  <a:pt x="1" y="191"/>
                </a:lnTo>
                <a:lnTo>
                  <a:pt x="191" y="477"/>
                </a:lnTo>
                <a:lnTo>
                  <a:pt x="477" y="763"/>
                </a:lnTo>
                <a:lnTo>
                  <a:pt x="620" y="810"/>
                </a:lnTo>
                <a:lnTo>
                  <a:pt x="810" y="858"/>
                </a:lnTo>
                <a:lnTo>
                  <a:pt x="1001" y="810"/>
                </a:lnTo>
                <a:lnTo>
                  <a:pt x="1143" y="715"/>
                </a:lnTo>
                <a:lnTo>
                  <a:pt x="1191" y="525"/>
                </a:lnTo>
                <a:lnTo>
                  <a:pt x="1191" y="382"/>
                </a:lnTo>
                <a:lnTo>
                  <a:pt x="114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8" name="Google Shape;6807;p66"/>
          <p:cNvSpPr/>
          <p:nvPr/>
        </p:nvSpPr>
        <p:spPr>
          <a:xfrm flipH="1">
            <a:off x="966643" y="2448639"/>
            <a:ext cx="13807" cy="9253"/>
          </a:xfrm>
          <a:custGeom>
            <a:avLst/>
            <a:gdLst/>
            <a:ahLst/>
            <a:cxnLst/>
            <a:rect l="l" t="t" r="r" b="b"/>
            <a:pathLst>
              <a:path w="716" h="477" extrusionOk="0">
                <a:moveTo>
                  <a:pt x="477" y="1"/>
                </a:moveTo>
                <a:lnTo>
                  <a:pt x="287" y="48"/>
                </a:lnTo>
                <a:lnTo>
                  <a:pt x="96" y="191"/>
                </a:lnTo>
                <a:lnTo>
                  <a:pt x="1" y="382"/>
                </a:lnTo>
                <a:lnTo>
                  <a:pt x="144" y="429"/>
                </a:lnTo>
                <a:lnTo>
                  <a:pt x="334" y="477"/>
                </a:lnTo>
                <a:lnTo>
                  <a:pt x="525" y="429"/>
                </a:lnTo>
                <a:lnTo>
                  <a:pt x="667" y="334"/>
                </a:lnTo>
                <a:lnTo>
                  <a:pt x="715" y="144"/>
                </a:lnTo>
                <a:lnTo>
                  <a:pt x="715" y="1"/>
                </a:lnTo>
                <a:close/>
              </a:path>
            </a:pathLst>
          </a:custGeom>
          <a:solidFill>
            <a:srgbClr val="FF9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9" name="Google Shape;6808;p66"/>
          <p:cNvSpPr/>
          <p:nvPr/>
        </p:nvSpPr>
        <p:spPr>
          <a:xfrm flipH="1">
            <a:off x="829864" y="2274093"/>
            <a:ext cx="144146" cy="139473"/>
          </a:xfrm>
          <a:custGeom>
            <a:avLst/>
            <a:gdLst/>
            <a:ahLst/>
            <a:cxnLst/>
            <a:rect l="l" t="t" r="r" b="b"/>
            <a:pathLst>
              <a:path w="7475" h="7190" extrusionOk="0">
                <a:moveTo>
                  <a:pt x="2857" y="1"/>
                </a:moveTo>
                <a:lnTo>
                  <a:pt x="2381" y="48"/>
                </a:lnTo>
                <a:lnTo>
                  <a:pt x="1428" y="191"/>
                </a:lnTo>
                <a:lnTo>
                  <a:pt x="714" y="382"/>
                </a:lnTo>
                <a:lnTo>
                  <a:pt x="191" y="572"/>
                </a:lnTo>
                <a:lnTo>
                  <a:pt x="0" y="667"/>
                </a:lnTo>
                <a:lnTo>
                  <a:pt x="524" y="620"/>
                </a:lnTo>
                <a:lnTo>
                  <a:pt x="1095" y="572"/>
                </a:lnTo>
                <a:lnTo>
                  <a:pt x="1809" y="572"/>
                </a:lnTo>
                <a:lnTo>
                  <a:pt x="2666" y="620"/>
                </a:lnTo>
                <a:lnTo>
                  <a:pt x="3523" y="810"/>
                </a:lnTo>
                <a:lnTo>
                  <a:pt x="3952" y="905"/>
                </a:lnTo>
                <a:lnTo>
                  <a:pt x="4428" y="1048"/>
                </a:lnTo>
                <a:lnTo>
                  <a:pt x="4856" y="1239"/>
                </a:lnTo>
                <a:lnTo>
                  <a:pt x="5285" y="1429"/>
                </a:lnTo>
                <a:lnTo>
                  <a:pt x="5666" y="1715"/>
                </a:lnTo>
                <a:lnTo>
                  <a:pt x="5951" y="2048"/>
                </a:lnTo>
                <a:lnTo>
                  <a:pt x="6189" y="2429"/>
                </a:lnTo>
                <a:lnTo>
                  <a:pt x="6380" y="2857"/>
                </a:lnTo>
                <a:lnTo>
                  <a:pt x="6523" y="3333"/>
                </a:lnTo>
                <a:lnTo>
                  <a:pt x="6618" y="3809"/>
                </a:lnTo>
                <a:lnTo>
                  <a:pt x="6665" y="4286"/>
                </a:lnTo>
                <a:lnTo>
                  <a:pt x="6665" y="4809"/>
                </a:lnTo>
                <a:lnTo>
                  <a:pt x="6665" y="5714"/>
                </a:lnTo>
                <a:lnTo>
                  <a:pt x="6570" y="6476"/>
                </a:lnTo>
                <a:lnTo>
                  <a:pt x="6475" y="7190"/>
                </a:lnTo>
                <a:lnTo>
                  <a:pt x="6523" y="7047"/>
                </a:lnTo>
                <a:lnTo>
                  <a:pt x="6761" y="6618"/>
                </a:lnTo>
                <a:lnTo>
                  <a:pt x="7046" y="5952"/>
                </a:lnTo>
                <a:lnTo>
                  <a:pt x="7189" y="5523"/>
                </a:lnTo>
                <a:lnTo>
                  <a:pt x="7332" y="5095"/>
                </a:lnTo>
                <a:lnTo>
                  <a:pt x="7427" y="4666"/>
                </a:lnTo>
                <a:lnTo>
                  <a:pt x="7475" y="4190"/>
                </a:lnTo>
                <a:lnTo>
                  <a:pt x="7475" y="3667"/>
                </a:lnTo>
                <a:lnTo>
                  <a:pt x="7427" y="3191"/>
                </a:lnTo>
                <a:lnTo>
                  <a:pt x="7332" y="2667"/>
                </a:lnTo>
                <a:lnTo>
                  <a:pt x="7094" y="2191"/>
                </a:lnTo>
                <a:lnTo>
                  <a:pt x="6856" y="1667"/>
                </a:lnTo>
                <a:lnTo>
                  <a:pt x="6475" y="1239"/>
                </a:lnTo>
                <a:lnTo>
                  <a:pt x="5999" y="810"/>
                </a:lnTo>
                <a:lnTo>
                  <a:pt x="5523" y="524"/>
                </a:lnTo>
                <a:lnTo>
                  <a:pt x="4999" y="286"/>
                </a:lnTo>
                <a:lnTo>
                  <a:pt x="4475" y="96"/>
                </a:lnTo>
                <a:lnTo>
                  <a:pt x="3952" y="1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0" name="Google Shape;6809;p66"/>
          <p:cNvSpPr/>
          <p:nvPr/>
        </p:nvSpPr>
        <p:spPr>
          <a:xfrm flipH="1">
            <a:off x="839950" y="2278710"/>
            <a:ext cx="179049" cy="156098"/>
          </a:xfrm>
          <a:custGeom>
            <a:avLst/>
            <a:gdLst/>
            <a:ahLst/>
            <a:cxnLst/>
            <a:rect l="l" t="t" r="r" b="b"/>
            <a:pathLst>
              <a:path w="9285" h="8047" extrusionOk="0">
                <a:moveTo>
                  <a:pt x="4523" y="1"/>
                </a:moveTo>
                <a:lnTo>
                  <a:pt x="3999" y="48"/>
                </a:lnTo>
                <a:lnTo>
                  <a:pt x="3476" y="96"/>
                </a:lnTo>
                <a:lnTo>
                  <a:pt x="2952" y="191"/>
                </a:lnTo>
                <a:lnTo>
                  <a:pt x="2524" y="334"/>
                </a:lnTo>
                <a:lnTo>
                  <a:pt x="2095" y="524"/>
                </a:lnTo>
                <a:lnTo>
                  <a:pt x="1667" y="715"/>
                </a:lnTo>
                <a:lnTo>
                  <a:pt x="1333" y="1001"/>
                </a:lnTo>
                <a:lnTo>
                  <a:pt x="1095" y="1239"/>
                </a:lnTo>
                <a:lnTo>
                  <a:pt x="714" y="1762"/>
                </a:lnTo>
                <a:lnTo>
                  <a:pt x="476" y="2286"/>
                </a:lnTo>
                <a:lnTo>
                  <a:pt x="286" y="2857"/>
                </a:lnTo>
                <a:lnTo>
                  <a:pt x="143" y="3333"/>
                </a:lnTo>
                <a:lnTo>
                  <a:pt x="48" y="3810"/>
                </a:lnTo>
                <a:lnTo>
                  <a:pt x="0" y="4190"/>
                </a:lnTo>
                <a:lnTo>
                  <a:pt x="0" y="4476"/>
                </a:lnTo>
                <a:lnTo>
                  <a:pt x="238" y="3952"/>
                </a:lnTo>
                <a:lnTo>
                  <a:pt x="619" y="3429"/>
                </a:lnTo>
                <a:lnTo>
                  <a:pt x="1000" y="2953"/>
                </a:lnTo>
                <a:lnTo>
                  <a:pt x="1429" y="2524"/>
                </a:lnTo>
                <a:lnTo>
                  <a:pt x="1619" y="2953"/>
                </a:lnTo>
                <a:lnTo>
                  <a:pt x="1905" y="3333"/>
                </a:lnTo>
                <a:lnTo>
                  <a:pt x="2286" y="3857"/>
                </a:lnTo>
                <a:lnTo>
                  <a:pt x="2857" y="4381"/>
                </a:lnTo>
                <a:lnTo>
                  <a:pt x="3190" y="4666"/>
                </a:lnTo>
                <a:lnTo>
                  <a:pt x="3523" y="4905"/>
                </a:lnTo>
                <a:lnTo>
                  <a:pt x="3952" y="5143"/>
                </a:lnTo>
                <a:lnTo>
                  <a:pt x="4428" y="5381"/>
                </a:lnTo>
                <a:lnTo>
                  <a:pt x="4952" y="5571"/>
                </a:lnTo>
                <a:lnTo>
                  <a:pt x="5523" y="5714"/>
                </a:lnTo>
                <a:lnTo>
                  <a:pt x="5142" y="4476"/>
                </a:lnTo>
                <a:lnTo>
                  <a:pt x="5571" y="5047"/>
                </a:lnTo>
                <a:lnTo>
                  <a:pt x="6094" y="5523"/>
                </a:lnTo>
                <a:lnTo>
                  <a:pt x="6666" y="5952"/>
                </a:lnTo>
                <a:lnTo>
                  <a:pt x="7285" y="6333"/>
                </a:lnTo>
                <a:lnTo>
                  <a:pt x="7332" y="6571"/>
                </a:lnTo>
                <a:lnTo>
                  <a:pt x="7380" y="6856"/>
                </a:lnTo>
                <a:lnTo>
                  <a:pt x="7475" y="7095"/>
                </a:lnTo>
                <a:lnTo>
                  <a:pt x="7618" y="7333"/>
                </a:lnTo>
                <a:lnTo>
                  <a:pt x="7761" y="7523"/>
                </a:lnTo>
                <a:lnTo>
                  <a:pt x="7951" y="7761"/>
                </a:lnTo>
                <a:lnTo>
                  <a:pt x="8141" y="7904"/>
                </a:lnTo>
                <a:lnTo>
                  <a:pt x="8380" y="8047"/>
                </a:lnTo>
                <a:lnTo>
                  <a:pt x="8665" y="7380"/>
                </a:lnTo>
                <a:lnTo>
                  <a:pt x="8903" y="6618"/>
                </a:lnTo>
                <a:lnTo>
                  <a:pt x="9141" y="5666"/>
                </a:lnTo>
                <a:lnTo>
                  <a:pt x="9236" y="5190"/>
                </a:lnTo>
                <a:lnTo>
                  <a:pt x="9284" y="4666"/>
                </a:lnTo>
                <a:lnTo>
                  <a:pt x="9284" y="4095"/>
                </a:lnTo>
                <a:lnTo>
                  <a:pt x="9236" y="3571"/>
                </a:lnTo>
                <a:lnTo>
                  <a:pt x="9141" y="3048"/>
                </a:lnTo>
                <a:lnTo>
                  <a:pt x="8951" y="2524"/>
                </a:lnTo>
                <a:lnTo>
                  <a:pt x="8713" y="2000"/>
                </a:lnTo>
                <a:lnTo>
                  <a:pt x="8380" y="1572"/>
                </a:lnTo>
                <a:lnTo>
                  <a:pt x="7999" y="1191"/>
                </a:lnTo>
                <a:lnTo>
                  <a:pt x="7618" y="858"/>
                </a:lnTo>
                <a:lnTo>
                  <a:pt x="7142" y="620"/>
                </a:lnTo>
                <a:lnTo>
                  <a:pt x="6666" y="382"/>
                </a:lnTo>
                <a:lnTo>
                  <a:pt x="6142" y="239"/>
                </a:lnTo>
                <a:lnTo>
                  <a:pt x="5618" y="96"/>
                </a:lnTo>
                <a:lnTo>
                  <a:pt x="5047" y="48"/>
                </a:lnTo>
                <a:lnTo>
                  <a:pt x="4523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1" name="Google Shape;6810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extrusionOk="0">
                <a:moveTo>
                  <a:pt x="0" y="1"/>
                </a:moveTo>
                <a:lnTo>
                  <a:pt x="48" y="620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2" name="Google Shape;6811;p66"/>
          <p:cNvSpPr/>
          <p:nvPr/>
        </p:nvSpPr>
        <p:spPr>
          <a:xfrm flipH="1">
            <a:off x="928095" y="2318418"/>
            <a:ext cx="65199" cy="72065"/>
          </a:xfrm>
          <a:custGeom>
            <a:avLst/>
            <a:gdLst/>
            <a:ahLst/>
            <a:cxnLst/>
            <a:rect l="l" t="t" r="r" b="b"/>
            <a:pathLst>
              <a:path w="3381" h="3715" fill="none" extrusionOk="0">
                <a:moveTo>
                  <a:pt x="1762" y="3048"/>
                </a:moveTo>
                <a:lnTo>
                  <a:pt x="1762" y="3048"/>
                </a:lnTo>
                <a:lnTo>
                  <a:pt x="2143" y="3286"/>
                </a:lnTo>
                <a:lnTo>
                  <a:pt x="2571" y="3429"/>
                </a:lnTo>
                <a:lnTo>
                  <a:pt x="2952" y="3619"/>
                </a:lnTo>
                <a:lnTo>
                  <a:pt x="3381" y="3714"/>
                </a:lnTo>
                <a:lnTo>
                  <a:pt x="3381" y="3714"/>
                </a:lnTo>
                <a:lnTo>
                  <a:pt x="2762" y="3476"/>
                </a:lnTo>
                <a:lnTo>
                  <a:pt x="2143" y="3143"/>
                </a:lnTo>
                <a:lnTo>
                  <a:pt x="1571" y="2715"/>
                </a:lnTo>
                <a:lnTo>
                  <a:pt x="1095" y="2239"/>
                </a:lnTo>
                <a:lnTo>
                  <a:pt x="1095" y="2239"/>
                </a:lnTo>
                <a:lnTo>
                  <a:pt x="762" y="1763"/>
                </a:lnTo>
                <a:lnTo>
                  <a:pt x="429" y="1239"/>
                </a:lnTo>
                <a:lnTo>
                  <a:pt x="429" y="1239"/>
                </a:lnTo>
                <a:lnTo>
                  <a:pt x="286" y="953"/>
                </a:lnTo>
                <a:lnTo>
                  <a:pt x="191" y="620"/>
                </a:lnTo>
                <a:lnTo>
                  <a:pt x="96" y="334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0" y="1"/>
                </a:lnTo>
                <a:lnTo>
                  <a:pt x="0" y="1"/>
                </a:lnTo>
                <a:lnTo>
                  <a:pt x="48" y="620"/>
                </a:lnTo>
                <a:lnTo>
                  <a:pt x="238" y="1286"/>
                </a:lnTo>
                <a:lnTo>
                  <a:pt x="238" y="1286"/>
                </a:lnTo>
                <a:lnTo>
                  <a:pt x="334" y="1572"/>
                </a:lnTo>
                <a:lnTo>
                  <a:pt x="524" y="1858"/>
                </a:lnTo>
                <a:lnTo>
                  <a:pt x="667" y="2096"/>
                </a:lnTo>
                <a:lnTo>
                  <a:pt x="905" y="2334"/>
                </a:lnTo>
                <a:lnTo>
                  <a:pt x="905" y="2334"/>
                </a:lnTo>
                <a:lnTo>
                  <a:pt x="1286" y="2715"/>
                </a:lnTo>
                <a:lnTo>
                  <a:pt x="1762" y="30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3" name="Google Shape;6812;p66"/>
          <p:cNvSpPr/>
          <p:nvPr/>
        </p:nvSpPr>
        <p:spPr>
          <a:xfrm flipH="1">
            <a:off x="831696" y="2408931"/>
            <a:ext cx="48672" cy="59126"/>
          </a:xfrm>
          <a:custGeom>
            <a:avLst/>
            <a:gdLst/>
            <a:ahLst/>
            <a:cxnLst/>
            <a:rect l="l" t="t" r="r" b="b"/>
            <a:pathLst>
              <a:path w="2524" h="3048" extrusionOk="0">
                <a:moveTo>
                  <a:pt x="1905" y="1"/>
                </a:moveTo>
                <a:lnTo>
                  <a:pt x="1714" y="48"/>
                </a:lnTo>
                <a:lnTo>
                  <a:pt x="1429" y="191"/>
                </a:lnTo>
                <a:lnTo>
                  <a:pt x="1095" y="429"/>
                </a:lnTo>
                <a:lnTo>
                  <a:pt x="619" y="858"/>
                </a:lnTo>
                <a:lnTo>
                  <a:pt x="381" y="1096"/>
                </a:lnTo>
                <a:lnTo>
                  <a:pt x="0" y="2429"/>
                </a:lnTo>
                <a:lnTo>
                  <a:pt x="0" y="2476"/>
                </a:lnTo>
                <a:lnTo>
                  <a:pt x="48" y="2619"/>
                </a:lnTo>
                <a:lnTo>
                  <a:pt x="143" y="2762"/>
                </a:lnTo>
                <a:lnTo>
                  <a:pt x="286" y="2857"/>
                </a:lnTo>
                <a:lnTo>
                  <a:pt x="429" y="2952"/>
                </a:lnTo>
                <a:lnTo>
                  <a:pt x="572" y="3000"/>
                </a:lnTo>
                <a:lnTo>
                  <a:pt x="762" y="3048"/>
                </a:lnTo>
                <a:lnTo>
                  <a:pt x="905" y="3048"/>
                </a:lnTo>
                <a:lnTo>
                  <a:pt x="1095" y="3000"/>
                </a:lnTo>
                <a:lnTo>
                  <a:pt x="1238" y="2905"/>
                </a:lnTo>
                <a:lnTo>
                  <a:pt x="1429" y="2810"/>
                </a:lnTo>
                <a:lnTo>
                  <a:pt x="1762" y="2524"/>
                </a:lnTo>
                <a:lnTo>
                  <a:pt x="2047" y="2095"/>
                </a:lnTo>
                <a:lnTo>
                  <a:pt x="2286" y="1619"/>
                </a:lnTo>
                <a:lnTo>
                  <a:pt x="2476" y="1143"/>
                </a:lnTo>
                <a:lnTo>
                  <a:pt x="2524" y="715"/>
                </a:lnTo>
                <a:lnTo>
                  <a:pt x="2524" y="524"/>
                </a:lnTo>
                <a:lnTo>
                  <a:pt x="2524" y="334"/>
                </a:lnTo>
                <a:lnTo>
                  <a:pt x="2428" y="191"/>
                </a:lnTo>
                <a:lnTo>
                  <a:pt x="2333" y="96"/>
                </a:lnTo>
                <a:lnTo>
                  <a:pt x="2190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4" name="Google Shape;6813;p66"/>
          <p:cNvSpPr/>
          <p:nvPr/>
        </p:nvSpPr>
        <p:spPr>
          <a:xfrm flipH="1">
            <a:off x="841801" y="2422781"/>
            <a:ext cx="30314" cy="35111"/>
          </a:xfrm>
          <a:custGeom>
            <a:avLst/>
            <a:gdLst/>
            <a:ahLst/>
            <a:cxnLst/>
            <a:rect l="l" t="t" r="r" b="b"/>
            <a:pathLst>
              <a:path w="1572" h="1810" extrusionOk="0">
                <a:moveTo>
                  <a:pt x="1572" y="1"/>
                </a:moveTo>
                <a:lnTo>
                  <a:pt x="1286" y="48"/>
                </a:lnTo>
                <a:lnTo>
                  <a:pt x="1001" y="144"/>
                </a:lnTo>
                <a:lnTo>
                  <a:pt x="763" y="334"/>
                </a:lnTo>
                <a:lnTo>
                  <a:pt x="524" y="572"/>
                </a:lnTo>
                <a:lnTo>
                  <a:pt x="334" y="858"/>
                </a:lnTo>
                <a:lnTo>
                  <a:pt x="191" y="1143"/>
                </a:lnTo>
                <a:lnTo>
                  <a:pt x="48" y="1477"/>
                </a:lnTo>
                <a:lnTo>
                  <a:pt x="1" y="1762"/>
                </a:lnTo>
                <a:lnTo>
                  <a:pt x="1" y="1810"/>
                </a:lnTo>
                <a:lnTo>
                  <a:pt x="96" y="1810"/>
                </a:lnTo>
                <a:lnTo>
                  <a:pt x="239" y="1572"/>
                </a:lnTo>
                <a:lnTo>
                  <a:pt x="429" y="1381"/>
                </a:lnTo>
                <a:lnTo>
                  <a:pt x="572" y="1286"/>
                </a:lnTo>
                <a:lnTo>
                  <a:pt x="715" y="1191"/>
                </a:lnTo>
                <a:lnTo>
                  <a:pt x="858" y="1191"/>
                </a:lnTo>
                <a:lnTo>
                  <a:pt x="1048" y="1239"/>
                </a:lnTo>
                <a:lnTo>
                  <a:pt x="1048" y="1191"/>
                </a:lnTo>
                <a:lnTo>
                  <a:pt x="1001" y="1143"/>
                </a:lnTo>
                <a:lnTo>
                  <a:pt x="810" y="1096"/>
                </a:lnTo>
                <a:lnTo>
                  <a:pt x="620" y="1096"/>
                </a:lnTo>
                <a:lnTo>
                  <a:pt x="477" y="1143"/>
                </a:lnTo>
                <a:lnTo>
                  <a:pt x="334" y="1286"/>
                </a:lnTo>
                <a:lnTo>
                  <a:pt x="524" y="858"/>
                </a:lnTo>
                <a:lnTo>
                  <a:pt x="810" y="524"/>
                </a:lnTo>
                <a:lnTo>
                  <a:pt x="1191" y="239"/>
                </a:lnTo>
                <a:lnTo>
                  <a:pt x="1572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5" name="Google Shape;6814;p66"/>
          <p:cNvSpPr/>
          <p:nvPr/>
        </p:nvSpPr>
        <p:spPr>
          <a:xfrm flipH="1">
            <a:off x="817002" y="2595483"/>
            <a:ext cx="559131" cy="515353"/>
          </a:xfrm>
          <a:custGeom>
            <a:avLst/>
            <a:gdLst/>
            <a:ahLst/>
            <a:cxnLst/>
            <a:rect l="l" t="t" r="r" b="b"/>
            <a:pathLst>
              <a:path w="28995" h="26567" extrusionOk="0">
                <a:moveTo>
                  <a:pt x="27423" y="1"/>
                </a:moveTo>
                <a:lnTo>
                  <a:pt x="27042" y="96"/>
                </a:lnTo>
                <a:lnTo>
                  <a:pt x="26614" y="286"/>
                </a:lnTo>
                <a:lnTo>
                  <a:pt x="26138" y="572"/>
                </a:lnTo>
                <a:lnTo>
                  <a:pt x="25662" y="953"/>
                </a:lnTo>
                <a:lnTo>
                  <a:pt x="25138" y="1429"/>
                </a:lnTo>
                <a:lnTo>
                  <a:pt x="24567" y="2048"/>
                </a:lnTo>
                <a:lnTo>
                  <a:pt x="23948" y="2762"/>
                </a:lnTo>
                <a:lnTo>
                  <a:pt x="23281" y="3619"/>
                </a:lnTo>
                <a:lnTo>
                  <a:pt x="22186" y="5095"/>
                </a:lnTo>
                <a:lnTo>
                  <a:pt x="20853" y="6713"/>
                </a:lnTo>
                <a:lnTo>
                  <a:pt x="19472" y="8380"/>
                </a:lnTo>
                <a:lnTo>
                  <a:pt x="18044" y="9998"/>
                </a:lnTo>
                <a:lnTo>
                  <a:pt x="16711" y="11427"/>
                </a:lnTo>
                <a:lnTo>
                  <a:pt x="15569" y="12665"/>
                </a:lnTo>
                <a:lnTo>
                  <a:pt x="14712" y="13569"/>
                </a:lnTo>
                <a:lnTo>
                  <a:pt x="14140" y="13998"/>
                </a:lnTo>
                <a:lnTo>
                  <a:pt x="13902" y="14140"/>
                </a:lnTo>
                <a:lnTo>
                  <a:pt x="13474" y="14236"/>
                </a:lnTo>
                <a:lnTo>
                  <a:pt x="12141" y="14474"/>
                </a:lnTo>
                <a:lnTo>
                  <a:pt x="10379" y="14664"/>
                </a:lnTo>
                <a:lnTo>
                  <a:pt x="8380" y="14902"/>
                </a:lnTo>
                <a:lnTo>
                  <a:pt x="4190" y="15331"/>
                </a:lnTo>
                <a:lnTo>
                  <a:pt x="2381" y="15569"/>
                </a:lnTo>
                <a:lnTo>
                  <a:pt x="1000" y="15759"/>
                </a:lnTo>
                <a:lnTo>
                  <a:pt x="905" y="15807"/>
                </a:lnTo>
                <a:lnTo>
                  <a:pt x="762" y="15902"/>
                </a:lnTo>
                <a:lnTo>
                  <a:pt x="667" y="16092"/>
                </a:lnTo>
                <a:lnTo>
                  <a:pt x="572" y="16283"/>
                </a:lnTo>
                <a:lnTo>
                  <a:pt x="381" y="16854"/>
                </a:lnTo>
                <a:lnTo>
                  <a:pt x="238" y="17568"/>
                </a:lnTo>
                <a:lnTo>
                  <a:pt x="143" y="18425"/>
                </a:lnTo>
                <a:lnTo>
                  <a:pt x="96" y="19330"/>
                </a:lnTo>
                <a:lnTo>
                  <a:pt x="48" y="20330"/>
                </a:lnTo>
                <a:lnTo>
                  <a:pt x="0" y="21329"/>
                </a:lnTo>
                <a:lnTo>
                  <a:pt x="48" y="22329"/>
                </a:lnTo>
                <a:lnTo>
                  <a:pt x="96" y="23281"/>
                </a:lnTo>
                <a:lnTo>
                  <a:pt x="191" y="24186"/>
                </a:lnTo>
                <a:lnTo>
                  <a:pt x="286" y="24995"/>
                </a:lnTo>
                <a:lnTo>
                  <a:pt x="429" y="25662"/>
                </a:lnTo>
                <a:lnTo>
                  <a:pt x="572" y="26185"/>
                </a:lnTo>
                <a:lnTo>
                  <a:pt x="667" y="26376"/>
                </a:lnTo>
                <a:lnTo>
                  <a:pt x="762" y="26519"/>
                </a:lnTo>
                <a:lnTo>
                  <a:pt x="905" y="26566"/>
                </a:lnTo>
                <a:lnTo>
                  <a:pt x="1000" y="26566"/>
                </a:lnTo>
                <a:lnTo>
                  <a:pt x="2476" y="26328"/>
                </a:lnTo>
                <a:lnTo>
                  <a:pt x="4523" y="25995"/>
                </a:lnTo>
                <a:lnTo>
                  <a:pt x="6999" y="25471"/>
                </a:lnTo>
                <a:lnTo>
                  <a:pt x="9760" y="24852"/>
                </a:lnTo>
                <a:lnTo>
                  <a:pt x="11141" y="24472"/>
                </a:lnTo>
                <a:lnTo>
                  <a:pt x="12569" y="24091"/>
                </a:lnTo>
                <a:lnTo>
                  <a:pt x="13950" y="23662"/>
                </a:lnTo>
                <a:lnTo>
                  <a:pt x="15283" y="23186"/>
                </a:lnTo>
                <a:lnTo>
                  <a:pt x="16568" y="22710"/>
                </a:lnTo>
                <a:lnTo>
                  <a:pt x="17759" y="22186"/>
                </a:lnTo>
                <a:lnTo>
                  <a:pt x="18854" y="21615"/>
                </a:lnTo>
                <a:lnTo>
                  <a:pt x="19806" y="21044"/>
                </a:lnTo>
                <a:lnTo>
                  <a:pt x="20091" y="20806"/>
                </a:lnTo>
                <a:lnTo>
                  <a:pt x="20425" y="20520"/>
                </a:lnTo>
                <a:lnTo>
                  <a:pt x="21091" y="19758"/>
                </a:lnTo>
                <a:lnTo>
                  <a:pt x="21853" y="18806"/>
                </a:lnTo>
                <a:lnTo>
                  <a:pt x="22615" y="17664"/>
                </a:lnTo>
                <a:lnTo>
                  <a:pt x="23376" y="16378"/>
                </a:lnTo>
                <a:lnTo>
                  <a:pt x="24138" y="15045"/>
                </a:lnTo>
                <a:lnTo>
                  <a:pt x="24900" y="13569"/>
                </a:lnTo>
                <a:lnTo>
                  <a:pt x="25614" y="12046"/>
                </a:lnTo>
                <a:lnTo>
                  <a:pt x="26328" y="10522"/>
                </a:lnTo>
                <a:lnTo>
                  <a:pt x="26995" y="8999"/>
                </a:lnTo>
                <a:lnTo>
                  <a:pt x="27566" y="7523"/>
                </a:lnTo>
                <a:lnTo>
                  <a:pt x="28042" y="6095"/>
                </a:lnTo>
                <a:lnTo>
                  <a:pt x="28471" y="4762"/>
                </a:lnTo>
                <a:lnTo>
                  <a:pt x="28756" y="3571"/>
                </a:lnTo>
                <a:lnTo>
                  <a:pt x="28947" y="2524"/>
                </a:lnTo>
                <a:lnTo>
                  <a:pt x="28994" y="2048"/>
                </a:lnTo>
                <a:lnTo>
                  <a:pt x="28994" y="1619"/>
                </a:lnTo>
                <a:lnTo>
                  <a:pt x="28947" y="1238"/>
                </a:lnTo>
                <a:lnTo>
                  <a:pt x="28851" y="905"/>
                </a:lnTo>
                <a:lnTo>
                  <a:pt x="28709" y="620"/>
                </a:lnTo>
                <a:lnTo>
                  <a:pt x="28566" y="382"/>
                </a:lnTo>
                <a:lnTo>
                  <a:pt x="28328" y="191"/>
                </a:lnTo>
                <a:lnTo>
                  <a:pt x="28090" y="48"/>
                </a:lnTo>
                <a:lnTo>
                  <a:pt x="27756" y="1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6" name="Google Shape;6815;p66"/>
          <p:cNvSpPr/>
          <p:nvPr/>
        </p:nvSpPr>
        <p:spPr>
          <a:xfrm flipH="1">
            <a:off x="1318282" y="2853151"/>
            <a:ext cx="216691" cy="267851"/>
          </a:xfrm>
          <a:custGeom>
            <a:avLst/>
            <a:gdLst/>
            <a:ahLst/>
            <a:cxnLst/>
            <a:rect l="l" t="t" r="r" b="b"/>
            <a:pathLst>
              <a:path w="11237" h="13808" extrusionOk="0">
                <a:moveTo>
                  <a:pt x="6761" y="0"/>
                </a:moveTo>
                <a:lnTo>
                  <a:pt x="6714" y="2333"/>
                </a:lnTo>
                <a:lnTo>
                  <a:pt x="6381" y="2429"/>
                </a:lnTo>
                <a:lnTo>
                  <a:pt x="6047" y="2476"/>
                </a:lnTo>
                <a:lnTo>
                  <a:pt x="5619" y="2476"/>
                </a:lnTo>
                <a:lnTo>
                  <a:pt x="5190" y="2429"/>
                </a:lnTo>
                <a:lnTo>
                  <a:pt x="3191" y="2191"/>
                </a:lnTo>
                <a:lnTo>
                  <a:pt x="2239" y="2095"/>
                </a:lnTo>
                <a:lnTo>
                  <a:pt x="1810" y="2143"/>
                </a:lnTo>
                <a:lnTo>
                  <a:pt x="1429" y="2191"/>
                </a:lnTo>
                <a:lnTo>
                  <a:pt x="1096" y="2286"/>
                </a:lnTo>
                <a:lnTo>
                  <a:pt x="810" y="2476"/>
                </a:lnTo>
                <a:lnTo>
                  <a:pt x="668" y="2714"/>
                </a:lnTo>
                <a:lnTo>
                  <a:pt x="572" y="2857"/>
                </a:lnTo>
                <a:lnTo>
                  <a:pt x="525" y="3000"/>
                </a:lnTo>
                <a:lnTo>
                  <a:pt x="525" y="3190"/>
                </a:lnTo>
                <a:lnTo>
                  <a:pt x="572" y="3381"/>
                </a:lnTo>
                <a:lnTo>
                  <a:pt x="620" y="3571"/>
                </a:lnTo>
                <a:lnTo>
                  <a:pt x="715" y="3762"/>
                </a:lnTo>
                <a:lnTo>
                  <a:pt x="906" y="4095"/>
                </a:lnTo>
                <a:lnTo>
                  <a:pt x="1191" y="4381"/>
                </a:lnTo>
                <a:lnTo>
                  <a:pt x="1477" y="4571"/>
                </a:lnTo>
                <a:lnTo>
                  <a:pt x="1763" y="4761"/>
                </a:lnTo>
                <a:lnTo>
                  <a:pt x="2048" y="4952"/>
                </a:lnTo>
                <a:lnTo>
                  <a:pt x="1667" y="4904"/>
                </a:lnTo>
                <a:lnTo>
                  <a:pt x="1286" y="4952"/>
                </a:lnTo>
                <a:lnTo>
                  <a:pt x="906" y="5047"/>
                </a:lnTo>
                <a:lnTo>
                  <a:pt x="572" y="5190"/>
                </a:lnTo>
                <a:lnTo>
                  <a:pt x="382" y="5285"/>
                </a:lnTo>
                <a:lnTo>
                  <a:pt x="239" y="5380"/>
                </a:lnTo>
                <a:lnTo>
                  <a:pt x="144" y="5571"/>
                </a:lnTo>
                <a:lnTo>
                  <a:pt x="49" y="5714"/>
                </a:lnTo>
                <a:lnTo>
                  <a:pt x="1" y="5952"/>
                </a:lnTo>
                <a:lnTo>
                  <a:pt x="1" y="6190"/>
                </a:lnTo>
                <a:lnTo>
                  <a:pt x="49" y="6428"/>
                </a:lnTo>
                <a:lnTo>
                  <a:pt x="144" y="6666"/>
                </a:lnTo>
                <a:lnTo>
                  <a:pt x="239" y="6904"/>
                </a:lnTo>
                <a:lnTo>
                  <a:pt x="429" y="7094"/>
                </a:lnTo>
                <a:lnTo>
                  <a:pt x="810" y="7380"/>
                </a:lnTo>
                <a:lnTo>
                  <a:pt x="1239" y="7618"/>
                </a:lnTo>
                <a:lnTo>
                  <a:pt x="1667" y="7808"/>
                </a:lnTo>
                <a:lnTo>
                  <a:pt x="2048" y="7904"/>
                </a:lnTo>
                <a:lnTo>
                  <a:pt x="2477" y="7999"/>
                </a:lnTo>
                <a:lnTo>
                  <a:pt x="2096" y="8046"/>
                </a:lnTo>
                <a:lnTo>
                  <a:pt x="1763" y="8094"/>
                </a:lnTo>
                <a:lnTo>
                  <a:pt x="1382" y="8237"/>
                </a:lnTo>
                <a:lnTo>
                  <a:pt x="1048" y="8427"/>
                </a:lnTo>
                <a:lnTo>
                  <a:pt x="858" y="8522"/>
                </a:lnTo>
                <a:lnTo>
                  <a:pt x="763" y="8665"/>
                </a:lnTo>
                <a:lnTo>
                  <a:pt x="620" y="8856"/>
                </a:lnTo>
                <a:lnTo>
                  <a:pt x="572" y="9046"/>
                </a:lnTo>
                <a:lnTo>
                  <a:pt x="572" y="9237"/>
                </a:lnTo>
                <a:lnTo>
                  <a:pt x="572" y="9475"/>
                </a:lnTo>
                <a:lnTo>
                  <a:pt x="668" y="9760"/>
                </a:lnTo>
                <a:lnTo>
                  <a:pt x="763" y="9951"/>
                </a:lnTo>
                <a:lnTo>
                  <a:pt x="906" y="10189"/>
                </a:lnTo>
                <a:lnTo>
                  <a:pt x="1096" y="10332"/>
                </a:lnTo>
                <a:lnTo>
                  <a:pt x="1572" y="10665"/>
                </a:lnTo>
                <a:lnTo>
                  <a:pt x="2048" y="10903"/>
                </a:lnTo>
                <a:lnTo>
                  <a:pt x="2524" y="11046"/>
                </a:lnTo>
                <a:lnTo>
                  <a:pt x="2905" y="11141"/>
                </a:lnTo>
                <a:lnTo>
                  <a:pt x="3286" y="11236"/>
                </a:lnTo>
                <a:lnTo>
                  <a:pt x="3048" y="11284"/>
                </a:lnTo>
                <a:lnTo>
                  <a:pt x="2810" y="11331"/>
                </a:lnTo>
                <a:lnTo>
                  <a:pt x="2572" y="11427"/>
                </a:lnTo>
                <a:lnTo>
                  <a:pt x="2334" y="11617"/>
                </a:lnTo>
                <a:lnTo>
                  <a:pt x="2239" y="11712"/>
                </a:lnTo>
                <a:lnTo>
                  <a:pt x="2191" y="11807"/>
                </a:lnTo>
                <a:lnTo>
                  <a:pt x="2143" y="11950"/>
                </a:lnTo>
                <a:lnTo>
                  <a:pt x="2143" y="12093"/>
                </a:lnTo>
                <a:lnTo>
                  <a:pt x="2191" y="12284"/>
                </a:lnTo>
                <a:lnTo>
                  <a:pt x="2334" y="12474"/>
                </a:lnTo>
                <a:lnTo>
                  <a:pt x="2477" y="12712"/>
                </a:lnTo>
                <a:lnTo>
                  <a:pt x="2667" y="12902"/>
                </a:lnTo>
                <a:lnTo>
                  <a:pt x="2858" y="13045"/>
                </a:lnTo>
                <a:lnTo>
                  <a:pt x="3096" y="13188"/>
                </a:lnTo>
                <a:lnTo>
                  <a:pt x="3619" y="13474"/>
                </a:lnTo>
                <a:lnTo>
                  <a:pt x="4238" y="13617"/>
                </a:lnTo>
                <a:lnTo>
                  <a:pt x="4857" y="13759"/>
                </a:lnTo>
                <a:lnTo>
                  <a:pt x="5571" y="13807"/>
                </a:lnTo>
                <a:lnTo>
                  <a:pt x="6285" y="13807"/>
                </a:lnTo>
                <a:lnTo>
                  <a:pt x="7047" y="13759"/>
                </a:lnTo>
                <a:lnTo>
                  <a:pt x="7761" y="13664"/>
                </a:lnTo>
                <a:lnTo>
                  <a:pt x="8428" y="13521"/>
                </a:lnTo>
                <a:lnTo>
                  <a:pt x="9094" y="13379"/>
                </a:lnTo>
                <a:lnTo>
                  <a:pt x="9666" y="13141"/>
                </a:lnTo>
                <a:lnTo>
                  <a:pt x="10142" y="12902"/>
                </a:lnTo>
                <a:lnTo>
                  <a:pt x="10570" y="12617"/>
                </a:lnTo>
                <a:lnTo>
                  <a:pt x="10856" y="12331"/>
                </a:lnTo>
                <a:lnTo>
                  <a:pt x="10951" y="12188"/>
                </a:lnTo>
                <a:lnTo>
                  <a:pt x="10999" y="12046"/>
                </a:lnTo>
                <a:lnTo>
                  <a:pt x="11046" y="11712"/>
                </a:lnTo>
                <a:lnTo>
                  <a:pt x="10999" y="11427"/>
                </a:lnTo>
                <a:lnTo>
                  <a:pt x="10903" y="11141"/>
                </a:lnTo>
                <a:lnTo>
                  <a:pt x="10761" y="10903"/>
                </a:lnTo>
                <a:lnTo>
                  <a:pt x="10523" y="10522"/>
                </a:lnTo>
                <a:lnTo>
                  <a:pt x="10380" y="10379"/>
                </a:lnTo>
                <a:lnTo>
                  <a:pt x="10523" y="10284"/>
                </a:lnTo>
                <a:lnTo>
                  <a:pt x="10808" y="10046"/>
                </a:lnTo>
                <a:lnTo>
                  <a:pt x="10999" y="9856"/>
                </a:lnTo>
                <a:lnTo>
                  <a:pt x="11094" y="9617"/>
                </a:lnTo>
                <a:lnTo>
                  <a:pt x="11189" y="9379"/>
                </a:lnTo>
                <a:lnTo>
                  <a:pt x="11237" y="9094"/>
                </a:lnTo>
                <a:lnTo>
                  <a:pt x="11189" y="8856"/>
                </a:lnTo>
                <a:lnTo>
                  <a:pt x="11094" y="8665"/>
                </a:lnTo>
                <a:lnTo>
                  <a:pt x="10999" y="8427"/>
                </a:lnTo>
                <a:lnTo>
                  <a:pt x="10856" y="8284"/>
                </a:lnTo>
                <a:lnTo>
                  <a:pt x="10713" y="8094"/>
                </a:lnTo>
                <a:lnTo>
                  <a:pt x="10523" y="7951"/>
                </a:lnTo>
                <a:lnTo>
                  <a:pt x="10332" y="7808"/>
                </a:lnTo>
                <a:lnTo>
                  <a:pt x="10142" y="7713"/>
                </a:lnTo>
                <a:lnTo>
                  <a:pt x="10285" y="7618"/>
                </a:lnTo>
                <a:lnTo>
                  <a:pt x="10570" y="7332"/>
                </a:lnTo>
                <a:lnTo>
                  <a:pt x="10713" y="7189"/>
                </a:lnTo>
                <a:lnTo>
                  <a:pt x="10808" y="6951"/>
                </a:lnTo>
                <a:lnTo>
                  <a:pt x="10903" y="6761"/>
                </a:lnTo>
                <a:lnTo>
                  <a:pt x="10903" y="6571"/>
                </a:lnTo>
                <a:lnTo>
                  <a:pt x="10808" y="6142"/>
                </a:lnTo>
                <a:lnTo>
                  <a:pt x="10665" y="5809"/>
                </a:lnTo>
                <a:lnTo>
                  <a:pt x="10427" y="5571"/>
                </a:lnTo>
                <a:lnTo>
                  <a:pt x="10142" y="5380"/>
                </a:lnTo>
                <a:lnTo>
                  <a:pt x="9904" y="5190"/>
                </a:lnTo>
                <a:lnTo>
                  <a:pt x="9713" y="5095"/>
                </a:lnTo>
                <a:lnTo>
                  <a:pt x="9475" y="4999"/>
                </a:lnTo>
                <a:lnTo>
                  <a:pt x="9666" y="4857"/>
                </a:lnTo>
                <a:lnTo>
                  <a:pt x="9808" y="4714"/>
                </a:lnTo>
                <a:lnTo>
                  <a:pt x="9951" y="4523"/>
                </a:lnTo>
                <a:lnTo>
                  <a:pt x="10047" y="4333"/>
                </a:lnTo>
                <a:lnTo>
                  <a:pt x="10094" y="4095"/>
                </a:lnTo>
                <a:lnTo>
                  <a:pt x="10094" y="3857"/>
                </a:lnTo>
                <a:lnTo>
                  <a:pt x="10094" y="3666"/>
                </a:lnTo>
                <a:lnTo>
                  <a:pt x="10047" y="3428"/>
                </a:lnTo>
                <a:lnTo>
                  <a:pt x="9951" y="3190"/>
                </a:lnTo>
                <a:lnTo>
                  <a:pt x="9808" y="2952"/>
                </a:lnTo>
                <a:lnTo>
                  <a:pt x="9475" y="2524"/>
                </a:lnTo>
                <a:lnTo>
                  <a:pt x="8475" y="1524"/>
                </a:lnTo>
                <a:lnTo>
                  <a:pt x="7999" y="1095"/>
                </a:lnTo>
                <a:lnTo>
                  <a:pt x="7523" y="715"/>
                </a:lnTo>
                <a:lnTo>
                  <a:pt x="7142" y="381"/>
                </a:lnTo>
                <a:lnTo>
                  <a:pt x="6952" y="191"/>
                </a:lnTo>
                <a:lnTo>
                  <a:pt x="6761" y="0"/>
                </a:lnTo>
                <a:close/>
              </a:path>
            </a:pathLst>
          </a:custGeom>
          <a:solidFill>
            <a:srgbClr val="995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7" name="Google Shape;6816;p66"/>
          <p:cNvSpPr/>
          <p:nvPr/>
        </p:nvSpPr>
        <p:spPr>
          <a:xfrm flipH="1">
            <a:off x="1336640" y="3056328"/>
            <a:ext cx="137724" cy="19418"/>
          </a:xfrm>
          <a:custGeom>
            <a:avLst/>
            <a:gdLst/>
            <a:ahLst/>
            <a:cxnLst/>
            <a:rect l="l" t="t" r="r" b="b"/>
            <a:pathLst>
              <a:path w="7142" h="1001" extrusionOk="0">
                <a:moveTo>
                  <a:pt x="7142" y="0"/>
                </a:moveTo>
                <a:lnTo>
                  <a:pt x="6237" y="191"/>
                </a:lnTo>
                <a:lnTo>
                  <a:pt x="5380" y="381"/>
                </a:lnTo>
                <a:lnTo>
                  <a:pt x="4523" y="477"/>
                </a:lnTo>
                <a:lnTo>
                  <a:pt x="3618" y="572"/>
                </a:lnTo>
                <a:lnTo>
                  <a:pt x="2714" y="619"/>
                </a:lnTo>
                <a:lnTo>
                  <a:pt x="1857" y="667"/>
                </a:lnTo>
                <a:lnTo>
                  <a:pt x="952" y="667"/>
                </a:lnTo>
                <a:lnTo>
                  <a:pt x="48" y="619"/>
                </a:lnTo>
                <a:lnTo>
                  <a:pt x="0" y="667"/>
                </a:lnTo>
                <a:lnTo>
                  <a:pt x="0" y="715"/>
                </a:lnTo>
                <a:lnTo>
                  <a:pt x="0" y="762"/>
                </a:lnTo>
                <a:lnTo>
                  <a:pt x="48" y="762"/>
                </a:lnTo>
                <a:lnTo>
                  <a:pt x="952" y="905"/>
                </a:lnTo>
                <a:lnTo>
                  <a:pt x="1857" y="1000"/>
                </a:lnTo>
                <a:lnTo>
                  <a:pt x="2762" y="1000"/>
                </a:lnTo>
                <a:lnTo>
                  <a:pt x="3666" y="953"/>
                </a:lnTo>
                <a:lnTo>
                  <a:pt x="4523" y="810"/>
                </a:lnTo>
                <a:lnTo>
                  <a:pt x="5428" y="619"/>
                </a:lnTo>
                <a:lnTo>
                  <a:pt x="6285" y="381"/>
                </a:lnTo>
                <a:lnTo>
                  <a:pt x="7142" y="48"/>
                </a:lnTo>
                <a:lnTo>
                  <a:pt x="7142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8" name="Google Shape;6817;p66"/>
          <p:cNvSpPr/>
          <p:nvPr/>
        </p:nvSpPr>
        <p:spPr>
          <a:xfrm flipH="1">
            <a:off x="1338472" y="3003682"/>
            <a:ext cx="151512" cy="17575"/>
          </a:xfrm>
          <a:custGeom>
            <a:avLst/>
            <a:gdLst/>
            <a:ahLst/>
            <a:cxnLst/>
            <a:rect l="l" t="t" r="r" b="b"/>
            <a:pathLst>
              <a:path w="7857" h="906" extrusionOk="0">
                <a:moveTo>
                  <a:pt x="7856" y="1"/>
                </a:moveTo>
                <a:lnTo>
                  <a:pt x="6952" y="144"/>
                </a:lnTo>
                <a:lnTo>
                  <a:pt x="5952" y="286"/>
                </a:lnTo>
                <a:lnTo>
                  <a:pt x="4905" y="429"/>
                </a:lnTo>
                <a:lnTo>
                  <a:pt x="3810" y="477"/>
                </a:lnTo>
                <a:lnTo>
                  <a:pt x="2715" y="477"/>
                </a:lnTo>
                <a:lnTo>
                  <a:pt x="1715" y="429"/>
                </a:lnTo>
                <a:lnTo>
                  <a:pt x="810" y="382"/>
                </a:lnTo>
                <a:lnTo>
                  <a:pt x="48" y="239"/>
                </a:lnTo>
                <a:lnTo>
                  <a:pt x="1" y="239"/>
                </a:lnTo>
                <a:lnTo>
                  <a:pt x="96" y="334"/>
                </a:lnTo>
                <a:lnTo>
                  <a:pt x="1048" y="620"/>
                </a:lnTo>
                <a:lnTo>
                  <a:pt x="2000" y="762"/>
                </a:lnTo>
                <a:lnTo>
                  <a:pt x="3000" y="858"/>
                </a:lnTo>
                <a:lnTo>
                  <a:pt x="4000" y="905"/>
                </a:lnTo>
                <a:lnTo>
                  <a:pt x="4952" y="810"/>
                </a:lnTo>
                <a:lnTo>
                  <a:pt x="5952" y="620"/>
                </a:lnTo>
                <a:lnTo>
                  <a:pt x="6904" y="382"/>
                </a:lnTo>
                <a:lnTo>
                  <a:pt x="7856" y="48"/>
                </a:lnTo>
                <a:lnTo>
                  <a:pt x="7856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39" name="Google Shape;6818;p66"/>
          <p:cNvSpPr/>
          <p:nvPr/>
        </p:nvSpPr>
        <p:spPr>
          <a:xfrm flipH="1">
            <a:off x="1353167" y="2946418"/>
            <a:ext cx="145997" cy="18506"/>
          </a:xfrm>
          <a:custGeom>
            <a:avLst/>
            <a:gdLst/>
            <a:ahLst/>
            <a:cxnLst/>
            <a:rect l="l" t="t" r="r" b="b"/>
            <a:pathLst>
              <a:path w="7571" h="954" extrusionOk="0">
                <a:moveTo>
                  <a:pt x="1" y="1"/>
                </a:moveTo>
                <a:lnTo>
                  <a:pt x="1" y="49"/>
                </a:lnTo>
                <a:lnTo>
                  <a:pt x="1" y="96"/>
                </a:lnTo>
                <a:lnTo>
                  <a:pt x="382" y="287"/>
                </a:lnTo>
                <a:lnTo>
                  <a:pt x="810" y="477"/>
                </a:lnTo>
                <a:lnTo>
                  <a:pt x="1239" y="620"/>
                </a:lnTo>
                <a:lnTo>
                  <a:pt x="1667" y="763"/>
                </a:lnTo>
                <a:lnTo>
                  <a:pt x="2096" y="858"/>
                </a:lnTo>
                <a:lnTo>
                  <a:pt x="2524" y="906"/>
                </a:lnTo>
                <a:lnTo>
                  <a:pt x="3000" y="953"/>
                </a:lnTo>
                <a:lnTo>
                  <a:pt x="4476" y="953"/>
                </a:lnTo>
                <a:lnTo>
                  <a:pt x="5523" y="858"/>
                </a:lnTo>
                <a:lnTo>
                  <a:pt x="6095" y="763"/>
                </a:lnTo>
                <a:lnTo>
                  <a:pt x="6618" y="620"/>
                </a:lnTo>
                <a:lnTo>
                  <a:pt x="7095" y="477"/>
                </a:lnTo>
                <a:lnTo>
                  <a:pt x="7571" y="287"/>
                </a:lnTo>
                <a:lnTo>
                  <a:pt x="7571" y="239"/>
                </a:lnTo>
                <a:lnTo>
                  <a:pt x="6618" y="382"/>
                </a:lnTo>
                <a:lnTo>
                  <a:pt x="5666" y="525"/>
                </a:lnTo>
                <a:lnTo>
                  <a:pt x="4714" y="572"/>
                </a:lnTo>
                <a:lnTo>
                  <a:pt x="3762" y="572"/>
                </a:lnTo>
                <a:lnTo>
                  <a:pt x="2857" y="525"/>
                </a:lnTo>
                <a:lnTo>
                  <a:pt x="1905" y="429"/>
                </a:lnTo>
                <a:lnTo>
                  <a:pt x="953" y="239"/>
                </a:lnTo>
                <a:lnTo>
                  <a:pt x="48" y="1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0" name="Google Shape;6819;p66"/>
          <p:cNvSpPr/>
          <p:nvPr/>
        </p:nvSpPr>
        <p:spPr>
          <a:xfrm flipH="1">
            <a:off x="812412" y="2591799"/>
            <a:ext cx="218523" cy="277065"/>
          </a:xfrm>
          <a:custGeom>
            <a:avLst/>
            <a:gdLst/>
            <a:ahLst/>
            <a:cxnLst/>
            <a:rect l="l" t="t" r="r" b="b"/>
            <a:pathLst>
              <a:path w="11332" h="14283" extrusionOk="0">
                <a:moveTo>
                  <a:pt x="9760" y="0"/>
                </a:moveTo>
                <a:lnTo>
                  <a:pt x="9284" y="95"/>
                </a:lnTo>
                <a:lnTo>
                  <a:pt x="8760" y="286"/>
                </a:lnTo>
                <a:lnTo>
                  <a:pt x="8189" y="619"/>
                </a:lnTo>
                <a:lnTo>
                  <a:pt x="7523" y="1095"/>
                </a:lnTo>
                <a:lnTo>
                  <a:pt x="6856" y="1667"/>
                </a:lnTo>
                <a:lnTo>
                  <a:pt x="6190" y="2381"/>
                </a:lnTo>
                <a:lnTo>
                  <a:pt x="4142" y="4571"/>
                </a:lnTo>
                <a:lnTo>
                  <a:pt x="2143" y="6808"/>
                </a:lnTo>
                <a:lnTo>
                  <a:pt x="0" y="9189"/>
                </a:lnTo>
                <a:lnTo>
                  <a:pt x="7713" y="14283"/>
                </a:lnTo>
                <a:lnTo>
                  <a:pt x="8665" y="11950"/>
                </a:lnTo>
                <a:lnTo>
                  <a:pt x="9475" y="9617"/>
                </a:lnTo>
                <a:lnTo>
                  <a:pt x="10284" y="7237"/>
                </a:lnTo>
                <a:lnTo>
                  <a:pt x="10950" y="4856"/>
                </a:lnTo>
                <a:lnTo>
                  <a:pt x="11189" y="3952"/>
                </a:lnTo>
                <a:lnTo>
                  <a:pt x="11284" y="3142"/>
                </a:lnTo>
                <a:lnTo>
                  <a:pt x="11331" y="2428"/>
                </a:lnTo>
                <a:lnTo>
                  <a:pt x="11331" y="1809"/>
                </a:lnTo>
                <a:lnTo>
                  <a:pt x="11236" y="1238"/>
                </a:lnTo>
                <a:lnTo>
                  <a:pt x="11046" y="810"/>
                </a:lnTo>
                <a:lnTo>
                  <a:pt x="10808" y="429"/>
                </a:lnTo>
                <a:lnTo>
                  <a:pt x="10665" y="286"/>
                </a:lnTo>
                <a:lnTo>
                  <a:pt x="10522" y="191"/>
                </a:lnTo>
                <a:lnTo>
                  <a:pt x="10332" y="95"/>
                </a:lnTo>
                <a:lnTo>
                  <a:pt x="10141" y="48"/>
                </a:lnTo>
                <a:lnTo>
                  <a:pt x="9951" y="0"/>
                </a:lnTo>
                <a:close/>
              </a:path>
            </a:pathLst>
          </a:custGeom>
          <a:solidFill>
            <a:srgbClr val="E6A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1" name="Google Shape;6820;p66"/>
          <p:cNvSpPr/>
          <p:nvPr/>
        </p:nvSpPr>
        <p:spPr>
          <a:xfrm flipH="1">
            <a:off x="839043" y="2608422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0"/>
                </a:moveTo>
                <a:lnTo>
                  <a:pt x="0" y="143"/>
                </a:lnTo>
                <a:lnTo>
                  <a:pt x="48" y="238"/>
                </a:lnTo>
                <a:lnTo>
                  <a:pt x="238" y="238"/>
                </a:lnTo>
                <a:lnTo>
                  <a:pt x="286" y="143"/>
                </a:lnTo>
                <a:lnTo>
                  <a:pt x="2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2" name="Google Shape;6821;p66"/>
          <p:cNvSpPr/>
          <p:nvPr/>
        </p:nvSpPr>
        <p:spPr>
          <a:xfrm flipH="1">
            <a:off x="93268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143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3" name="Google Shape;6822;p66"/>
          <p:cNvSpPr/>
          <p:nvPr/>
        </p:nvSpPr>
        <p:spPr>
          <a:xfrm flipH="1">
            <a:off x="885864" y="267583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48" y="48"/>
                </a:lnTo>
                <a:lnTo>
                  <a:pt x="1" y="143"/>
                </a:lnTo>
                <a:lnTo>
                  <a:pt x="1" y="239"/>
                </a:lnTo>
                <a:lnTo>
                  <a:pt x="96" y="286"/>
                </a:lnTo>
                <a:lnTo>
                  <a:pt x="191" y="239"/>
                </a:lnTo>
                <a:lnTo>
                  <a:pt x="239" y="143"/>
                </a:lnTo>
                <a:lnTo>
                  <a:pt x="191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4" name="Google Shape;6823;p66"/>
          <p:cNvSpPr/>
          <p:nvPr/>
        </p:nvSpPr>
        <p:spPr>
          <a:xfrm flipH="1">
            <a:off x="839043" y="267583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5" name="Google Shape;6824;p66"/>
          <p:cNvSpPr/>
          <p:nvPr/>
        </p:nvSpPr>
        <p:spPr>
          <a:xfrm flipH="1">
            <a:off x="908812" y="2642583"/>
            <a:ext cx="5535" cy="4636"/>
          </a:xfrm>
          <a:custGeom>
            <a:avLst/>
            <a:gdLst/>
            <a:ahLst/>
            <a:cxnLst/>
            <a:rect l="l" t="t" r="r" b="b"/>
            <a:pathLst>
              <a:path w="287" h="239" extrusionOk="0">
                <a:moveTo>
                  <a:pt x="48" y="1"/>
                </a:moveTo>
                <a:lnTo>
                  <a:pt x="1" y="96"/>
                </a:lnTo>
                <a:lnTo>
                  <a:pt x="48" y="239"/>
                </a:lnTo>
                <a:lnTo>
                  <a:pt x="239" y="239"/>
                </a:lnTo>
                <a:lnTo>
                  <a:pt x="286" y="96"/>
                </a:lnTo>
                <a:lnTo>
                  <a:pt x="23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6" name="Google Shape;6825;p66"/>
          <p:cNvSpPr/>
          <p:nvPr/>
        </p:nvSpPr>
        <p:spPr>
          <a:xfrm flipH="1">
            <a:off x="862917" y="2642583"/>
            <a:ext cx="4609" cy="4636"/>
          </a:xfrm>
          <a:custGeom>
            <a:avLst/>
            <a:gdLst/>
            <a:ahLst/>
            <a:cxnLst/>
            <a:rect l="l" t="t" r="r" b="b"/>
            <a:pathLst>
              <a:path w="239" h="239" extrusionOk="0">
                <a:moveTo>
                  <a:pt x="1" y="1"/>
                </a:moveTo>
                <a:lnTo>
                  <a:pt x="1" y="96"/>
                </a:lnTo>
                <a:lnTo>
                  <a:pt x="1" y="239"/>
                </a:lnTo>
                <a:lnTo>
                  <a:pt x="191" y="239"/>
                </a:lnTo>
                <a:lnTo>
                  <a:pt x="239" y="96"/>
                </a:lnTo>
                <a:lnTo>
                  <a:pt x="1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7" name="Google Shape;6826;p66"/>
          <p:cNvSpPr/>
          <p:nvPr/>
        </p:nvSpPr>
        <p:spPr>
          <a:xfrm flipH="1">
            <a:off x="816095" y="2642583"/>
            <a:ext cx="5515" cy="4636"/>
          </a:xfrm>
          <a:custGeom>
            <a:avLst/>
            <a:gdLst/>
            <a:ahLst/>
            <a:cxnLst/>
            <a:rect l="l" t="t" r="r" b="b"/>
            <a:pathLst>
              <a:path w="286" h="239" extrusionOk="0">
                <a:moveTo>
                  <a:pt x="48" y="1"/>
                </a:moveTo>
                <a:lnTo>
                  <a:pt x="0" y="96"/>
                </a:lnTo>
                <a:lnTo>
                  <a:pt x="48" y="239"/>
                </a:lnTo>
                <a:lnTo>
                  <a:pt x="238" y="239"/>
                </a:lnTo>
                <a:lnTo>
                  <a:pt x="286" y="96"/>
                </a:lnTo>
                <a:lnTo>
                  <a:pt x="2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8" name="Google Shape;6827;p66"/>
          <p:cNvSpPr/>
          <p:nvPr/>
        </p:nvSpPr>
        <p:spPr>
          <a:xfrm flipH="1">
            <a:off x="978580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86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49" name="Google Shape;6828;p66"/>
          <p:cNvSpPr/>
          <p:nvPr/>
        </p:nvSpPr>
        <p:spPr>
          <a:xfrm flipH="1">
            <a:off x="932684" y="2744171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3"/>
                </a:lnTo>
                <a:lnTo>
                  <a:pt x="48" y="239"/>
                </a:lnTo>
                <a:lnTo>
                  <a:pt x="143" y="286"/>
                </a:lnTo>
                <a:lnTo>
                  <a:pt x="239" y="239"/>
                </a:lnTo>
                <a:lnTo>
                  <a:pt x="239" y="143"/>
                </a:lnTo>
                <a:lnTo>
                  <a:pt x="239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0" name="Google Shape;6829;p66"/>
          <p:cNvSpPr/>
          <p:nvPr/>
        </p:nvSpPr>
        <p:spPr>
          <a:xfrm flipH="1">
            <a:off x="885864" y="2744171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3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3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1" name="Google Shape;6830;p66"/>
          <p:cNvSpPr/>
          <p:nvPr/>
        </p:nvSpPr>
        <p:spPr>
          <a:xfrm flipH="1">
            <a:off x="839043" y="2744171"/>
            <a:ext cx="5515" cy="5567"/>
          </a:xfrm>
          <a:custGeom>
            <a:avLst/>
            <a:gdLst/>
            <a:ahLst/>
            <a:cxnLst/>
            <a:rect l="l" t="t" r="r" b="b"/>
            <a:pathLst>
              <a:path w="286" h="287" extrusionOk="0">
                <a:moveTo>
                  <a:pt x="143" y="1"/>
                </a:moveTo>
                <a:lnTo>
                  <a:pt x="48" y="48"/>
                </a:lnTo>
                <a:lnTo>
                  <a:pt x="0" y="143"/>
                </a:lnTo>
                <a:lnTo>
                  <a:pt x="48" y="239"/>
                </a:lnTo>
                <a:lnTo>
                  <a:pt x="143" y="286"/>
                </a:lnTo>
                <a:lnTo>
                  <a:pt x="238" y="239"/>
                </a:lnTo>
                <a:lnTo>
                  <a:pt x="286" y="143"/>
                </a:lnTo>
                <a:lnTo>
                  <a:pt x="238" y="48"/>
                </a:lnTo>
                <a:lnTo>
                  <a:pt x="14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2" name="Google Shape;6831;p66"/>
          <p:cNvSpPr/>
          <p:nvPr/>
        </p:nvSpPr>
        <p:spPr>
          <a:xfrm flipH="1">
            <a:off x="955633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3" name="Google Shape;6832;p66"/>
          <p:cNvSpPr/>
          <p:nvPr/>
        </p:nvSpPr>
        <p:spPr>
          <a:xfrm flipH="1">
            <a:off x="908812" y="271001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4" name="Google Shape;6833;p66"/>
          <p:cNvSpPr/>
          <p:nvPr/>
        </p:nvSpPr>
        <p:spPr>
          <a:xfrm flipH="1">
            <a:off x="862917" y="271001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96" y="286"/>
                </a:lnTo>
                <a:lnTo>
                  <a:pt x="144" y="286"/>
                </a:lnTo>
                <a:lnTo>
                  <a:pt x="239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5" name="Google Shape;6834;p66"/>
          <p:cNvSpPr/>
          <p:nvPr/>
        </p:nvSpPr>
        <p:spPr>
          <a:xfrm flipH="1">
            <a:off x="932684" y="2812512"/>
            <a:ext cx="4609" cy="5567"/>
          </a:xfrm>
          <a:custGeom>
            <a:avLst/>
            <a:gdLst/>
            <a:ahLst/>
            <a:cxnLst/>
            <a:rect l="l" t="t" r="r" b="b"/>
            <a:pathLst>
              <a:path w="239" h="287" extrusionOk="0">
                <a:moveTo>
                  <a:pt x="96" y="1"/>
                </a:moveTo>
                <a:lnTo>
                  <a:pt x="1" y="48"/>
                </a:lnTo>
                <a:lnTo>
                  <a:pt x="1" y="144"/>
                </a:lnTo>
                <a:lnTo>
                  <a:pt x="1" y="239"/>
                </a:lnTo>
                <a:lnTo>
                  <a:pt x="96" y="286"/>
                </a:lnTo>
                <a:lnTo>
                  <a:pt x="239" y="239"/>
                </a:lnTo>
                <a:lnTo>
                  <a:pt x="239" y="144"/>
                </a:lnTo>
                <a:lnTo>
                  <a:pt x="239" y="48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6" name="Google Shape;6835;p66"/>
          <p:cNvSpPr/>
          <p:nvPr/>
        </p:nvSpPr>
        <p:spPr>
          <a:xfrm flipH="1">
            <a:off x="885864" y="2812512"/>
            <a:ext cx="5535" cy="5567"/>
          </a:xfrm>
          <a:custGeom>
            <a:avLst/>
            <a:gdLst/>
            <a:ahLst/>
            <a:cxnLst/>
            <a:rect l="l" t="t" r="r" b="b"/>
            <a:pathLst>
              <a:path w="287" h="287" extrusionOk="0">
                <a:moveTo>
                  <a:pt x="144" y="1"/>
                </a:moveTo>
                <a:lnTo>
                  <a:pt x="49" y="48"/>
                </a:lnTo>
                <a:lnTo>
                  <a:pt x="1" y="144"/>
                </a:lnTo>
                <a:lnTo>
                  <a:pt x="49" y="239"/>
                </a:lnTo>
                <a:lnTo>
                  <a:pt x="144" y="286"/>
                </a:lnTo>
                <a:lnTo>
                  <a:pt x="239" y="239"/>
                </a:lnTo>
                <a:lnTo>
                  <a:pt x="287" y="144"/>
                </a:lnTo>
                <a:lnTo>
                  <a:pt x="239" y="48"/>
                </a:lnTo>
                <a:lnTo>
                  <a:pt x="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7" name="Google Shape;6836;p66"/>
          <p:cNvSpPr/>
          <p:nvPr/>
        </p:nvSpPr>
        <p:spPr>
          <a:xfrm flipH="1">
            <a:off x="1002453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143" y="0"/>
                </a:moveTo>
                <a:lnTo>
                  <a:pt x="0" y="48"/>
                </a:lnTo>
                <a:lnTo>
                  <a:pt x="0" y="143"/>
                </a:lnTo>
                <a:lnTo>
                  <a:pt x="0" y="238"/>
                </a:lnTo>
                <a:lnTo>
                  <a:pt x="143" y="286"/>
                </a:lnTo>
                <a:lnTo>
                  <a:pt x="238" y="238"/>
                </a:lnTo>
                <a:lnTo>
                  <a:pt x="238" y="143"/>
                </a:lnTo>
                <a:lnTo>
                  <a:pt x="238" y="48"/>
                </a:lnTo>
                <a:lnTo>
                  <a:pt x="1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8" name="Google Shape;6837;p66"/>
          <p:cNvSpPr/>
          <p:nvPr/>
        </p:nvSpPr>
        <p:spPr>
          <a:xfrm flipH="1">
            <a:off x="955633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59" name="Google Shape;6838;p66"/>
          <p:cNvSpPr/>
          <p:nvPr/>
        </p:nvSpPr>
        <p:spPr>
          <a:xfrm flipH="1">
            <a:off x="908812" y="2778351"/>
            <a:ext cx="5535" cy="5548"/>
          </a:xfrm>
          <a:custGeom>
            <a:avLst/>
            <a:gdLst/>
            <a:ahLst/>
            <a:cxnLst/>
            <a:rect l="l" t="t" r="r" b="b"/>
            <a:pathLst>
              <a:path w="287" h="286" extrusionOk="0">
                <a:moveTo>
                  <a:pt x="144" y="0"/>
                </a:moveTo>
                <a:lnTo>
                  <a:pt x="48" y="48"/>
                </a:lnTo>
                <a:lnTo>
                  <a:pt x="1" y="143"/>
                </a:lnTo>
                <a:lnTo>
                  <a:pt x="48" y="238"/>
                </a:lnTo>
                <a:lnTo>
                  <a:pt x="144" y="286"/>
                </a:lnTo>
                <a:lnTo>
                  <a:pt x="239" y="238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0" name="Google Shape;6839;p66"/>
          <p:cNvSpPr/>
          <p:nvPr/>
        </p:nvSpPr>
        <p:spPr>
          <a:xfrm flipH="1">
            <a:off x="862917" y="2778351"/>
            <a:ext cx="4609" cy="5548"/>
          </a:xfrm>
          <a:custGeom>
            <a:avLst/>
            <a:gdLst/>
            <a:ahLst/>
            <a:cxnLst/>
            <a:rect l="l" t="t" r="r" b="b"/>
            <a:pathLst>
              <a:path w="239" h="286" extrusionOk="0">
                <a:moveTo>
                  <a:pt x="96" y="0"/>
                </a:moveTo>
                <a:lnTo>
                  <a:pt x="1" y="48"/>
                </a:lnTo>
                <a:lnTo>
                  <a:pt x="1" y="143"/>
                </a:lnTo>
                <a:lnTo>
                  <a:pt x="1" y="238"/>
                </a:lnTo>
                <a:lnTo>
                  <a:pt x="96" y="286"/>
                </a:lnTo>
                <a:lnTo>
                  <a:pt x="191" y="238"/>
                </a:lnTo>
                <a:lnTo>
                  <a:pt x="239" y="143"/>
                </a:lnTo>
                <a:lnTo>
                  <a:pt x="191" y="48"/>
                </a:lnTo>
                <a:lnTo>
                  <a:pt x="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1" name="Google Shape;6840;p66"/>
          <p:cNvSpPr/>
          <p:nvPr/>
        </p:nvSpPr>
        <p:spPr>
          <a:xfrm flipH="1">
            <a:off x="908812" y="2846692"/>
            <a:ext cx="5535" cy="3705"/>
          </a:xfrm>
          <a:custGeom>
            <a:avLst/>
            <a:gdLst/>
            <a:ahLst/>
            <a:cxnLst/>
            <a:rect l="l" t="t" r="r" b="b"/>
            <a:pathLst>
              <a:path w="287" h="191" extrusionOk="0">
                <a:moveTo>
                  <a:pt x="96" y="0"/>
                </a:moveTo>
                <a:lnTo>
                  <a:pt x="1" y="48"/>
                </a:lnTo>
                <a:lnTo>
                  <a:pt x="239" y="191"/>
                </a:lnTo>
                <a:lnTo>
                  <a:pt x="286" y="143"/>
                </a:lnTo>
                <a:lnTo>
                  <a:pt x="239" y="48"/>
                </a:lnTo>
                <a:lnTo>
                  <a:pt x="1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2" name="Google Shape;6841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extrusionOk="0">
                <a:moveTo>
                  <a:pt x="5856" y="0"/>
                </a:moveTo>
                <a:lnTo>
                  <a:pt x="4285" y="1619"/>
                </a:ln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2857" y="3095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08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856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3" name="Google Shape;6842;p66"/>
          <p:cNvSpPr/>
          <p:nvPr/>
        </p:nvSpPr>
        <p:spPr>
          <a:xfrm flipH="1">
            <a:off x="919823" y="2646288"/>
            <a:ext cx="30314" cy="31406"/>
          </a:xfrm>
          <a:custGeom>
            <a:avLst/>
            <a:gdLst/>
            <a:ahLst/>
            <a:cxnLst/>
            <a:rect l="l" t="t" r="r" b="b"/>
            <a:pathLst>
              <a:path w="1572" h="1619" fill="none" extrusionOk="0">
                <a:moveTo>
                  <a:pt x="1571" y="0"/>
                </a:moveTo>
                <a:lnTo>
                  <a:pt x="1571" y="0"/>
                </a:lnTo>
                <a:lnTo>
                  <a:pt x="0" y="1619"/>
                </a:lnTo>
                <a:lnTo>
                  <a:pt x="0" y="1619"/>
                </a:lnTo>
                <a:lnTo>
                  <a:pt x="428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4" name="Google Shape;6843;p66"/>
          <p:cNvSpPr/>
          <p:nvPr/>
        </p:nvSpPr>
        <p:spPr>
          <a:xfrm flipH="1">
            <a:off x="918916" y="2646288"/>
            <a:ext cx="113851" cy="133926"/>
          </a:xfrm>
          <a:custGeom>
            <a:avLst/>
            <a:gdLst/>
            <a:ahLst/>
            <a:cxnLst/>
            <a:rect l="l" t="t" r="r" b="b"/>
            <a:pathLst>
              <a:path w="5904" h="6904" fill="none" extrusionOk="0">
                <a:moveTo>
                  <a:pt x="4713" y="762"/>
                </a:moveTo>
                <a:lnTo>
                  <a:pt x="4713" y="762"/>
                </a:lnTo>
                <a:lnTo>
                  <a:pt x="4333" y="1428"/>
                </a:lnTo>
                <a:lnTo>
                  <a:pt x="4142" y="1762"/>
                </a:lnTo>
                <a:lnTo>
                  <a:pt x="4095" y="1809"/>
                </a:lnTo>
                <a:lnTo>
                  <a:pt x="4095" y="1809"/>
                </a:lnTo>
                <a:lnTo>
                  <a:pt x="2857" y="3095"/>
                </a:lnTo>
                <a:lnTo>
                  <a:pt x="2857" y="3095"/>
                </a:lnTo>
                <a:lnTo>
                  <a:pt x="1476" y="4666"/>
                </a:lnTo>
                <a:lnTo>
                  <a:pt x="1476" y="4666"/>
                </a:lnTo>
                <a:lnTo>
                  <a:pt x="714" y="5523"/>
                </a:lnTo>
                <a:lnTo>
                  <a:pt x="0" y="6380"/>
                </a:lnTo>
                <a:lnTo>
                  <a:pt x="0" y="6380"/>
                </a:lnTo>
                <a:lnTo>
                  <a:pt x="95" y="6427"/>
                </a:lnTo>
                <a:lnTo>
                  <a:pt x="333" y="6618"/>
                </a:lnTo>
                <a:lnTo>
                  <a:pt x="762" y="6856"/>
                </a:lnTo>
                <a:lnTo>
                  <a:pt x="762" y="6856"/>
                </a:lnTo>
                <a:lnTo>
                  <a:pt x="762" y="6903"/>
                </a:lnTo>
                <a:lnTo>
                  <a:pt x="810" y="6856"/>
                </a:lnTo>
                <a:lnTo>
                  <a:pt x="810" y="6856"/>
                </a:lnTo>
                <a:lnTo>
                  <a:pt x="810" y="6808"/>
                </a:lnTo>
                <a:lnTo>
                  <a:pt x="810" y="6808"/>
                </a:lnTo>
                <a:lnTo>
                  <a:pt x="143" y="6332"/>
                </a:lnTo>
                <a:lnTo>
                  <a:pt x="143" y="6332"/>
                </a:lnTo>
                <a:lnTo>
                  <a:pt x="905" y="5570"/>
                </a:lnTo>
                <a:lnTo>
                  <a:pt x="1619" y="4809"/>
                </a:lnTo>
                <a:lnTo>
                  <a:pt x="1619" y="4809"/>
                </a:lnTo>
                <a:lnTo>
                  <a:pt x="3095" y="3285"/>
                </a:lnTo>
                <a:lnTo>
                  <a:pt x="3095" y="3285"/>
                </a:lnTo>
                <a:lnTo>
                  <a:pt x="4475" y="1666"/>
                </a:lnTo>
                <a:lnTo>
                  <a:pt x="5904" y="48"/>
                </a:lnTo>
                <a:lnTo>
                  <a:pt x="5904" y="48"/>
                </a:lnTo>
                <a:lnTo>
                  <a:pt x="5904" y="48"/>
                </a:lnTo>
                <a:lnTo>
                  <a:pt x="5856" y="0"/>
                </a:lnTo>
                <a:lnTo>
                  <a:pt x="4713" y="7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5" name="Google Shape;6844;p66"/>
          <p:cNvSpPr/>
          <p:nvPr/>
        </p:nvSpPr>
        <p:spPr>
          <a:xfrm flipH="1">
            <a:off x="819759" y="2707237"/>
            <a:ext cx="75303" cy="164400"/>
          </a:xfrm>
          <a:custGeom>
            <a:avLst/>
            <a:gdLst/>
            <a:ahLst/>
            <a:cxnLst/>
            <a:rect l="l" t="t" r="r" b="b"/>
            <a:pathLst>
              <a:path w="3905" h="8475" extrusionOk="0">
                <a:moveTo>
                  <a:pt x="3904" y="0"/>
                </a:moveTo>
                <a:lnTo>
                  <a:pt x="3048" y="2095"/>
                </a:lnTo>
                <a:lnTo>
                  <a:pt x="2238" y="4237"/>
                </a:lnTo>
                <a:lnTo>
                  <a:pt x="1429" y="6237"/>
                </a:lnTo>
                <a:lnTo>
                  <a:pt x="762" y="8284"/>
                </a:lnTo>
                <a:lnTo>
                  <a:pt x="381" y="8094"/>
                </a:lnTo>
                <a:lnTo>
                  <a:pt x="1" y="7951"/>
                </a:lnTo>
                <a:lnTo>
                  <a:pt x="381" y="8237"/>
                </a:lnTo>
                <a:lnTo>
                  <a:pt x="810" y="8475"/>
                </a:lnTo>
                <a:lnTo>
                  <a:pt x="1238" y="7427"/>
                </a:lnTo>
                <a:lnTo>
                  <a:pt x="1667" y="6380"/>
                </a:lnTo>
                <a:lnTo>
                  <a:pt x="2048" y="5285"/>
                </a:lnTo>
                <a:lnTo>
                  <a:pt x="2429" y="4237"/>
                </a:lnTo>
                <a:lnTo>
                  <a:pt x="2857" y="3047"/>
                </a:lnTo>
                <a:lnTo>
                  <a:pt x="3238" y="2381"/>
                </a:lnTo>
                <a:lnTo>
                  <a:pt x="3666" y="1667"/>
                </a:lnTo>
                <a:lnTo>
                  <a:pt x="3666" y="1619"/>
                </a:lnTo>
                <a:lnTo>
                  <a:pt x="3190" y="2333"/>
                </a:lnTo>
                <a:lnTo>
                  <a:pt x="3000" y="2619"/>
                </a:lnTo>
                <a:lnTo>
                  <a:pt x="3904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66" name="Google Shape;6845;p66"/>
          <p:cNvSpPr/>
          <p:nvPr/>
        </p:nvSpPr>
        <p:spPr>
          <a:xfrm flipH="1">
            <a:off x="881275" y="2754336"/>
            <a:ext cx="126713" cy="87758"/>
          </a:xfrm>
          <a:custGeom>
            <a:avLst/>
            <a:gdLst/>
            <a:ahLst/>
            <a:cxnLst/>
            <a:rect l="l" t="t" r="r" b="b"/>
            <a:pathLst>
              <a:path w="6571" h="4524" extrusionOk="0">
                <a:moveTo>
                  <a:pt x="1" y="0"/>
                </a:moveTo>
                <a:lnTo>
                  <a:pt x="1" y="48"/>
                </a:lnTo>
                <a:lnTo>
                  <a:pt x="1619" y="1238"/>
                </a:lnTo>
                <a:lnTo>
                  <a:pt x="3238" y="2381"/>
                </a:lnTo>
                <a:lnTo>
                  <a:pt x="4857" y="3476"/>
                </a:lnTo>
                <a:lnTo>
                  <a:pt x="6571" y="4523"/>
                </a:lnTo>
                <a:lnTo>
                  <a:pt x="3286" y="2190"/>
                </a:lnTo>
                <a:lnTo>
                  <a:pt x="1334" y="857"/>
                </a:lnTo>
                <a:lnTo>
                  <a:pt x="48" y="0"/>
                </a:lnTo>
                <a:close/>
              </a:path>
            </a:pathLst>
          </a:custGeom>
          <a:solidFill>
            <a:srgbClr val="1129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849" name="Google Shape;976;p44">
            <a:hlinkClick r:id="rId3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264;p44">
            <a:hlinkClick r:id="rId4" action="ppaction://hlinksldjump"/>
          </p:cNvPr>
          <p:cNvSpPr/>
          <p:nvPr/>
        </p:nvSpPr>
        <p:spPr>
          <a:xfrm>
            <a:off x="4198698" y="813000"/>
            <a:ext cx="434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/>
          <p:cNvGrpSpPr/>
          <p:nvPr/>
        </p:nvGrpSpPr>
        <p:grpSpPr>
          <a:xfrm>
            <a:off x="7620146" y="1703291"/>
            <a:ext cx="1169167" cy="2952833"/>
            <a:chOff x="7616744" y="1799819"/>
            <a:chExt cx="1169167" cy="2952833"/>
          </a:xfrm>
        </p:grpSpPr>
        <p:sp>
          <p:nvSpPr>
            <p:cNvPr id="1148" name="Google Shape;1279;p45"/>
            <p:cNvSpPr/>
            <p:nvPr/>
          </p:nvSpPr>
          <p:spPr>
            <a:xfrm flipH="1">
              <a:off x="7616744" y="4134625"/>
              <a:ext cx="637420" cy="531820"/>
            </a:xfrm>
            <a:custGeom>
              <a:avLst/>
              <a:gdLst/>
              <a:ahLst/>
              <a:cxnLst/>
              <a:rect l="l" t="t" r="r" b="b"/>
              <a:pathLst>
                <a:path w="16793" h="14010" extrusionOk="0">
                  <a:moveTo>
                    <a:pt x="9340" y="0"/>
                  </a:moveTo>
                  <a:lnTo>
                    <a:pt x="1" y="64"/>
                  </a:lnTo>
                  <a:lnTo>
                    <a:pt x="1120" y="7516"/>
                  </a:lnTo>
                  <a:lnTo>
                    <a:pt x="1184" y="9148"/>
                  </a:lnTo>
                  <a:lnTo>
                    <a:pt x="1248" y="10875"/>
                  </a:lnTo>
                  <a:lnTo>
                    <a:pt x="1344" y="12346"/>
                  </a:lnTo>
                  <a:lnTo>
                    <a:pt x="1376" y="12890"/>
                  </a:lnTo>
                  <a:lnTo>
                    <a:pt x="1440" y="13338"/>
                  </a:lnTo>
                  <a:lnTo>
                    <a:pt x="1504" y="13625"/>
                  </a:lnTo>
                  <a:lnTo>
                    <a:pt x="1536" y="13721"/>
                  </a:lnTo>
                  <a:lnTo>
                    <a:pt x="1600" y="13753"/>
                  </a:lnTo>
                  <a:lnTo>
                    <a:pt x="1824" y="13817"/>
                  </a:lnTo>
                  <a:lnTo>
                    <a:pt x="2367" y="13881"/>
                  </a:lnTo>
                  <a:lnTo>
                    <a:pt x="4095" y="13945"/>
                  </a:lnTo>
                  <a:lnTo>
                    <a:pt x="6430" y="14009"/>
                  </a:lnTo>
                  <a:lnTo>
                    <a:pt x="11771" y="14009"/>
                  </a:lnTo>
                  <a:lnTo>
                    <a:pt x="14106" y="13977"/>
                  </a:lnTo>
                  <a:lnTo>
                    <a:pt x="15801" y="13945"/>
                  </a:lnTo>
                  <a:lnTo>
                    <a:pt x="16345" y="13913"/>
                  </a:lnTo>
                  <a:lnTo>
                    <a:pt x="16569" y="13881"/>
                  </a:lnTo>
                  <a:lnTo>
                    <a:pt x="16665" y="13849"/>
                  </a:lnTo>
                  <a:lnTo>
                    <a:pt x="16729" y="13785"/>
                  </a:lnTo>
                  <a:lnTo>
                    <a:pt x="16761" y="13689"/>
                  </a:lnTo>
                  <a:lnTo>
                    <a:pt x="16793" y="13562"/>
                  </a:lnTo>
                  <a:lnTo>
                    <a:pt x="16793" y="13306"/>
                  </a:lnTo>
                  <a:lnTo>
                    <a:pt x="16729" y="12986"/>
                  </a:lnTo>
                  <a:lnTo>
                    <a:pt x="16601" y="12666"/>
                  </a:lnTo>
                  <a:lnTo>
                    <a:pt x="16473" y="12346"/>
                  </a:lnTo>
                  <a:lnTo>
                    <a:pt x="16281" y="12090"/>
                  </a:lnTo>
                  <a:lnTo>
                    <a:pt x="16089" y="11898"/>
                  </a:lnTo>
                  <a:lnTo>
                    <a:pt x="15673" y="11642"/>
                  </a:lnTo>
                  <a:lnTo>
                    <a:pt x="14937" y="11259"/>
                  </a:lnTo>
                  <a:lnTo>
                    <a:pt x="12922" y="10331"/>
                  </a:lnTo>
                  <a:lnTo>
                    <a:pt x="10204" y="9084"/>
                  </a:lnTo>
                  <a:lnTo>
                    <a:pt x="10236" y="7452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280;p45"/>
            <p:cNvSpPr/>
            <p:nvPr/>
          </p:nvSpPr>
          <p:spPr>
            <a:xfrm flipH="1">
              <a:off x="7616744" y="4417503"/>
              <a:ext cx="594908" cy="248942"/>
            </a:xfrm>
            <a:custGeom>
              <a:avLst/>
              <a:gdLst/>
              <a:ahLst/>
              <a:cxnLst/>
              <a:rect l="l" t="t" r="r" b="b"/>
              <a:pathLst>
                <a:path w="15673" h="6558" extrusionOk="0">
                  <a:moveTo>
                    <a:pt x="9084" y="0"/>
                  </a:moveTo>
                  <a:lnTo>
                    <a:pt x="0" y="64"/>
                  </a:lnTo>
                  <a:lnTo>
                    <a:pt x="64" y="2335"/>
                  </a:lnTo>
                  <a:lnTo>
                    <a:pt x="160" y="4286"/>
                  </a:lnTo>
                  <a:lnTo>
                    <a:pt x="224" y="5086"/>
                  </a:lnTo>
                  <a:lnTo>
                    <a:pt x="288" y="5726"/>
                  </a:lnTo>
                  <a:lnTo>
                    <a:pt x="384" y="6141"/>
                  </a:lnTo>
                  <a:lnTo>
                    <a:pt x="416" y="6237"/>
                  </a:lnTo>
                  <a:lnTo>
                    <a:pt x="480" y="6301"/>
                  </a:lnTo>
                  <a:lnTo>
                    <a:pt x="704" y="6365"/>
                  </a:lnTo>
                  <a:lnTo>
                    <a:pt x="1247" y="6429"/>
                  </a:lnTo>
                  <a:lnTo>
                    <a:pt x="2975" y="6493"/>
                  </a:lnTo>
                  <a:lnTo>
                    <a:pt x="5310" y="6557"/>
                  </a:lnTo>
                  <a:lnTo>
                    <a:pt x="10651" y="6557"/>
                  </a:lnTo>
                  <a:lnTo>
                    <a:pt x="12986" y="6525"/>
                  </a:lnTo>
                  <a:lnTo>
                    <a:pt x="14681" y="6493"/>
                  </a:lnTo>
                  <a:lnTo>
                    <a:pt x="15225" y="6461"/>
                  </a:lnTo>
                  <a:lnTo>
                    <a:pt x="15449" y="6429"/>
                  </a:lnTo>
                  <a:lnTo>
                    <a:pt x="15545" y="6397"/>
                  </a:lnTo>
                  <a:lnTo>
                    <a:pt x="15609" y="6333"/>
                  </a:lnTo>
                  <a:lnTo>
                    <a:pt x="15641" y="6237"/>
                  </a:lnTo>
                  <a:lnTo>
                    <a:pt x="15673" y="6110"/>
                  </a:lnTo>
                  <a:lnTo>
                    <a:pt x="15673" y="5854"/>
                  </a:lnTo>
                  <a:lnTo>
                    <a:pt x="15609" y="5534"/>
                  </a:lnTo>
                  <a:lnTo>
                    <a:pt x="15481" y="5214"/>
                  </a:lnTo>
                  <a:lnTo>
                    <a:pt x="15353" y="4894"/>
                  </a:lnTo>
                  <a:lnTo>
                    <a:pt x="15161" y="4638"/>
                  </a:lnTo>
                  <a:lnTo>
                    <a:pt x="14969" y="4446"/>
                  </a:lnTo>
                  <a:lnTo>
                    <a:pt x="14553" y="4190"/>
                  </a:lnTo>
                  <a:lnTo>
                    <a:pt x="13817" y="3807"/>
                  </a:lnTo>
                  <a:lnTo>
                    <a:pt x="11802" y="2879"/>
                  </a:lnTo>
                  <a:lnTo>
                    <a:pt x="9052" y="1632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281;p45"/>
            <p:cNvSpPr/>
            <p:nvPr/>
          </p:nvSpPr>
          <p:spPr>
            <a:xfrm flipH="1">
              <a:off x="7616744" y="4479416"/>
              <a:ext cx="592479" cy="187029"/>
            </a:xfrm>
            <a:custGeom>
              <a:avLst/>
              <a:gdLst/>
              <a:ahLst/>
              <a:cxnLst/>
              <a:rect l="l" t="t" r="r" b="b"/>
              <a:pathLst>
                <a:path w="15609" h="4927" extrusionOk="0">
                  <a:moveTo>
                    <a:pt x="8988" y="1"/>
                  </a:moveTo>
                  <a:lnTo>
                    <a:pt x="0" y="65"/>
                  </a:lnTo>
                  <a:lnTo>
                    <a:pt x="64" y="1792"/>
                  </a:lnTo>
                  <a:lnTo>
                    <a:pt x="160" y="3263"/>
                  </a:lnTo>
                  <a:lnTo>
                    <a:pt x="192" y="3807"/>
                  </a:lnTo>
                  <a:lnTo>
                    <a:pt x="256" y="4255"/>
                  </a:lnTo>
                  <a:lnTo>
                    <a:pt x="320" y="4542"/>
                  </a:lnTo>
                  <a:lnTo>
                    <a:pt x="352" y="4638"/>
                  </a:lnTo>
                  <a:lnTo>
                    <a:pt x="416" y="4670"/>
                  </a:lnTo>
                  <a:lnTo>
                    <a:pt x="640" y="4734"/>
                  </a:lnTo>
                  <a:lnTo>
                    <a:pt x="1183" y="4798"/>
                  </a:lnTo>
                  <a:lnTo>
                    <a:pt x="2911" y="4862"/>
                  </a:lnTo>
                  <a:lnTo>
                    <a:pt x="5246" y="4926"/>
                  </a:lnTo>
                  <a:lnTo>
                    <a:pt x="10587" y="4926"/>
                  </a:lnTo>
                  <a:lnTo>
                    <a:pt x="12922" y="4894"/>
                  </a:lnTo>
                  <a:lnTo>
                    <a:pt x="14617" y="4862"/>
                  </a:lnTo>
                  <a:lnTo>
                    <a:pt x="15161" y="4830"/>
                  </a:lnTo>
                  <a:lnTo>
                    <a:pt x="15385" y="4798"/>
                  </a:lnTo>
                  <a:lnTo>
                    <a:pt x="15481" y="4766"/>
                  </a:lnTo>
                  <a:lnTo>
                    <a:pt x="15545" y="4702"/>
                  </a:lnTo>
                  <a:lnTo>
                    <a:pt x="15577" y="4606"/>
                  </a:lnTo>
                  <a:lnTo>
                    <a:pt x="15609" y="4479"/>
                  </a:lnTo>
                  <a:lnTo>
                    <a:pt x="15609" y="4223"/>
                  </a:lnTo>
                  <a:lnTo>
                    <a:pt x="15545" y="3903"/>
                  </a:lnTo>
                  <a:lnTo>
                    <a:pt x="15417" y="3583"/>
                  </a:lnTo>
                  <a:lnTo>
                    <a:pt x="15289" y="3263"/>
                  </a:lnTo>
                  <a:lnTo>
                    <a:pt x="15097" y="3007"/>
                  </a:lnTo>
                  <a:lnTo>
                    <a:pt x="14905" y="2815"/>
                  </a:lnTo>
                  <a:lnTo>
                    <a:pt x="14489" y="2559"/>
                  </a:lnTo>
                  <a:lnTo>
                    <a:pt x="13753" y="2176"/>
                  </a:lnTo>
                  <a:lnTo>
                    <a:pt x="11738" y="1248"/>
                  </a:lnTo>
                  <a:lnTo>
                    <a:pt x="898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282;p45"/>
            <p:cNvSpPr/>
            <p:nvPr/>
          </p:nvSpPr>
          <p:spPr>
            <a:xfrm flipH="1">
              <a:off x="7631320" y="4639683"/>
              <a:ext cx="536643" cy="7326"/>
            </a:xfrm>
            <a:custGeom>
              <a:avLst/>
              <a:gdLst/>
              <a:ahLst/>
              <a:cxnLst/>
              <a:rect l="l" t="t" r="r" b="b"/>
              <a:pathLst>
                <a:path w="14138" h="193" extrusionOk="0">
                  <a:moveTo>
                    <a:pt x="7037" y="1"/>
                  </a:moveTo>
                  <a:lnTo>
                    <a:pt x="2847" y="65"/>
                  </a:lnTo>
                  <a:lnTo>
                    <a:pt x="1152" y="97"/>
                  </a:lnTo>
                  <a:lnTo>
                    <a:pt x="1" y="129"/>
                  </a:lnTo>
                  <a:lnTo>
                    <a:pt x="1184" y="161"/>
                  </a:lnTo>
                  <a:lnTo>
                    <a:pt x="2847" y="193"/>
                  </a:lnTo>
                  <a:lnTo>
                    <a:pt x="7037" y="161"/>
                  </a:lnTo>
                  <a:lnTo>
                    <a:pt x="11227" y="129"/>
                  </a:lnTo>
                  <a:lnTo>
                    <a:pt x="14106" y="65"/>
                  </a:lnTo>
                  <a:lnTo>
                    <a:pt x="14138" y="33"/>
                  </a:lnTo>
                  <a:lnTo>
                    <a:pt x="14106" y="33"/>
                  </a:lnTo>
                  <a:lnTo>
                    <a:pt x="1122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283;p45"/>
            <p:cNvSpPr/>
            <p:nvPr/>
          </p:nvSpPr>
          <p:spPr>
            <a:xfrm flipH="1">
              <a:off x="7677438" y="4566837"/>
              <a:ext cx="72878" cy="70454"/>
            </a:xfrm>
            <a:custGeom>
              <a:avLst/>
              <a:gdLst/>
              <a:ahLst/>
              <a:cxnLst/>
              <a:rect l="l" t="t" r="r" b="b"/>
              <a:pathLst>
                <a:path w="1920" h="1856" extrusionOk="0">
                  <a:moveTo>
                    <a:pt x="1727" y="1"/>
                  </a:moveTo>
                  <a:lnTo>
                    <a:pt x="1503" y="33"/>
                  </a:lnTo>
                  <a:lnTo>
                    <a:pt x="1344" y="97"/>
                  </a:lnTo>
                  <a:lnTo>
                    <a:pt x="1152" y="160"/>
                  </a:lnTo>
                  <a:lnTo>
                    <a:pt x="960" y="224"/>
                  </a:lnTo>
                  <a:lnTo>
                    <a:pt x="800" y="320"/>
                  </a:lnTo>
                  <a:lnTo>
                    <a:pt x="640" y="448"/>
                  </a:lnTo>
                  <a:lnTo>
                    <a:pt x="512" y="576"/>
                  </a:lnTo>
                  <a:lnTo>
                    <a:pt x="288" y="864"/>
                  </a:lnTo>
                  <a:lnTo>
                    <a:pt x="128" y="1152"/>
                  </a:lnTo>
                  <a:lnTo>
                    <a:pt x="32" y="1472"/>
                  </a:lnTo>
                  <a:lnTo>
                    <a:pt x="0" y="1824"/>
                  </a:lnTo>
                  <a:lnTo>
                    <a:pt x="0" y="1856"/>
                  </a:lnTo>
                  <a:lnTo>
                    <a:pt x="32" y="1824"/>
                  </a:lnTo>
                  <a:lnTo>
                    <a:pt x="96" y="1472"/>
                  </a:lnTo>
                  <a:lnTo>
                    <a:pt x="256" y="1152"/>
                  </a:lnTo>
                  <a:lnTo>
                    <a:pt x="448" y="864"/>
                  </a:lnTo>
                  <a:lnTo>
                    <a:pt x="672" y="608"/>
                  </a:lnTo>
                  <a:lnTo>
                    <a:pt x="928" y="384"/>
                  </a:lnTo>
                  <a:lnTo>
                    <a:pt x="1216" y="224"/>
                  </a:lnTo>
                  <a:lnTo>
                    <a:pt x="1567" y="97"/>
                  </a:lnTo>
                  <a:lnTo>
                    <a:pt x="1919" y="3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284;p45"/>
            <p:cNvSpPr/>
            <p:nvPr/>
          </p:nvSpPr>
          <p:spPr>
            <a:xfrm flipH="1">
              <a:off x="7831621" y="4487919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1"/>
                  </a:moveTo>
                  <a:lnTo>
                    <a:pt x="2239" y="33"/>
                  </a:lnTo>
                  <a:lnTo>
                    <a:pt x="1888" y="65"/>
                  </a:lnTo>
                  <a:lnTo>
                    <a:pt x="1536" y="160"/>
                  </a:lnTo>
                  <a:lnTo>
                    <a:pt x="1184" y="256"/>
                  </a:lnTo>
                  <a:lnTo>
                    <a:pt x="832" y="416"/>
                  </a:lnTo>
                  <a:lnTo>
                    <a:pt x="544" y="608"/>
                  </a:lnTo>
                  <a:lnTo>
                    <a:pt x="256" y="832"/>
                  </a:lnTo>
                  <a:lnTo>
                    <a:pt x="1" y="1088"/>
                  </a:lnTo>
                  <a:lnTo>
                    <a:pt x="1" y="1120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2" y="320"/>
                  </a:lnTo>
                  <a:lnTo>
                    <a:pt x="2623" y="129"/>
                  </a:lnTo>
                  <a:lnTo>
                    <a:pt x="2655" y="65"/>
                  </a:lnTo>
                  <a:lnTo>
                    <a:pt x="2655" y="33"/>
                  </a:lnTo>
                  <a:lnTo>
                    <a:pt x="262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285;p45"/>
            <p:cNvSpPr/>
            <p:nvPr/>
          </p:nvSpPr>
          <p:spPr>
            <a:xfrm flipH="1">
              <a:off x="7803723" y="4498851"/>
              <a:ext cx="100777" cy="43730"/>
            </a:xfrm>
            <a:custGeom>
              <a:avLst/>
              <a:gdLst/>
              <a:ahLst/>
              <a:cxnLst/>
              <a:rect l="l" t="t" r="r" b="b"/>
              <a:pathLst>
                <a:path w="2655" h="1152" extrusionOk="0">
                  <a:moveTo>
                    <a:pt x="2239" y="0"/>
                  </a:moveTo>
                  <a:lnTo>
                    <a:pt x="1887" y="64"/>
                  </a:lnTo>
                  <a:lnTo>
                    <a:pt x="1503" y="128"/>
                  </a:lnTo>
                  <a:lnTo>
                    <a:pt x="1152" y="256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24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32" y="1152"/>
                  </a:lnTo>
                  <a:lnTo>
                    <a:pt x="672" y="832"/>
                  </a:lnTo>
                  <a:lnTo>
                    <a:pt x="1312" y="544"/>
                  </a:lnTo>
                  <a:lnTo>
                    <a:pt x="1951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286;p45"/>
            <p:cNvSpPr/>
            <p:nvPr/>
          </p:nvSpPr>
          <p:spPr>
            <a:xfrm flipH="1">
              <a:off x="7777001" y="4509784"/>
              <a:ext cx="100815" cy="42515"/>
            </a:xfrm>
            <a:custGeom>
              <a:avLst/>
              <a:gdLst/>
              <a:ahLst/>
              <a:cxnLst/>
              <a:rect l="l" t="t" r="r" b="b"/>
              <a:pathLst>
                <a:path w="2656" h="1120" extrusionOk="0">
                  <a:moveTo>
                    <a:pt x="2272" y="0"/>
                  </a:moveTo>
                  <a:lnTo>
                    <a:pt x="1888" y="64"/>
                  </a:lnTo>
                  <a:lnTo>
                    <a:pt x="1536" y="128"/>
                  </a:lnTo>
                  <a:lnTo>
                    <a:pt x="1184" y="256"/>
                  </a:lnTo>
                  <a:lnTo>
                    <a:pt x="864" y="384"/>
                  </a:lnTo>
                  <a:lnTo>
                    <a:pt x="545" y="576"/>
                  </a:lnTo>
                  <a:lnTo>
                    <a:pt x="257" y="800"/>
                  </a:lnTo>
                  <a:lnTo>
                    <a:pt x="33" y="1088"/>
                  </a:lnTo>
                  <a:lnTo>
                    <a:pt x="1" y="1088"/>
                  </a:lnTo>
                  <a:lnTo>
                    <a:pt x="33" y="1120"/>
                  </a:lnTo>
                  <a:lnTo>
                    <a:pt x="65" y="1120"/>
                  </a:lnTo>
                  <a:lnTo>
                    <a:pt x="704" y="800"/>
                  </a:lnTo>
                  <a:lnTo>
                    <a:pt x="1312" y="544"/>
                  </a:lnTo>
                  <a:lnTo>
                    <a:pt x="1984" y="288"/>
                  </a:lnTo>
                  <a:lnTo>
                    <a:pt x="2624" y="96"/>
                  </a:lnTo>
                  <a:lnTo>
                    <a:pt x="2656" y="64"/>
                  </a:lnTo>
                  <a:lnTo>
                    <a:pt x="2656" y="32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287;p45"/>
            <p:cNvSpPr/>
            <p:nvPr/>
          </p:nvSpPr>
          <p:spPr>
            <a:xfrm flipH="1">
              <a:off x="7749064" y="4519501"/>
              <a:ext cx="100815" cy="43730"/>
            </a:xfrm>
            <a:custGeom>
              <a:avLst/>
              <a:gdLst/>
              <a:ahLst/>
              <a:cxnLst/>
              <a:rect l="l" t="t" r="r" b="b"/>
              <a:pathLst>
                <a:path w="2656" h="1152" extrusionOk="0">
                  <a:moveTo>
                    <a:pt x="2623" y="0"/>
                  </a:moveTo>
                  <a:lnTo>
                    <a:pt x="2239" y="32"/>
                  </a:lnTo>
                  <a:lnTo>
                    <a:pt x="1888" y="64"/>
                  </a:lnTo>
                  <a:lnTo>
                    <a:pt x="1536" y="160"/>
                  </a:lnTo>
                  <a:lnTo>
                    <a:pt x="1184" y="288"/>
                  </a:lnTo>
                  <a:lnTo>
                    <a:pt x="832" y="416"/>
                  </a:lnTo>
                  <a:lnTo>
                    <a:pt x="512" y="608"/>
                  </a:lnTo>
                  <a:lnTo>
                    <a:pt x="256" y="832"/>
                  </a:lnTo>
                  <a:lnTo>
                    <a:pt x="0" y="1088"/>
                  </a:lnTo>
                  <a:lnTo>
                    <a:pt x="0" y="1120"/>
                  </a:lnTo>
                  <a:lnTo>
                    <a:pt x="0" y="1152"/>
                  </a:lnTo>
                  <a:lnTo>
                    <a:pt x="64" y="1152"/>
                  </a:lnTo>
                  <a:lnTo>
                    <a:pt x="672" y="832"/>
                  </a:lnTo>
                  <a:lnTo>
                    <a:pt x="1312" y="576"/>
                  </a:lnTo>
                  <a:lnTo>
                    <a:pt x="1952" y="320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288;p45"/>
            <p:cNvSpPr/>
            <p:nvPr/>
          </p:nvSpPr>
          <p:spPr>
            <a:xfrm flipH="1">
              <a:off x="8115733" y="455954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768" y="1"/>
                  </a:moveTo>
                  <a:lnTo>
                    <a:pt x="576" y="33"/>
                  </a:lnTo>
                  <a:lnTo>
                    <a:pt x="416" y="65"/>
                  </a:lnTo>
                  <a:lnTo>
                    <a:pt x="288" y="161"/>
                  </a:lnTo>
                  <a:lnTo>
                    <a:pt x="193" y="257"/>
                  </a:lnTo>
                  <a:lnTo>
                    <a:pt x="97" y="384"/>
                  </a:lnTo>
                  <a:lnTo>
                    <a:pt x="33" y="512"/>
                  </a:lnTo>
                  <a:lnTo>
                    <a:pt x="1" y="672"/>
                  </a:lnTo>
                  <a:lnTo>
                    <a:pt x="1" y="832"/>
                  </a:lnTo>
                  <a:lnTo>
                    <a:pt x="1" y="992"/>
                  </a:lnTo>
                  <a:lnTo>
                    <a:pt x="33" y="1120"/>
                  </a:lnTo>
                  <a:lnTo>
                    <a:pt x="97" y="1280"/>
                  </a:lnTo>
                  <a:lnTo>
                    <a:pt x="193" y="1376"/>
                  </a:lnTo>
                  <a:lnTo>
                    <a:pt x="288" y="1504"/>
                  </a:lnTo>
                  <a:lnTo>
                    <a:pt x="416" y="1568"/>
                  </a:lnTo>
                  <a:lnTo>
                    <a:pt x="576" y="1632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36" y="960"/>
                  </a:lnTo>
                  <a:lnTo>
                    <a:pt x="1568" y="800"/>
                  </a:lnTo>
                  <a:lnTo>
                    <a:pt x="1536" y="672"/>
                  </a:lnTo>
                  <a:lnTo>
                    <a:pt x="1504" y="512"/>
                  </a:lnTo>
                  <a:lnTo>
                    <a:pt x="1440" y="384"/>
                  </a:lnTo>
                  <a:lnTo>
                    <a:pt x="1376" y="257"/>
                  </a:lnTo>
                  <a:lnTo>
                    <a:pt x="1248" y="161"/>
                  </a:lnTo>
                  <a:lnTo>
                    <a:pt x="1120" y="65"/>
                  </a:lnTo>
                  <a:lnTo>
                    <a:pt x="960" y="3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289;p45"/>
            <p:cNvSpPr/>
            <p:nvPr/>
          </p:nvSpPr>
          <p:spPr>
            <a:xfrm flipH="1">
              <a:off x="7785503" y="4387135"/>
              <a:ext cx="93527" cy="116613"/>
            </a:xfrm>
            <a:custGeom>
              <a:avLst/>
              <a:gdLst/>
              <a:ahLst/>
              <a:cxnLst/>
              <a:rect l="l" t="t" r="r" b="b"/>
              <a:pathLst>
                <a:path w="2464" h="3072" extrusionOk="0">
                  <a:moveTo>
                    <a:pt x="1888" y="257"/>
                  </a:moveTo>
                  <a:lnTo>
                    <a:pt x="1984" y="289"/>
                  </a:lnTo>
                  <a:lnTo>
                    <a:pt x="2048" y="353"/>
                  </a:lnTo>
                  <a:lnTo>
                    <a:pt x="2112" y="449"/>
                  </a:lnTo>
                  <a:lnTo>
                    <a:pt x="2144" y="609"/>
                  </a:lnTo>
                  <a:lnTo>
                    <a:pt x="2176" y="768"/>
                  </a:lnTo>
                  <a:lnTo>
                    <a:pt x="2176" y="960"/>
                  </a:lnTo>
                  <a:lnTo>
                    <a:pt x="2080" y="1184"/>
                  </a:lnTo>
                  <a:lnTo>
                    <a:pt x="1952" y="1376"/>
                  </a:lnTo>
                  <a:lnTo>
                    <a:pt x="1792" y="1568"/>
                  </a:lnTo>
                  <a:lnTo>
                    <a:pt x="1408" y="1888"/>
                  </a:lnTo>
                  <a:lnTo>
                    <a:pt x="1056" y="2144"/>
                  </a:lnTo>
                  <a:lnTo>
                    <a:pt x="1056" y="2176"/>
                  </a:lnTo>
                  <a:lnTo>
                    <a:pt x="577" y="2496"/>
                  </a:lnTo>
                  <a:lnTo>
                    <a:pt x="97" y="2879"/>
                  </a:lnTo>
                  <a:lnTo>
                    <a:pt x="353" y="2176"/>
                  </a:lnTo>
                  <a:lnTo>
                    <a:pt x="609" y="1472"/>
                  </a:lnTo>
                  <a:lnTo>
                    <a:pt x="768" y="1152"/>
                  </a:lnTo>
                  <a:lnTo>
                    <a:pt x="960" y="832"/>
                  </a:lnTo>
                  <a:lnTo>
                    <a:pt x="1056" y="705"/>
                  </a:lnTo>
                  <a:lnTo>
                    <a:pt x="1216" y="545"/>
                  </a:lnTo>
                  <a:lnTo>
                    <a:pt x="1408" y="417"/>
                  </a:lnTo>
                  <a:lnTo>
                    <a:pt x="1600" y="289"/>
                  </a:lnTo>
                  <a:lnTo>
                    <a:pt x="1792" y="257"/>
                  </a:lnTo>
                  <a:close/>
                  <a:moveTo>
                    <a:pt x="1632" y="1"/>
                  </a:moveTo>
                  <a:lnTo>
                    <a:pt x="1440" y="65"/>
                  </a:lnTo>
                  <a:lnTo>
                    <a:pt x="1280" y="161"/>
                  </a:lnTo>
                  <a:lnTo>
                    <a:pt x="1120" y="289"/>
                  </a:lnTo>
                  <a:lnTo>
                    <a:pt x="960" y="417"/>
                  </a:lnTo>
                  <a:lnTo>
                    <a:pt x="864" y="577"/>
                  </a:lnTo>
                  <a:lnTo>
                    <a:pt x="673" y="832"/>
                  </a:lnTo>
                  <a:lnTo>
                    <a:pt x="545" y="1120"/>
                  </a:lnTo>
                  <a:lnTo>
                    <a:pt x="385" y="1408"/>
                  </a:lnTo>
                  <a:lnTo>
                    <a:pt x="289" y="1728"/>
                  </a:lnTo>
                  <a:lnTo>
                    <a:pt x="193" y="2016"/>
                  </a:lnTo>
                  <a:lnTo>
                    <a:pt x="97" y="2336"/>
                  </a:lnTo>
                  <a:lnTo>
                    <a:pt x="33" y="2656"/>
                  </a:lnTo>
                  <a:lnTo>
                    <a:pt x="1" y="2975"/>
                  </a:lnTo>
                  <a:lnTo>
                    <a:pt x="33" y="3007"/>
                  </a:lnTo>
                  <a:lnTo>
                    <a:pt x="97" y="3071"/>
                  </a:lnTo>
                  <a:lnTo>
                    <a:pt x="225" y="3071"/>
                  </a:lnTo>
                  <a:lnTo>
                    <a:pt x="1248" y="2368"/>
                  </a:lnTo>
                  <a:lnTo>
                    <a:pt x="1728" y="1984"/>
                  </a:lnTo>
                  <a:lnTo>
                    <a:pt x="1952" y="1760"/>
                  </a:lnTo>
                  <a:lnTo>
                    <a:pt x="2144" y="1536"/>
                  </a:lnTo>
                  <a:lnTo>
                    <a:pt x="2240" y="1376"/>
                  </a:lnTo>
                  <a:lnTo>
                    <a:pt x="2336" y="1216"/>
                  </a:lnTo>
                  <a:lnTo>
                    <a:pt x="2400" y="1024"/>
                  </a:lnTo>
                  <a:lnTo>
                    <a:pt x="2464" y="832"/>
                  </a:lnTo>
                  <a:lnTo>
                    <a:pt x="2464" y="673"/>
                  </a:lnTo>
                  <a:lnTo>
                    <a:pt x="2432" y="481"/>
                  </a:lnTo>
                  <a:lnTo>
                    <a:pt x="2336" y="321"/>
                  </a:lnTo>
                  <a:lnTo>
                    <a:pt x="2208" y="161"/>
                  </a:lnTo>
                  <a:lnTo>
                    <a:pt x="2016" y="65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290;p45"/>
            <p:cNvSpPr/>
            <p:nvPr/>
          </p:nvSpPr>
          <p:spPr>
            <a:xfrm flipH="1">
              <a:off x="7870490" y="4451515"/>
              <a:ext cx="134787" cy="63165"/>
            </a:xfrm>
            <a:custGeom>
              <a:avLst/>
              <a:gdLst/>
              <a:ahLst/>
              <a:cxnLst/>
              <a:rect l="l" t="t" r="r" b="b"/>
              <a:pathLst>
                <a:path w="3551" h="1664" extrusionOk="0">
                  <a:moveTo>
                    <a:pt x="1184" y="256"/>
                  </a:moveTo>
                  <a:lnTo>
                    <a:pt x="1376" y="288"/>
                  </a:lnTo>
                  <a:lnTo>
                    <a:pt x="1696" y="384"/>
                  </a:lnTo>
                  <a:lnTo>
                    <a:pt x="2047" y="512"/>
                  </a:lnTo>
                  <a:lnTo>
                    <a:pt x="2719" y="832"/>
                  </a:lnTo>
                  <a:lnTo>
                    <a:pt x="3391" y="1151"/>
                  </a:lnTo>
                  <a:lnTo>
                    <a:pt x="2815" y="1215"/>
                  </a:lnTo>
                  <a:lnTo>
                    <a:pt x="2207" y="1311"/>
                  </a:lnTo>
                  <a:lnTo>
                    <a:pt x="1792" y="1375"/>
                  </a:lnTo>
                  <a:lnTo>
                    <a:pt x="1280" y="1407"/>
                  </a:lnTo>
                  <a:lnTo>
                    <a:pt x="1024" y="1375"/>
                  </a:lnTo>
                  <a:lnTo>
                    <a:pt x="800" y="1311"/>
                  </a:lnTo>
                  <a:lnTo>
                    <a:pt x="576" y="1247"/>
                  </a:lnTo>
                  <a:lnTo>
                    <a:pt x="416" y="1088"/>
                  </a:lnTo>
                  <a:lnTo>
                    <a:pt x="448" y="1088"/>
                  </a:lnTo>
                  <a:lnTo>
                    <a:pt x="352" y="928"/>
                  </a:lnTo>
                  <a:lnTo>
                    <a:pt x="288" y="800"/>
                  </a:lnTo>
                  <a:lnTo>
                    <a:pt x="256" y="704"/>
                  </a:lnTo>
                  <a:lnTo>
                    <a:pt x="256" y="608"/>
                  </a:lnTo>
                  <a:lnTo>
                    <a:pt x="288" y="512"/>
                  </a:lnTo>
                  <a:lnTo>
                    <a:pt x="352" y="448"/>
                  </a:lnTo>
                  <a:lnTo>
                    <a:pt x="512" y="352"/>
                  </a:lnTo>
                  <a:lnTo>
                    <a:pt x="736" y="288"/>
                  </a:lnTo>
                  <a:lnTo>
                    <a:pt x="992" y="256"/>
                  </a:lnTo>
                  <a:close/>
                  <a:moveTo>
                    <a:pt x="864" y="0"/>
                  </a:moveTo>
                  <a:lnTo>
                    <a:pt x="672" y="32"/>
                  </a:lnTo>
                  <a:lnTo>
                    <a:pt x="480" y="96"/>
                  </a:lnTo>
                  <a:lnTo>
                    <a:pt x="288" y="192"/>
                  </a:lnTo>
                  <a:lnTo>
                    <a:pt x="160" y="320"/>
                  </a:lnTo>
                  <a:lnTo>
                    <a:pt x="64" y="480"/>
                  </a:lnTo>
                  <a:lnTo>
                    <a:pt x="0" y="672"/>
                  </a:lnTo>
                  <a:lnTo>
                    <a:pt x="0" y="896"/>
                  </a:lnTo>
                  <a:lnTo>
                    <a:pt x="64" y="1088"/>
                  </a:lnTo>
                  <a:lnTo>
                    <a:pt x="160" y="1215"/>
                  </a:lnTo>
                  <a:lnTo>
                    <a:pt x="288" y="1343"/>
                  </a:lnTo>
                  <a:lnTo>
                    <a:pt x="448" y="1471"/>
                  </a:lnTo>
                  <a:lnTo>
                    <a:pt x="640" y="1535"/>
                  </a:lnTo>
                  <a:lnTo>
                    <a:pt x="832" y="1599"/>
                  </a:lnTo>
                  <a:lnTo>
                    <a:pt x="992" y="1631"/>
                  </a:lnTo>
                  <a:lnTo>
                    <a:pt x="1312" y="1663"/>
                  </a:lnTo>
                  <a:lnTo>
                    <a:pt x="1632" y="1663"/>
                  </a:lnTo>
                  <a:lnTo>
                    <a:pt x="2239" y="1599"/>
                  </a:lnTo>
                  <a:lnTo>
                    <a:pt x="3455" y="1375"/>
                  </a:lnTo>
                  <a:lnTo>
                    <a:pt x="3519" y="1375"/>
                  </a:lnTo>
                  <a:lnTo>
                    <a:pt x="3551" y="1311"/>
                  </a:lnTo>
                  <a:lnTo>
                    <a:pt x="3551" y="1279"/>
                  </a:lnTo>
                  <a:lnTo>
                    <a:pt x="3519" y="1215"/>
                  </a:lnTo>
                  <a:lnTo>
                    <a:pt x="3519" y="1183"/>
                  </a:lnTo>
                  <a:lnTo>
                    <a:pt x="3295" y="960"/>
                  </a:lnTo>
                  <a:lnTo>
                    <a:pt x="3007" y="768"/>
                  </a:lnTo>
                  <a:lnTo>
                    <a:pt x="2751" y="608"/>
                  </a:lnTo>
                  <a:lnTo>
                    <a:pt x="2463" y="448"/>
                  </a:lnTo>
                  <a:lnTo>
                    <a:pt x="2175" y="320"/>
                  </a:lnTo>
                  <a:lnTo>
                    <a:pt x="1888" y="192"/>
                  </a:lnTo>
                  <a:lnTo>
                    <a:pt x="1568" y="96"/>
                  </a:lnTo>
                  <a:lnTo>
                    <a:pt x="1248" y="3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291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7645" y="31697"/>
                  </a:lnTo>
                  <a:lnTo>
                    <a:pt x="8476" y="36974"/>
                  </a:lnTo>
                  <a:lnTo>
                    <a:pt x="9372" y="42732"/>
                  </a:lnTo>
                  <a:lnTo>
                    <a:pt x="20662" y="42540"/>
                  </a:lnTo>
                  <a:lnTo>
                    <a:pt x="20183" y="39789"/>
                  </a:lnTo>
                  <a:lnTo>
                    <a:pt x="19671" y="36847"/>
                  </a:lnTo>
                  <a:lnTo>
                    <a:pt x="19031" y="33360"/>
                  </a:lnTo>
                  <a:lnTo>
                    <a:pt x="18327" y="29650"/>
                  </a:lnTo>
                  <a:lnTo>
                    <a:pt x="17624" y="26068"/>
                  </a:lnTo>
                  <a:lnTo>
                    <a:pt x="17272" y="24437"/>
                  </a:lnTo>
                  <a:lnTo>
                    <a:pt x="16920" y="22965"/>
                  </a:lnTo>
                  <a:lnTo>
                    <a:pt x="16600" y="21686"/>
                  </a:lnTo>
                  <a:lnTo>
                    <a:pt x="16312" y="20662"/>
                  </a:lnTo>
                  <a:lnTo>
                    <a:pt x="15289" y="17432"/>
                  </a:lnTo>
                  <a:lnTo>
                    <a:pt x="13818" y="12954"/>
                  </a:lnTo>
                  <a:lnTo>
                    <a:pt x="12282" y="8092"/>
                  </a:lnTo>
                  <a:lnTo>
                    <a:pt x="11547" y="5822"/>
                  </a:lnTo>
                  <a:lnTo>
                    <a:pt x="10939" y="3807"/>
                  </a:lnTo>
                  <a:lnTo>
                    <a:pt x="10907" y="3551"/>
                  </a:lnTo>
                  <a:lnTo>
                    <a:pt x="10907" y="3071"/>
                  </a:lnTo>
                  <a:lnTo>
                    <a:pt x="10939" y="1759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292;p45"/>
            <p:cNvSpPr/>
            <p:nvPr/>
          </p:nvSpPr>
          <p:spPr>
            <a:xfrm flipH="1">
              <a:off x="7834051" y="2778428"/>
              <a:ext cx="784316" cy="1622107"/>
            </a:xfrm>
            <a:custGeom>
              <a:avLst/>
              <a:gdLst/>
              <a:ahLst/>
              <a:cxnLst/>
              <a:rect l="l" t="t" r="r" b="b"/>
              <a:pathLst>
                <a:path w="20663" h="42732" fill="none" extrusionOk="0">
                  <a:moveTo>
                    <a:pt x="20662" y="42540"/>
                  </a:moveTo>
                  <a:lnTo>
                    <a:pt x="9372" y="42732"/>
                  </a:lnTo>
                  <a:lnTo>
                    <a:pt x="9372" y="42732"/>
                  </a:lnTo>
                  <a:lnTo>
                    <a:pt x="8476" y="36974"/>
                  </a:lnTo>
                  <a:lnTo>
                    <a:pt x="7645" y="31697"/>
                  </a:ln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  <a:lnTo>
                    <a:pt x="11003" y="0"/>
                  </a:lnTo>
                  <a:lnTo>
                    <a:pt x="11003" y="0"/>
                  </a:lnTo>
                  <a:lnTo>
                    <a:pt x="10939" y="1759"/>
                  </a:lnTo>
                  <a:lnTo>
                    <a:pt x="10907" y="3071"/>
                  </a:lnTo>
                  <a:lnTo>
                    <a:pt x="10907" y="3551"/>
                  </a:lnTo>
                  <a:lnTo>
                    <a:pt x="10939" y="3807"/>
                  </a:lnTo>
                  <a:lnTo>
                    <a:pt x="10939" y="3807"/>
                  </a:lnTo>
                  <a:lnTo>
                    <a:pt x="11547" y="5822"/>
                  </a:lnTo>
                  <a:lnTo>
                    <a:pt x="12282" y="8092"/>
                  </a:lnTo>
                  <a:lnTo>
                    <a:pt x="13818" y="12954"/>
                  </a:lnTo>
                  <a:lnTo>
                    <a:pt x="15289" y="17432"/>
                  </a:lnTo>
                  <a:lnTo>
                    <a:pt x="16312" y="20662"/>
                  </a:lnTo>
                  <a:lnTo>
                    <a:pt x="16312" y="20662"/>
                  </a:lnTo>
                  <a:lnTo>
                    <a:pt x="16600" y="21686"/>
                  </a:lnTo>
                  <a:lnTo>
                    <a:pt x="16920" y="22965"/>
                  </a:lnTo>
                  <a:lnTo>
                    <a:pt x="17272" y="24437"/>
                  </a:lnTo>
                  <a:lnTo>
                    <a:pt x="17624" y="26068"/>
                  </a:lnTo>
                  <a:lnTo>
                    <a:pt x="18327" y="29650"/>
                  </a:lnTo>
                  <a:lnTo>
                    <a:pt x="19031" y="33360"/>
                  </a:lnTo>
                  <a:lnTo>
                    <a:pt x="19671" y="36847"/>
                  </a:lnTo>
                  <a:lnTo>
                    <a:pt x="20183" y="39789"/>
                  </a:lnTo>
                  <a:lnTo>
                    <a:pt x="20662" y="425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293;p45"/>
            <p:cNvSpPr/>
            <p:nvPr/>
          </p:nvSpPr>
          <p:spPr>
            <a:xfrm flipH="1">
              <a:off x="7872919" y="4326437"/>
              <a:ext cx="361811" cy="8541"/>
            </a:xfrm>
            <a:custGeom>
              <a:avLst/>
              <a:gdLst/>
              <a:ahLst/>
              <a:cxnLst/>
              <a:rect l="l" t="t" r="r" b="b"/>
              <a:pathLst>
                <a:path w="9532" h="225" extrusionOk="0">
                  <a:moveTo>
                    <a:pt x="4958" y="1"/>
                  </a:moveTo>
                  <a:lnTo>
                    <a:pt x="2175" y="33"/>
                  </a:lnTo>
                  <a:lnTo>
                    <a:pt x="960" y="97"/>
                  </a:lnTo>
                  <a:lnTo>
                    <a:pt x="0" y="161"/>
                  </a:lnTo>
                  <a:lnTo>
                    <a:pt x="576" y="193"/>
                  </a:lnTo>
                  <a:lnTo>
                    <a:pt x="1568" y="225"/>
                  </a:lnTo>
                  <a:lnTo>
                    <a:pt x="4446" y="193"/>
                  </a:lnTo>
                  <a:lnTo>
                    <a:pt x="9532" y="65"/>
                  </a:lnTo>
                  <a:lnTo>
                    <a:pt x="9532" y="33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294;p45"/>
            <p:cNvSpPr/>
            <p:nvPr/>
          </p:nvSpPr>
          <p:spPr>
            <a:xfrm flipH="1">
              <a:off x="8216473" y="2828194"/>
              <a:ext cx="347273" cy="1473987"/>
            </a:xfrm>
            <a:custGeom>
              <a:avLst/>
              <a:gdLst/>
              <a:ahLst/>
              <a:cxnLst/>
              <a:rect l="l" t="t" r="r" b="b"/>
              <a:pathLst>
                <a:path w="9149" h="38830" extrusionOk="0">
                  <a:moveTo>
                    <a:pt x="1" y="1"/>
                  </a:moveTo>
                  <a:lnTo>
                    <a:pt x="416" y="1888"/>
                  </a:lnTo>
                  <a:lnTo>
                    <a:pt x="896" y="3775"/>
                  </a:lnTo>
                  <a:lnTo>
                    <a:pt x="1408" y="5630"/>
                  </a:lnTo>
                  <a:lnTo>
                    <a:pt x="1920" y="7485"/>
                  </a:lnTo>
                  <a:lnTo>
                    <a:pt x="2463" y="9340"/>
                  </a:lnTo>
                  <a:lnTo>
                    <a:pt x="3039" y="11195"/>
                  </a:lnTo>
                  <a:lnTo>
                    <a:pt x="3647" y="13050"/>
                  </a:lnTo>
                  <a:lnTo>
                    <a:pt x="4255" y="14874"/>
                  </a:lnTo>
                  <a:lnTo>
                    <a:pt x="4862" y="16697"/>
                  </a:lnTo>
                  <a:lnTo>
                    <a:pt x="5182" y="17624"/>
                  </a:lnTo>
                  <a:lnTo>
                    <a:pt x="5470" y="18552"/>
                  </a:lnTo>
                  <a:lnTo>
                    <a:pt x="5726" y="19479"/>
                  </a:lnTo>
                  <a:lnTo>
                    <a:pt x="5982" y="20407"/>
                  </a:lnTo>
                  <a:lnTo>
                    <a:pt x="6397" y="22294"/>
                  </a:lnTo>
                  <a:lnTo>
                    <a:pt x="6749" y="24213"/>
                  </a:lnTo>
                  <a:lnTo>
                    <a:pt x="7101" y="26132"/>
                  </a:lnTo>
                  <a:lnTo>
                    <a:pt x="7773" y="30002"/>
                  </a:lnTo>
                  <a:lnTo>
                    <a:pt x="8061" y="31921"/>
                  </a:lnTo>
                  <a:lnTo>
                    <a:pt x="8349" y="33872"/>
                  </a:lnTo>
                  <a:lnTo>
                    <a:pt x="8860" y="37774"/>
                  </a:lnTo>
                  <a:lnTo>
                    <a:pt x="8988" y="38766"/>
                  </a:lnTo>
                  <a:lnTo>
                    <a:pt x="9020" y="38830"/>
                  </a:lnTo>
                  <a:lnTo>
                    <a:pt x="9116" y="38830"/>
                  </a:lnTo>
                  <a:lnTo>
                    <a:pt x="9148" y="38766"/>
                  </a:lnTo>
                  <a:lnTo>
                    <a:pt x="8924" y="36815"/>
                  </a:lnTo>
                  <a:lnTo>
                    <a:pt x="8668" y="34864"/>
                  </a:lnTo>
                  <a:lnTo>
                    <a:pt x="8412" y="32913"/>
                  </a:lnTo>
                  <a:lnTo>
                    <a:pt x="8093" y="30994"/>
                  </a:lnTo>
                  <a:lnTo>
                    <a:pt x="7485" y="27124"/>
                  </a:lnTo>
                  <a:lnTo>
                    <a:pt x="6813" y="23253"/>
                  </a:lnTo>
                  <a:lnTo>
                    <a:pt x="6429" y="21366"/>
                  </a:lnTo>
                  <a:lnTo>
                    <a:pt x="6206" y="20439"/>
                  </a:lnTo>
                  <a:lnTo>
                    <a:pt x="5982" y="19479"/>
                  </a:lnTo>
                  <a:lnTo>
                    <a:pt x="5726" y="18552"/>
                  </a:lnTo>
                  <a:lnTo>
                    <a:pt x="5438" y="17624"/>
                  </a:lnTo>
                  <a:lnTo>
                    <a:pt x="4830" y="15769"/>
                  </a:lnTo>
                  <a:lnTo>
                    <a:pt x="3583" y="12091"/>
                  </a:lnTo>
                  <a:lnTo>
                    <a:pt x="2975" y="10236"/>
                  </a:lnTo>
                  <a:lnTo>
                    <a:pt x="2399" y="8381"/>
                  </a:lnTo>
                  <a:lnTo>
                    <a:pt x="1312" y="4670"/>
                  </a:lnTo>
                  <a:lnTo>
                    <a:pt x="800" y="2815"/>
                  </a:lnTo>
                  <a:lnTo>
                    <a:pt x="288" y="960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295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extrusionOk="0">
                  <a:moveTo>
                    <a:pt x="0" y="0"/>
                  </a:moveTo>
                  <a:lnTo>
                    <a:pt x="2911" y="10459"/>
                  </a:lnTo>
                  <a:lnTo>
                    <a:pt x="4958" y="17912"/>
                  </a:lnTo>
                  <a:lnTo>
                    <a:pt x="5662" y="20534"/>
                  </a:lnTo>
                  <a:lnTo>
                    <a:pt x="6013" y="21846"/>
                  </a:lnTo>
                  <a:lnTo>
                    <a:pt x="6333" y="23541"/>
                  </a:lnTo>
                  <a:lnTo>
                    <a:pt x="6813" y="26548"/>
                  </a:lnTo>
                  <a:lnTo>
                    <a:pt x="822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296;p45"/>
            <p:cNvSpPr/>
            <p:nvPr/>
          </p:nvSpPr>
          <p:spPr>
            <a:xfrm flipH="1">
              <a:off x="8306318" y="2778428"/>
              <a:ext cx="312049" cy="1007762"/>
            </a:xfrm>
            <a:custGeom>
              <a:avLst/>
              <a:gdLst/>
              <a:ahLst/>
              <a:cxnLst/>
              <a:rect l="l" t="t" r="r" b="b"/>
              <a:pathLst>
                <a:path w="8221" h="26548" fill="none" extrusionOk="0">
                  <a:moveTo>
                    <a:pt x="8220" y="0"/>
                  </a:moveTo>
                  <a:lnTo>
                    <a:pt x="6813" y="26548"/>
                  </a:lnTo>
                  <a:lnTo>
                    <a:pt x="6813" y="26548"/>
                  </a:lnTo>
                  <a:lnTo>
                    <a:pt x="6333" y="23541"/>
                  </a:lnTo>
                  <a:lnTo>
                    <a:pt x="6013" y="21846"/>
                  </a:lnTo>
                  <a:lnTo>
                    <a:pt x="6013" y="21846"/>
                  </a:lnTo>
                  <a:lnTo>
                    <a:pt x="5662" y="20534"/>
                  </a:lnTo>
                  <a:lnTo>
                    <a:pt x="4958" y="17912"/>
                  </a:lnTo>
                  <a:lnTo>
                    <a:pt x="2911" y="10459"/>
                  </a:lnTo>
                  <a:lnTo>
                    <a:pt x="0" y="0"/>
                  </a:lnTo>
                  <a:lnTo>
                    <a:pt x="82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297;p45"/>
            <p:cNvSpPr/>
            <p:nvPr/>
          </p:nvSpPr>
          <p:spPr>
            <a:xfrm flipH="1">
              <a:off x="8165496" y="4217188"/>
              <a:ext cx="593693" cy="535464"/>
            </a:xfrm>
            <a:custGeom>
              <a:avLst/>
              <a:gdLst/>
              <a:ahLst/>
              <a:cxnLst/>
              <a:rect l="l" t="t" r="r" b="b"/>
              <a:pathLst>
                <a:path w="15641" h="14106" extrusionOk="0">
                  <a:moveTo>
                    <a:pt x="608" y="0"/>
                  </a:moveTo>
                  <a:lnTo>
                    <a:pt x="256" y="7197"/>
                  </a:lnTo>
                  <a:lnTo>
                    <a:pt x="160" y="8924"/>
                  </a:lnTo>
                  <a:lnTo>
                    <a:pt x="160" y="9755"/>
                  </a:lnTo>
                  <a:lnTo>
                    <a:pt x="128" y="10523"/>
                  </a:lnTo>
                  <a:lnTo>
                    <a:pt x="64" y="11866"/>
                  </a:lnTo>
                  <a:lnTo>
                    <a:pt x="0" y="12858"/>
                  </a:lnTo>
                  <a:lnTo>
                    <a:pt x="0" y="13178"/>
                  </a:lnTo>
                  <a:lnTo>
                    <a:pt x="32" y="13402"/>
                  </a:lnTo>
                  <a:lnTo>
                    <a:pt x="96" y="13497"/>
                  </a:lnTo>
                  <a:lnTo>
                    <a:pt x="192" y="13529"/>
                  </a:lnTo>
                  <a:lnTo>
                    <a:pt x="352" y="13561"/>
                  </a:lnTo>
                  <a:lnTo>
                    <a:pt x="896" y="13625"/>
                  </a:lnTo>
                  <a:lnTo>
                    <a:pt x="2655" y="13753"/>
                  </a:lnTo>
                  <a:lnTo>
                    <a:pt x="5054" y="13881"/>
                  </a:lnTo>
                  <a:lnTo>
                    <a:pt x="7772" y="13977"/>
                  </a:lnTo>
                  <a:lnTo>
                    <a:pt x="10491" y="14073"/>
                  </a:lnTo>
                  <a:lnTo>
                    <a:pt x="12890" y="14105"/>
                  </a:lnTo>
                  <a:lnTo>
                    <a:pt x="15193" y="14105"/>
                  </a:lnTo>
                  <a:lnTo>
                    <a:pt x="15449" y="14073"/>
                  </a:lnTo>
                  <a:lnTo>
                    <a:pt x="15513" y="14041"/>
                  </a:lnTo>
                  <a:lnTo>
                    <a:pt x="15577" y="13977"/>
                  </a:lnTo>
                  <a:lnTo>
                    <a:pt x="15609" y="13881"/>
                  </a:lnTo>
                  <a:lnTo>
                    <a:pt x="15640" y="13753"/>
                  </a:lnTo>
                  <a:lnTo>
                    <a:pt x="15640" y="13497"/>
                  </a:lnTo>
                  <a:lnTo>
                    <a:pt x="15609" y="13178"/>
                  </a:lnTo>
                  <a:lnTo>
                    <a:pt x="15513" y="12858"/>
                  </a:lnTo>
                  <a:lnTo>
                    <a:pt x="15353" y="12538"/>
                  </a:lnTo>
                  <a:lnTo>
                    <a:pt x="15193" y="12282"/>
                  </a:lnTo>
                  <a:lnTo>
                    <a:pt x="15001" y="12058"/>
                  </a:lnTo>
                  <a:lnTo>
                    <a:pt x="14585" y="11834"/>
                  </a:lnTo>
                  <a:lnTo>
                    <a:pt x="13849" y="11418"/>
                  </a:lnTo>
                  <a:lnTo>
                    <a:pt x="11898" y="10427"/>
                  </a:lnTo>
                  <a:lnTo>
                    <a:pt x="9180" y="9116"/>
                  </a:lnTo>
                  <a:lnTo>
                    <a:pt x="9308" y="7420"/>
                  </a:lnTo>
                  <a:lnTo>
                    <a:pt x="9947" y="192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298;p45"/>
            <p:cNvSpPr/>
            <p:nvPr/>
          </p:nvSpPr>
          <p:spPr>
            <a:xfrm flipH="1">
              <a:off x="8165496" y="4490348"/>
              <a:ext cx="593693" cy="262304"/>
            </a:xfrm>
            <a:custGeom>
              <a:avLst/>
              <a:gdLst/>
              <a:ahLst/>
              <a:cxnLst/>
              <a:rect l="l" t="t" r="r" b="b"/>
              <a:pathLst>
                <a:path w="15641" h="6910" extrusionOk="0">
                  <a:moveTo>
                    <a:pt x="256" y="1"/>
                  </a:moveTo>
                  <a:lnTo>
                    <a:pt x="160" y="1728"/>
                  </a:lnTo>
                  <a:lnTo>
                    <a:pt x="160" y="2559"/>
                  </a:lnTo>
                  <a:lnTo>
                    <a:pt x="128" y="3327"/>
                  </a:lnTo>
                  <a:lnTo>
                    <a:pt x="64" y="4670"/>
                  </a:lnTo>
                  <a:lnTo>
                    <a:pt x="0" y="5662"/>
                  </a:lnTo>
                  <a:lnTo>
                    <a:pt x="0" y="5982"/>
                  </a:lnTo>
                  <a:lnTo>
                    <a:pt x="32" y="6206"/>
                  </a:lnTo>
                  <a:lnTo>
                    <a:pt x="96" y="6301"/>
                  </a:lnTo>
                  <a:lnTo>
                    <a:pt x="192" y="6333"/>
                  </a:lnTo>
                  <a:lnTo>
                    <a:pt x="352" y="6365"/>
                  </a:lnTo>
                  <a:lnTo>
                    <a:pt x="896" y="6429"/>
                  </a:lnTo>
                  <a:lnTo>
                    <a:pt x="2655" y="6557"/>
                  </a:lnTo>
                  <a:lnTo>
                    <a:pt x="5054" y="6685"/>
                  </a:lnTo>
                  <a:lnTo>
                    <a:pt x="7772" y="6781"/>
                  </a:lnTo>
                  <a:lnTo>
                    <a:pt x="10491" y="6877"/>
                  </a:lnTo>
                  <a:lnTo>
                    <a:pt x="12890" y="6909"/>
                  </a:lnTo>
                  <a:lnTo>
                    <a:pt x="15193" y="6909"/>
                  </a:lnTo>
                  <a:lnTo>
                    <a:pt x="15449" y="6877"/>
                  </a:lnTo>
                  <a:lnTo>
                    <a:pt x="15513" y="6845"/>
                  </a:lnTo>
                  <a:lnTo>
                    <a:pt x="15577" y="6781"/>
                  </a:lnTo>
                  <a:lnTo>
                    <a:pt x="15609" y="6685"/>
                  </a:lnTo>
                  <a:lnTo>
                    <a:pt x="15640" y="6557"/>
                  </a:lnTo>
                  <a:lnTo>
                    <a:pt x="15640" y="6301"/>
                  </a:lnTo>
                  <a:lnTo>
                    <a:pt x="15609" y="5982"/>
                  </a:lnTo>
                  <a:lnTo>
                    <a:pt x="15513" y="5662"/>
                  </a:lnTo>
                  <a:lnTo>
                    <a:pt x="15353" y="5342"/>
                  </a:lnTo>
                  <a:lnTo>
                    <a:pt x="15193" y="5086"/>
                  </a:lnTo>
                  <a:lnTo>
                    <a:pt x="15001" y="4862"/>
                  </a:lnTo>
                  <a:lnTo>
                    <a:pt x="14585" y="4638"/>
                  </a:lnTo>
                  <a:lnTo>
                    <a:pt x="13849" y="4222"/>
                  </a:lnTo>
                  <a:lnTo>
                    <a:pt x="11898" y="3231"/>
                  </a:lnTo>
                  <a:lnTo>
                    <a:pt x="9180" y="1920"/>
                  </a:lnTo>
                  <a:lnTo>
                    <a:pt x="9308" y="224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299;p45"/>
            <p:cNvSpPr/>
            <p:nvPr/>
          </p:nvSpPr>
          <p:spPr>
            <a:xfrm flipH="1">
              <a:off x="8165496" y="4555905"/>
              <a:ext cx="596123" cy="196747"/>
            </a:xfrm>
            <a:custGeom>
              <a:avLst/>
              <a:gdLst/>
              <a:ahLst/>
              <a:cxnLst/>
              <a:rect l="l" t="t" r="r" b="b"/>
              <a:pathLst>
                <a:path w="15705" h="5183" extrusionOk="0">
                  <a:moveTo>
                    <a:pt x="224" y="1"/>
                  </a:moveTo>
                  <a:lnTo>
                    <a:pt x="128" y="928"/>
                  </a:lnTo>
                  <a:lnTo>
                    <a:pt x="32" y="1760"/>
                  </a:lnTo>
                  <a:lnTo>
                    <a:pt x="0" y="2527"/>
                  </a:lnTo>
                  <a:lnTo>
                    <a:pt x="0" y="3199"/>
                  </a:lnTo>
                  <a:lnTo>
                    <a:pt x="0" y="3743"/>
                  </a:lnTo>
                  <a:lnTo>
                    <a:pt x="32" y="4159"/>
                  </a:lnTo>
                  <a:lnTo>
                    <a:pt x="96" y="4447"/>
                  </a:lnTo>
                  <a:lnTo>
                    <a:pt x="128" y="4543"/>
                  </a:lnTo>
                  <a:lnTo>
                    <a:pt x="160" y="4574"/>
                  </a:lnTo>
                  <a:lnTo>
                    <a:pt x="256" y="4606"/>
                  </a:lnTo>
                  <a:lnTo>
                    <a:pt x="416" y="4638"/>
                  </a:lnTo>
                  <a:lnTo>
                    <a:pt x="960" y="4702"/>
                  </a:lnTo>
                  <a:lnTo>
                    <a:pt x="2719" y="4830"/>
                  </a:lnTo>
                  <a:lnTo>
                    <a:pt x="5118" y="4958"/>
                  </a:lnTo>
                  <a:lnTo>
                    <a:pt x="7836" y="5054"/>
                  </a:lnTo>
                  <a:lnTo>
                    <a:pt x="10555" y="5150"/>
                  </a:lnTo>
                  <a:lnTo>
                    <a:pt x="12954" y="5182"/>
                  </a:lnTo>
                  <a:lnTo>
                    <a:pt x="15257" y="5182"/>
                  </a:lnTo>
                  <a:lnTo>
                    <a:pt x="15513" y="5150"/>
                  </a:lnTo>
                  <a:lnTo>
                    <a:pt x="15577" y="5118"/>
                  </a:lnTo>
                  <a:lnTo>
                    <a:pt x="15641" y="5054"/>
                  </a:lnTo>
                  <a:lnTo>
                    <a:pt x="15673" y="4958"/>
                  </a:lnTo>
                  <a:lnTo>
                    <a:pt x="15704" y="4830"/>
                  </a:lnTo>
                  <a:lnTo>
                    <a:pt x="15704" y="4574"/>
                  </a:lnTo>
                  <a:lnTo>
                    <a:pt x="15673" y="4255"/>
                  </a:lnTo>
                  <a:lnTo>
                    <a:pt x="15577" y="3935"/>
                  </a:lnTo>
                  <a:lnTo>
                    <a:pt x="15417" y="3647"/>
                  </a:lnTo>
                  <a:lnTo>
                    <a:pt x="15257" y="3359"/>
                  </a:lnTo>
                  <a:lnTo>
                    <a:pt x="15065" y="3167"/>
                  </a:lnTo>
                  <a:lnTo>
                    <a:pt x="14649" y="2911"/>
                  </a:lnTo>
                  <a:lnTo>
                    <a:pt x="13913" y="2495"/>
                  </a:lnTo>
                  <a:lnTo>
                    <a:pt x="11962" y="1504"/>
                  </a:lnTo>
                  <a:lnTo>
                    <a:pt x="9244" y="19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00;p45"/>
            <p:cNvSpPr/>
            <p:nvPr/>
          </p:nvSpPr>
          <p:spPr>
            <a:xfrm flipH="1">
              <a:off x="8178857" y="4719816"/>
              <a:ext cx="537858" cy="12185"/>
            </a:xfrm>
            <a:custGeom>
              <a:avLst/>
              <a:gdLst/>
              <a:ahLst/>
              <a:cxnLst/>
              <a:rect l="l" t="t" r="r" b="b"/>
              <a:pathLst>
                <a:path w="14170" h="321" extrusionOk="0">
                  <a:moveTo>
                    <a:pt x="1" y="1"/>
                  </a:moveTo>
                  <a:lnTo>
                    <a:pt x="32" y="33"/>
                  </a:lnTo>
                  <a:lnTo>
                    <a:pt x="1184" y="97"/>
                  </a:lnTo>
                  <a:lnTo>
                    <a:pt x="2879" y="129"/>
                  </a:lnTo>
                  <a:lnTo>
                    <a:pt x="7069" y="225"/>
                  </a:lnTo>
                  <a:lnTo>
                    <a:pt x="11259" y="288"/>
                  </a:lnTo>
                  <a:lnTo>
                    <a:pt x="14138" y="320"/>
                  </a:lnTo>
                  <a:lnTo>
                    <a:pt x="14170" y="320"/>
                  </a:lnTo>
                  <a:lnTo>
                    <a:pt x="14170" y="288"/>
                  </a:lnTo>
                  <a:lnTo>
                    <a:pt x="14138" y="288"/>
                  </a:lnTo>
                  <a:lnTo>
                    <a:pt x="11259" y="193"/>
                  </a:lnTo>
                  <a:lnTo>
                    <a:pt x="7069" y="65"/>
                  </a:lnTo>
                  <a:lnTo>
                    <a:pt x="287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01;p45"/>
            <p:cNvSpPr/>
            <p:nvPr/>
          </p:nvSpPr>
          <p:spPr>
            <a:xfrm flipH="1">
              <a:off x="8223760" y="4655474"/>
              <a:ext cx="74093" cy="68024"/>
            </a:xfrm>
            <a:custGeom>
              <a:avLst/>
              <a:gdLst/>
              <a:ahLst/>
              <a:cxnLst/>
              <a:rect l="l" t="t" r="r" b="b"/>
              <a:pathLst>
                <a:path w="1952" h="1792" extrusionOk="0">
                  <a:moveTo>
                    <a:pt x="1759" y="0"/>
                  </a:moveTo>
                  <a:lnTo>
                    <a:pt x="1567" y="32"/>
                  </a:lnTo>
                  <a:lnTo>
                    <a:pt x="1376" y="64"/>
                  </a:lnTo>
                  <a:lnTo>
                    <a:pt x="1184" y="128"/>
                  </a:lnTo>
                  <a:lnTo>
                    <a:pt x="1024" y="192"/>
                  </a:lnTo>
                  <a:lnTo>
                    <a:pt x="864" y="288"/>
                  </a:lnTo>
                  <a:lnTo>
                    <a:pt x="704" y="416"/>
                  </a:lnTo>
                  <a:lnTo>
                    <a:pt x="544" y="544"/>
                  </a:lnTo>
                  <a:lnTo>
                    <a:pt x="320" y="800"/>
                  </a:lnTo>
                  <a:lnTo>
                    <a:pt x="160" y="1120"/>
                  </a:lnTo>
                  <a:lnTo>
                    <a:pt x="32" y="1440"/>
                  </a:lnTo>
                  <a:lnTo>
                    <a:pt x="0" y="1792"/>
                  </a:lnTo>
                  <a:lnTo>
                    <a:pt x="32" y="1792"/>
                  </a:lnTo>
                  <a:lnTo>
                    <a:pt x="128" y="1440"/>
                  </a:lnTo>
                  <a:lnTo>
                    <a:pt x="288" y="1120"/>
                  </a:lnTo>
                  <a:lnTo>
                    <a:pt x="480" y="832"/>
                  </a:lnTo>
                  <a:lnTo>
                    <a:pt x="704" y="576"/>
                  </a:lnTo>
                  <a:lnTo>
                    <a:pt x="992" y="384"/>
                  </a:lnTo>
                  <a:lnTo>
                    <a:pt x="1280" y="192"/>
                  </a:lnTo>
                  <a:lnTo>
                    <a:pt x="1599" y="96"/>
                  </a:lnTo>
                  <a:lnTo>
                    <a:pt x="1951" y="32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02;p45"/>
            <p:cNvSpPr/>
            <p:nvPr/>
          </p:nvSpPr>
          <p:spPr>
            <a:xfrm flipH="1">
              <a:off x="8374300" y="4572911"/>
              <a:ext cx="102030" cy="41300"/>
            </a:xfrm>
            <a:custGeom>
              <a:avLst/>
              <a:gdLst/>
              <a:ahLst/>
              <a:cxnLst/>
              <a:rect l="l" t="t" r="r" b="b"/>
              <a:pathLst>
                <a:path w="2688" h="1088" extrusionOk="0">
                  <a:moveTo>
                    <a:pt x="2271" y="0"/>
                  </a:moveTo>
                  <a:lnTo>
                    <a:pt x="1888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12" y="544"/>
                  </a:lnTo>
                  <a:lnTo>
                    <a:pt x="224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88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52" y="288"/>
                  </a:lnTo>
                  <a:lnTo>
                    <a:pt x="2623" y="128"/>
                  </a:lnTo>
                  <a:lnTo>
                    <a:pt x="2655" y="96"/>
                  </a:lnTo>
                  <a:lnTo>
                    <a:pt x="2687" y="32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03;p45"/>
            <p:cNvSpPr/>
            <p:nvPr/>
          </p:nvSpPr>
          <p:spPr>
            <a:xfrm flipH="1">
              <a:off x="8347616" y="4583844"/>
              <a:ext cx="101992" cy="41300"/>
            </a:xfrm>
            <a:custGeom>
              <a:avLst/>
              <a:gdLst/>
              <a:ahLst/>
              <a:cxnLst/>
              <a:rect l="l" t="t" r="r" b="b"/>
              <a:pathLst>
                <a:path w="2687" h="1088" extrusionOk="0">
                  <a:moveTo>
                    <a:pt x="2271" y="0"/>
                  </a:moveTo>
                  <a:lnTo>
                    <a:pt x="1919" y="64"/>
                  </a:lnTo>
                  <a:lnTo>
                    <a:pt x="1535" y="128"/>
                  </a:lnTo>
                  <a:lnTo>
                    <a:pt x="1184" y="224"/>
                  </a:lnTo>
                  <a:lnTo>
                    <a:pt x="864" y="384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0" y="1088"/>
                  </a:lnTo>
                  <a:lnTo>
                    <a:pt x="64" y="1088"/>
                  </a:lnTo>
                  <a:lnTo>
                    <a:pt x="672" y="800"/>
                  </a:lnTo>
                  <a:lnTo>
                    <a:pt x="1311" y="544"/>
                  </a:lnTo>
                  <a:lnTo>
                    <a:pt x="1983" y="320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32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04;p45"/>
            <p:cNvSpPr/>
            <p:nvPr/>
          </p:nvSpPr>
          <p:spPr>
            <a:xfrm flipH="1">
              <a:off x="8320894" y="4595991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304" y="0"/>
                  </a:moveTo>
                  <a:lnTo>
                    <a:pt x="1920" y="32"/>
                  </a:lnTo>
                  <a:lnTo>
                    <a:pt x="1568" y="96"/>
                  </a:lnTo>
                  <a:lnTo>
                    <a:pt x="1216" y="192"/>
                  </a:lnTo>
                  <a:lnTo>
                    <a:pt x="864" y="352"/>
                  </a:lnTo>
                  <a:lnTo>
                    <a:pt x="545" y="544"/>
                  </a:lnTo>
                  <a:lnTo>
                    <a:pt x="257" y="736"/>
                  </a:lnTo>
                  <a:lnTo>
                    <a:pt x="33" y="1024"/>
                  </a:lnTo>
                  <a:lnTo>
                    <a:pt x="1" y="1024"/>
                  </a:lnTo>
                  <a:lnTo>
                    <a:pt x="33" y="1056"/>
                  </a:lnTo>
                  <a:lnTo>
                    <a:pt x="65" y="1056"/>
                  </a:lnTo>
                  <a:lnTo>
                    <a:pt x="704" y="768"/>
                  </a:lnTo>
                  <a:lnTo>
                    <a:pt x="1344" y="512"/>
                  </a:lnTo>
                  <a:lnTo>
                    <a:pt x="1984" y="288"/>
                  </a:lnTo>
                  <a:lnTo>
                    <a:pt x="2655" y="96"/>
                  </a:lnTo>
                  <a:lnTo>
                    <a:pt x="2687" y="64"/>
                  </a:lnTo>
                  <a:lnTo>
                    <a:pt x="2687" y="32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05;p45"/>
            <p:cNvSpPr/>
            <p:nvPr/>
          </p:nvSpPr>
          <p:spPr>
            <a:xfrm flipH="1">
              <a:off x="8292957" y="4606923"/>
              <a:ext cx="102030" cy="40086"/>
            </a:xfrm>
            <a:custGeom>
              <a:avLst/>
              <a:gdLst/>
              <a:ahLst/>
              <a:cxnLst/>
              <a:rect l="l" t="t" r="r" b="b"/>
              <a:pathLst>
                <a:path w="2688" h="1056" extrusionOk="0">
                  <a:moveTo>
                    <a:pt x="2271" y="0"/>
                  </a:moveTo>
                  <a:lnTo>
                    <a:pt x="1919" y="32"/>
                  </a:lnTo>
                  <a:lnTo>
                    <a:pt x="1536" y="96"/>
                  </a:lnTo>
                  <a:lnTo>
                    <a:pt x="1184" y="224"/>
                  </a:lnTo>
                  <a:lnTo>
                    <a:pt x="832" y="352"/>
                  </a:lnTo>
                  <a:lnTo>
                    <a:pt x="544" y="544"/>
                  </a:lnTo>
                  <a:lnTo>
                    <a:pt x="256" y="768"/>
                  </a:lnTo>
                  <a:lnTo>
                    <a:pt x="0" y="1024"/>
                  </a:lnTo>
                  <a:lnTo>
                    <a:pt x="0" y="1056"/>
                  </a:lnTo>
                  <a:lnTo>
                    <a:pt x="32" y="1056"/>
                  </a:lnTo>
                  <a:lnTo>
                    <a:pt x="672" y="768"/>
                  </a:lnTo>
                  <a:lnTo>
                    <a:pt x="1312" y="512"/>
                  </a:lnTo>
                  <a:lnTo>
                    <a:pt x="1983" y="288"/>
                  </a:lnTo>
                  <a:lnTo>
                    <a:pt x="2655" y="128"/>
                  </a:lnTo>
                  <a:lnTo>
                    <a:pt x="2687" y="96"/>
                  </a:lnTo>
                  <a:lnTo>
                    <a:pt x="2687" y="64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06;p45"/>
            <p:cNvSpPr/>
            <p:nvPr/>
          </p:nvSpPr>
          <p:spPr>
            <a:xfrm flipH="1">
              <a:off x="8662056" y="4636039"/>
              <a:ext cx="59517" cy="61951"/>
            </a:xfrm>
            <a:custGeom>
              <a:avLst/>
              <a:gdLst/>
              <a:ahLst/>
              <a:cxnLst/>
              <a:rect l="l" t="t" r="r" b="b"/>
              <a:pathLst>
                <a:path w="1568" h="1632" extrusionOk="0">
                  <a:moveTo>
                    <a:pt x="800" y="1"/>
                  </a:moveTo>
                  <a:lnTo>
                    <a:pt x="608" y="33"/>
                  </a:lnTo>
                  <a:lnTo>
                    <a:pt x="448" y="65"/>
                  </a:lnTo>
                  <a:lnTo>
                    <a:pt x="320" y="161"/>
                  </a:lnTo>
                  <a:lnTo>
                    <a:pt x="192" y="257"/>
                  </a:lnTo>
                  <a:lnTo>
                    <a:pt x="129" y="384"/>
                  </a:lnTo>
                  <a:lnTo>
                    <a:pt x="65" y="512"/>
                  </a:lnTo>
                  <a:lnTo>
                    <a:pt x="1" y="672"/>
                  </a:lnTo>
                  <a:lnTo>
                    <a:pt x="1" y="800"/>
                  </a:lnTo>
                  <a:lnTo>
                    <a:pt x="1" y="960"/>
                  </a:lnTo>
                  <a:lnTo>
                    <a:pt x="33" y="1120"/>
                  </a:lnTo>
                  <a:lnTo>
                    <a:pt x="97" y="1248"/>
                  </a:lnTo>
                  <a:lnTo>
                    <a:pt x="192" y="1376"/>
                  </a:lnTo>
                  <a:lnTo>
                    <a:pt x="288" y="1472"/>
                  </a:lnTo>
                  <a:lnTo>
                    <a:pt x="416" y="1568"/>
                  </a:lnTo>
                  <a:lnTo>
                    <a:pt x="576" y="1600"/>
                  </a:lnTo>
                  <a:lnTo>
                    <a:pt x="768" y="1632"/>
                  </a:lnTo>
                  <a:lnTo>
                    <a:pt x="960" y="1600"/>
                  </a:lnTo>
                  <a:lnTo>
                    <a:pt x="1120" y="1568"/>
                  </a:lnTo>
                  <a:lnTo>
                    <a:pt x="1248" y="1472"/>
                  </a:lnTo>
                  <a:lnTo>
                    <a:pt x="1376" y="1376"/>
                  </a:lnTo>
                  <a:lnTo>
                    <a:pt x="1440" y="1248"/>
                  </a:lnTo>
                  <a:lnTo>
                    <a:pt x="1504" y="1120"/>
                  </a:lnTo>
                  <a:lnTo>
                    <a:pt x="1568" y="960"/>
                  </a:lnTo>
                  <a:lnTo>
                    <a:pt x="1568" y="832"/>
                  </a:lnTo>
                  <a:lnTo>
                    <a:pt x="1568" y="672"/>
                  </a:lnTo>
                  <a:lnTo>
                    <a:pt x="1536" y="512"/>
                  </a:lnTo>
                  <a:lnTo>
                    <a:pt x="1472" y="384"/>
                  </a:lnTo>
                  <a:lnTo>
                    <a:pt x="1376" y="257"/>
                  </a:lnTo>
                  <a:lnTo>
                    <a:pt x="1280" y="161"/>
                  </a:lnTo>
                  <a:lnTo>
                    <a:pt x="1152" y="97"/>
                  </a:lnTo>
                  <a:lnTo>
                    <a:pt x="992" y="33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07;p45"/>
            <p:cNvSpPr/>
            <p:nvPr/>
          </p:nvSpPr>
          <p:spPr>
            <a:xfrm flipH="1">
              <a:off x="8326967" y="4472127"/>
              <a:ext cx="95957" cy="115398"/>
            </a:xfrm>
            <a:custGeom>
              <a:avLst/>
              <a:gdLst/>
              <a:ahLst/>
              <a:cxnLst/>
              <a:rect l="l" t="t" r="r" b="b"/>
              <a:pathLst>
                <a:path w="2528" h="3040" extrusionOk="0">
                  <a:moveTo>
                    <a:pt x="1984" y="257"/>
                  </a:moveTo>
                  <a:lnTo>
                    <a:pt x="2048" y="321"/>
                  </a:lnTo>
                  <a:lnTo>
                    <a:pt x="2112" y="385"/>
                  </a:lnTo>
                  <a:lnTo>
                    <a:pt x="2176" y="481"/>
                  </a:lnTo>
                  <a:lnTo>
                    <a:pt x="2208" y="608"/>
                  </a:lnTo>
                  <a:lnTo>
                    <a:pt x="2240" y="768"/>
                  </a:lnTo>
                  <a:lnTo>
                    <a:pt x="2208" y="992"/>
                  </a:lnTo>
                  <a:lnTo>
                    <a:pt x="2144" y="1184"/>
                  </a:lnTo>
                  <a:lnTo>
                    <a:pt x="1984" y="1376"/>
                  </a:lnTo>
                  <a:lnTo>
                    <a:pt x="1824" y="1568"/>
                  </a:lnTo>
                  <a:lnTo>
                    <a:pt x="1440" y="1888"/>
                  </a:lnTo>
                  <a:lnTo>
                    <a:pt x="1088" y="2144"/>
                  </a:lnTo>
                  <a:lnTo>
                    <a:pt x="608" y="2464"/>
                  </a:lnTo>
                  <a:lnTo>
                    <a:pt x="97" y="2815"/>
                  </a:lnTo>
                  <a:lnTo>
                    <a:pt x="97" y="2815"/>
                  </a:lnTo>
                  <a:lnTo>
                    <a:pt x="353" y="2112"/>
                  </a:lnTo>
                  <a:lnTo>
                    <a:pt x="513" y="1792"/>
                  </a:lnTo>
                  <a:lnTo>
                    <a:pt x="672" y="1440"/>
                  </a:lnTo>
                  <a:lnTo>
                    <a:pt x="832" y="1120"/>
                  </a:lnTo>
                  <a:lnTo>
                    <a:pt x="1024" y="832"/>
                  </a:lnTo>
                  <a:lnTo>
                    <a:pt x="1120" y="672"/>
                  </a:lnTo>
                  <a:lnTo>
                    <a:pt x="1280" y="545"/>
                  </a:lnTo>
                  <a:lnTo>
                    <a:pt x="1472" y="417"/>
                  </a:lnTo>
                  <a:lnTo>
                    <a:pt x="1696" y="289"/>
                  </a:lnTo>
                  <a:lnTo>
                    <a:pt x="1888" y="257"/>
                  </a:lnTo>
                  <a:close/>
                  <a:moveTo>
                    <a:pt x="1728" y="1"/>
                  </a:moveTo>
                  <a:lnTo>
                    <a:pt x="1536" y="65"/>
                  </a:lnTo>
                  <a:lnTo>
                    <a:pt x="1344" y="161"/>
                  </a:lnTo>
                  <a:lnTo>
                    <a:pt x="1184" y="257"/>
                  </a:lnTo>
                  <a:lnTo>
                    <a:pt x="1024" y="385"/>
                  </a:lnTo>
                  <a:lnTo>
                    <a:pt x="896" y="545"/>
                  </a:lnTo>
                  <a:lnTo>
                    <a:pt x="736" y="800"/>
                  </a:lnTo>
                  <a:lnTo>
                    <a:pt x="576" y="1088"/>
                  </a:lnTo>
                  <a:lnTo>
                    <a:pt x="417" y="1376"/>
                  </a:lnTo>
                  <a:lnTo>
                    <a:pt x="289" y="1664"/>
                  </a:lnTo>
                  <a:lnTo>
                    <a:pt x="193" y="1984"/>
                  </a:lnTo>
                  <a:lnTo>
                    <a:pt x="129" y="2272"/>
                  </a:lnTo>
                  <a:lnTo>
                    <a:pt x="33" y="2592"/>
                  </a:lnTo>
                  <a:lnTo>
                    <a:pt x="1" y="2911"/>
                  </a:lnTo>
                  <a:lnTo>
                    <a:pt x="33" y="2943"/>
                  </a:lnTo>
                  <a:lnTo>
                    <a:pt x="97" y="3007"/>
                  </a:lnTo>
                  <a:lnTo>
                    <a:pt x="161" y="3039"/>
                  </a:lnTo>
                  <a:lnTo>
                    <a:pt x="193" y="3039"/>
                  </a:lnTo>
                  <a:lnTo>
                    <a:pt x="1248" y="2368"/>
                  </a:lnTo>
                  <a:lnTo>
                    <a:pt x="1760" y="1984"/>
                  </a:lnTo>
                  <a:lnTo>
                    <a:pt x="1984" y="1792"/>
                  </a:lnTo>
                  <a:lnTo>
                    <a:pt x="2176" y="1536"/>
                  </a:lnTo>
                  <a:lnTo>
                    <a:pt x="2304" y="1408"/>
                  </a:lnTo>
                  <a:lnTo>
                    <a:pt x="2400" y="1216"/>
                  </a:lnTo>
                  <a:lnTo>
                    <a:pt x="2464" y="1056"/>
                  </a:lnTo>
                  <a:lnTo>
                    <a:pt x="2496" y="864"/>
                  </a:lnTo>
                  <a:lnTo>
                    <a:pt x="2528" y="672"/>
                  </a:lnTo>
                  <a:lnTo>
                    <a:pt x="2496" y="513"/>
                  </a:lnTo>
                  <a:lnTo>
                    <a:pt x="2432" y="321"/>
                  </a:lnTo>
                  <a:lnTo>
                    <a:pt x="2272" y="193"/>
                  </a:lnTo>
                  <a:lnTo>
                    <a:pt x="2112" y="6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08;p45"/>
            <p:cNvSpPr/>
            <p:nvPr/>
          </p:nvSpPr>
          <p:spPr>
            <a:xfrm flipH="1">
              <a:off x="8414383" y="4532825"/>
              <a:ext cx="134787" cy="63203"/>
            </a:xfrm>
            <a:custGeom>
              <a:avLst/>
              <a:gdLst/>
              <a:ahLst/>
              <a:cxnLst/>
              <a:rect l="l" t="t" r="r" b="b"/>
              <a:pathLst>
                <a:path w="3551" h="1665" extrusionOk="0">
                  <a:moveTo>
                    <a:pt x="1248" y="289"/>
                  </a:moveTo>
                  <a:lnTo>
                    <a:pt x="1408" y="321"/>
                  </a:lnTo>
                  <a:lnTo>
                    <a:pt x="1760" y="417"/>
                  </a:lnTo>
                  <a:lnTo>
                    <a:pt x="2079" y="545"/>
                  </a:lnTo>
                  <a:lnTo>
                    <a:pt x="2751" y="865"/>
                  </a:lnTo>
                  <a:lnTo>
                    <a:pt x="3391" y="1216"/>
                  </a:lnTo>
                  <a:lnTo>
                    <a:pt x="2815" y="1280"/>
                  </a:lnTo>
                  <a:lnTo>
                    <a:pt x="2207" y="1344"/>
                  </a:lnTo>
                  <a:lnTo>
                    <a:pt x="1792" y="1408"/>
                  </a:lnTo>
                  <a:lnTo>
                    <a:pt x="1280" y="1408"/>
                  </a:lnTo>
                  <a:lnTo>
                    <a:pt x="1024" y="1376"/>
                  </a:lnTo>
                  <a:lnTo>
                    <a:pt x="800" y="1312"/>
                  </a:lnTo>
                  <a:lnTo>
                    <a:pt x="608" y="1216"/>
                  </a:lnTo>
                  <a:lnTo>
                    <a:pt x="448" y="1056"/>
                  </a:lnTo>
                  <a:lnTo>
                    <a:pt x="448" y="1088"/>
                  </a:lnTo>
                  <a:lnTo>
                    <a:pt x="352" y="929"/>
                  </a:lnTo>
                  <a:lnTo>
                    <a:pt x="288" y="801"/>
                  </a:lnTo>
                  <a:lnTo>
                    <a:pt x="288" y="705"/>
                  </a:lnTo>
                  <a:lnTo>
                    <a:pt x="288" y="609"/>
                  </a:lnTo>
                  <a:lnTo>
                    <a:pt x="320" y="513"/>
                  </a:lnTo>
                  <a:lnTo>
                    <a:pt x="384" y="449"/>
                  </a:lnTo>
                  <a:lnTo>
                    <a:pt x="576" y="353"/>
                  </a:lnTo>
                  <a:lnTo>
                    <a:pt x="768" y="289"/>
                  </a:lnTo>
                  <a:close/>
                  <a:moveTo>
                    <a:pt x="704" y="1"/>
                  </a:moveTo>
                  <a:lnTo>
                    <a:pt x="512" y="65"/>
                  </a:lnTo>
                  <a:lnTo>
                    <a:pt x="320" y="161"/>
                  </a:lnTo>
                  <a:lnTo>
                    <a:pt x="192" y="289"/>
                  </a:lnTo>
                  <a:lnTo>
                    <a:pt x="64" y="449"/>
                  </a:lnTo>
                  <a:lnTo>
                    <a:pt x="0" y="641"/>
                  </a:lnTo>
                  <a:lnTo>
                    <a:pt x="0" y="865"/>
                  </a:lnTo>
                  <a:lnTo>
                    <a:pt x="64" y="1056"/>
                  </a:lnTo>
                  <a:lnTo>
                    <a:pt x="160" y="1216"/>
                  </a:lnTo>
                  <a:lnTo>
                    <a:pt x="288" y="1344"/>
                  </a:lnTo>
                  <a:lnTo>
                    <a:pt x="448" y="1440"/>
                  </a:lnTo>
                  <a:lnTo>
                    <a:pt x="640" y="1504"/>
                  </a:lnTo>
                  <a:lnTo>
                    <a:pt x="992" y="1632"/>
                  </a:lnTo>
                  <a:lnTo>
                    <a:pt x="1312" y="1664"/>
                  </a:lnTo>
                  <a:lnTo>
                    <a:pt x="1600" y="1664"/>
                  </a:lnTo>
                  <a:lnTo>
                    <a:pt x="2239" y="1632"/>
                  </a:lnTo>
                  <a:lnTo>
                    <a:pt x="3455" y="1440"/>
                  </a:lnTo>
                  <a:lnTo>
                    <a:pt x="3519" y="1376"/>
                  </a:lnTo>
                  <a:lnTo>
                    <a:pt x="3551" y="1312"/>
                  </a:lnTo>
                  <a:lnTo>
                    <a:pt x="3519" y="1280"/>
                  </a:lnTo>
                  <a:lnTo>
                    <a:pt x="3551" y="1248"/>
                  </a:lnTo>
                  <a:lnTo>
                    <a:pt x="3519" y="1248"/>
                  </a:lnTo>
                  <a:lnTo>
                    <a:pt x="3295" y="1025"/>
                  </a:lnTo>
                  <a:lnTo>
                    <a:pt x="3039" y="833"/>
                  </a:lnTo>
                  <a:lnTo>
                    <a:pt x="2783" y="641"/>
                  </a:lnTo>
                  <a:lnTo>
                    <a:pt x="2495" y="481"/>
                  </a:lnTo>
                  <a:lnTo>
                    <a:pt x="2207" y="353"/>
                  </a:lnTo>
                  <a:lnTo>
                    <a:pt x="1919" y="225"/>
                  </a:lnTo>
                  <a:lnTo>
                    <a:pt x="1600" y="97"/>
                  </a:lnTo>
                  <a:lnTo>
                    <a:pt x="1280" y="3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09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extrusionOk="0">
                  <a:moveTo>
                    <a:pt x="3295" y="0"/>
                  </a:moveTo>
                  <a:lnTo>
                    <a:pt x="3039" y="352"/>
                  </a:lnTo>
                  <a:lnTo>
                    <a:pt x="2783" y="736"/>
                  </a:lnTo>
                  <a:lnTo>
                    <a:pt x="2591" y="1152"/>
                  </a:lnTo>
                  <a:lnTo>
                    <a:pt x="2399" y="1600"/>
                  </a:lnTo>
                  <a:lnTo>
                    <a:pt x="2207" y="2079"/>
                  </a:lnTo>
                  <a:lnTo>
                    <a:pt x="2079" y="2623"/>
                  </a:lnTo>
                  <a:lnTo>
                    <a:pt x="1951" y="3135"/>
                  </a:lnTo>
                  <a:lnTo>
                    <a:pt x="1855" y="3711"/>
                  </a:lnTo>
                  <a:lnTo>
                    <a:pt x="1792" y="4286"/>
                  </a:lnTo>
                  <a:lnTo>
                    <a:pt x="1760" y="4862"/>
                  </a:lnTo>
                  <a:lnTo>
                    <a:pt x="1728" y="5470"/>
                  </a:lnTo>
                  <a:lnTo>
                    <a:pt x="1760" y="6077"/>
                  </a:lnTo>
                  <a:lnTo>
                    <a:pt x="1792" y="6685"/>
                  </a:lnTo>
                  <a:lnTo>
                    <a:pt x="1824" y="7293"/>
                  </a:lnTo>
                  <a:lnTo>
                    <a:pt x="1919" y="7869"/>
                  </a:lnTo>
                  <a:lnTo>
                    <a:pt x="2015" y="8476"/>
                  </a:lnTo>
                  <a:lnTo>
                    <a:pt x="2047" y="8764"/>
                  </a:lnTo>
                  <a:lnTo>
                    <a:pt x="2079" y="9212"/>
                  </a:lnTo>
                  <a:lnTo>
                    <a:pt x="2047" y="10587"/>
                  </a:lnTo>
                  <a:lnTo>
                    <a:pt x="1983" y="12538"/>
                  </a:lnTo>
                  <a:lnTo>
                    <a:pt x="1887" y="14937"/>
                  </a:lnTo>
                  <a:lnTo>
                    <a:pt x="1568" y="20758"/>
                  </a:lnTo>
                  <a:lnTo>
                    <a:pt x="1152" y="27283"/>
                  </a:lnTo>
                  <a:lnTo>
                    <a:pt x="384" y="39245"/>
                  </a:lnTo>
                  <a:lnTo>
                    <a:pt x="0" y="44619"/>
                  </a:lnTo>
                  <a:lnTo>
                    <a:pt x="11067" y="44619"/>
                  </a:lnTo>
                  <a:lnTo>
                    <a:pt x="10939" y="5246"/>
                  </a:lnTo>
                  <a:lnTo>
                    <a:pt x="11803" y="4734"/>
                  </a:lnTo>
                  <a:lnTo>
                    <a:pt x="12314" y="4382"/>
                  </a:lnTo>
                  <a:lnTo>
                    <a:pt x="12474" y="4062"/>
                  </a:lnTo>
                  <a:lnTo>
                    <a:pt x="12634" y="3743"/>
                  </a:lnTo>
                  <a:lnTo>
                    <a:pt x="12762" y="3391"/>
                  </a:lnTo>
                  <a:lnTo>
                    <a:pt x="12858" y="3007"/>
                  </a:lnTo>
                  <a:lnTo>
                    <a:pt x="13018" y="2271"/>
                  </a:lnTo>
                  <a:lnTo>
                    <a:pt x="13082" y="1568"/>
                  </a:lnTo>
                  <a:lnTo>
                    <a:pt x="13146" y="960"/>
                  </a:lnTo>
                  <a:lnTo>
                    <a:pt x="13146" y="448"/>
                  </a:lnTo>
                  <a:lnTo>
                    <a:pt x="1311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10;p45"/>
            <p:cNvSpPr/>
            <p:nvPr/>
          </p:nvSpPr>
          <p:spPr>
            <a:xfrm flipH="1">
              <a:off x="8286884" y="2778428"/>
              <a:ext cx="499027" cy="1693737"/>
            </a:xfrm>
            <a:custGeom>
              <a:avLst/>
              <a:gdLst/>
              <a:ahLst/>
              <a:cxnLst/>
              <a:rect l="l" t="t" r="r" b="b"/>
              <a:pathLst>
                <a:path w="13147" h="44619" fill="none" extrusionOk="0">
                  <a:moveTo>
                    <a:pt x="11067" y="44619"/>
                  </a:moveTo>
                  <a:lnTo>
                    <a:pt x="0" y="44619"/>
                  </a:lnTo>
                  <a:lnTo>
                    <a:pt x="0" y="44619"/>
                  </a:lnTo>
                  <a:lnTo>
                    <a:pt x="384" y="39245"/>
                  </a:lnTo>
                  <a:lnTo>
                    <a:pt x="1152" y="27283"/>
                  </a:lnTo>
                  <a:lnTo>
                    <a:pt x="1568" y="20758"/>
                  </a:lnTo>
                  <a:lnTo>
                    <a:pt x="1887" y="14937"/>
                  </a:lnTo>
                  <a:lnTo>
                    <a:pt x="1983" y="12538"/>
                  </a:lnTo>
                  <a:lnTo>
                    <a:pt x="2047" y="10587"/>
                  </a:lnTo>
                  <a:lnTo>
                    <a:pt x="2079" y="9212"/>
                  </a:lnTo>
                  <a:lnTo>
                    <a:pt x="2047" y="8764"/>
                  </a:lnTo>
                  <a:lnTo>
                    <a:pt x="2015" y="8476"/>
                  </a:lnTo>
                  <a:lnTo>
                    <a:pt x="2015" y="8476"/>
                  </a:lnTo>
                  <a:lnTo>
                    <a:pt x="1919" y="7869"/>
                  </a:lnTo>
                  <a:lnTo>
                    <a:pt x="1824" y="7293"/>
                  </a:lnTo>
                  <a:lnTo>
                    <a:pt x="1792" y="6685"/>
                  </a:lnTo>
                  <a:lnTo>
                    <a:pt x="1760" y="6077"/>
                  </a:lnTo>
                  <a:lnTo>
                    <a:pt x="1728" y="5470"/>
                  </a:lnTo>
                  <a:lnTo>
                    <a:pt x="1760" y="4862"/>
                  </a:lnTo>
                  <a:lnTo>
                    <a:pt x="1792" y="4286"/>
                  </a:lnTo>
                  <a:lnTo>
                    <a:pt x="1855" y="3711"/>
                  </a:lnTo>
                  <a:lnTo>
                    <a:pt x="1951" y="3135"/>
                  </a:lnTo>
                  <a:lnTo>
                    <a:pt x="2079" y="2623"/>
                  </a:lnTo>
                  <a:lnTo>
                    <a:pt x="2207" y="2079"/>
                  </a:lnTo>
                  <a:lnTo>
                    <a:pt x="2399" y="1600"/>
                  </a:lnTo>
                  <a:lnTo>
                    <a:pt x="2591" y="1152"/>
                  </a:lnTo>
                  <a:lnTo>
                    <a:pt x="2783" y="736"/>
                  </a:lnTo>
                  <a:lnTo>
                    <a:pt x="3039" y="352"/>
                  </a:lnTo>
                  <a:lnTo>
                    <a:pt x="3295" y="0"/>
                  </a:lnTo>
                  <a:lnTo>
                    <a:pt x="13114" y="0"/>
                  </a:lnTo>
                  <a:lnTo>
                    <a:pt x="13114" y="0"/>
                  </a:lnTo>
                  <a:lnTo>
                    <a:pt x="13146" y="448"/>
                  </a:lnTo>
                  <a:lnTo>
                    <a:pt x="13146" y="960"/>
                  </a:lnTo>
                  <a:lnTo>
                    <a:pt x="13082" y="1568"/>
                  </a:lnTo>
                  <a:lnTo>
                    <a:pt x="13018" y="2271"/>
                  </a:lnTo>
                  <a:lnTo>
                    <a:pt x="12858" y="3007"/>
                  </a:lnTo>
                  <a:lnTo>
                    <a:pt x="12762" y="3391"/>
                  </a:lnTo>
                  <a:lnTo>
                    <a:pt x="12634" y="3743"/>
                  </a:lnTo>
                  <a:lnTo>
                    <a:pt x="12474" y="4062"/>
                  </a:lnTo>
                  <a:lnTo>
                    <a:pt x="12314" y="4382"/>
                  </a:lnTo>
                  <a:lnTo>
                    <a:pt x="12314" y="4382"/>
                  </a:lnTo>
                  <a:lnTo>
                    <a:pt x="11803" y="4734"/>
                  </a:lnTo>
                  <a:lnTo>
                    <a:pt x="10939" y="5246"/>
                  </a:lnTo>
                  <a:lnTo>
                    <a:pt x="11067" y="44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11;p45"/>
            <p:cNvSpPr/>
            <p:nvPr/>
          </p:nvSpPr>
          <p:spPr>
            <a:xfrm flipH="1">
              <a:off x="8404666" y="4400497"/>
              <a:ext cx="342415" cy="7326"/>
            </a:xfrm>
            <a:custGeom>
              <a:avLst/>
              <a:gdLst/>
              <a:ahLst/>
              <a:cxnLst/>
              <a:rect l="l" t="t" r="r" b="b"/>
              <a:pathLst>
                <a:path w="9021" h="193" extrusionOk="0">
                  <a:moveTo>
                    <a:pt x="1184" y="1"/>
                  </a:moveTo>
                  <a:lnTo>
                    <a:pt x="449" y="33"/>
                  </a:lnTo>
                  <a:lnTo>
                    <a:pt x="1" y="65"/>
                  </a:lnTo>
                  <a:lnTo>
                    <a:pt x="1" y="97"/>
                  </a:lnTo>
                  <a:lnTo>
                    <a:pt x="449" y="129"/>
                  </a:lnTo>
                  <a:lnTo>
                    <a:pt x="1184" y="161"/>
                  </a:lnTo>
                  <a:lnTo>
                    <a:pt x="3167" y="193"/>
                  </a:lnTo>
                  <a:lnTo>
                    <a:pt x="7677" y="193"/>
                  </a:lnTo>
                  <a:lnTo>
                    <a:pt x="8989" y="161"/>
                  </a:lnTo>
                  <a:lnTo>
                    <a:pt x="9021" y="129"/>
                  </a:lnTo>
                  <a:lnTo>
                    <a:pt x="8989" y="97"/>
                  </a:lnTo>
                  <a:lnTo>
                    <a:pt x="7709" y="65"/>
                  </a:lnTo>
                  <a:lnTo>
                    <a:pt x="6398" y="33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12;p45"/>
            <p:cNvSpPr/>
            <p:nvPr/>
          </p:nvSpPr>
          <p:spPr>
            <a:xfrm flipH="1">
              <a:off x="8291742" y="2927763"/>
              <a:ext cx="109318" cy="64380"/>
            </a:xfrm>
            <a:custGeom>
              <a:avLst/>
              <a:gdLst/>
              <a:ahLst/>
              <a:cxnLst/>
              <a:rect l="l" t="t" r="r" b="b"/>
              <a:pathLst>
                <a:path w="2880" h="1696" extrusionOk="0">
                  <a:moveTo>
                    <a:pt x="2815" y="0"/>
                  </a:moveTo>
                  <a:lnTo>
                    <a:pt x="2783" y="32"/>
                  </a:lnTo>
                  <a:lnTo>
                    <a:pt x="2047" y="384"/>
                  </a:lnTo>
                  <a:lnTo>
                    <a:pt x="1376" y="768"/>
                  </a:lnTo>
                  <a:lnTo>
                    <a:pt x="672" y="1216"/>
                  </a:lnTo>
                  <a:lnTo>
                    <a:pt x="0" y="1664"/>
                  </a:lnTo>
                  <a:lnTo>
                    <a:pt x="0" y="1696"/>
                  </a:lnTo>
                  <a:lnTo>
                    <a:pt x="64" y="1696"/>
                  </a:lnTo>
                  <a:lnTo>
                    <a:pt x="1472" y="928"/>
                  </a:lnTo>
                  <a:lnTo>
                    <a:pt x="2143" y="544"/>
                  </a:lnTo>
                  <a:lnTo>
                    <a:pt x="2847" y="128"/>
                  </a:lnTo>
                  <a:lnTo>
                    <a:pt x="2879" y="96"/>
                  </a:lnTo>
                  <a:lnTo>
                    <a:pt x="2879" y="32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13;p45"/>
            <p:cNvSpPr/>
            <p:nvPr/>
          </p:nvSpPr>
          <p:spPr>
            <a:xfrm flipH="1">
              <a:off x="8335469" y="2920474"/>
              <a:ext cx="14614" cy="43730"/>
            </a:xfrm>
            <a:custGeom>
              <a:avLst/>
              <a:gdLst/>
              <a:ahLst/>
              <a:cxnLst/>
              <a:rect l="l" t="t" r="r" b="b"/>
              <a:pathLst>
                <a:path w="385" h="1152" extrusionOk="0">
                  <a:moveTo>
                    <a:pt x="225" y="1"/>
                  </a:moveTo>
                  <a:lnTo>
                    <a:pt x="193" y="65"/>
                  </a:lnTo>
                  <a:lnTo>
                    <a:pt x="97" y="352"/>
                  </a:lnTo>
                  <a:lnTo>
                    <a:pt x="65" y="640"/>
                  </a:lnTo>
                  <a:lnTo>
                    <a:pt x="1" y="864"/>
                  </a:lnTo>
                  <a:lnTo>
                    <a:pt x="33" y="1120"/>
                  </a:lnTo>
                  <a:lnTo>
                    <a:pt x="33" y="1152"/>
                  </a:lnTo>
                  <a:lnTo>
                    <a:pt x="97" y="1120"/>
                  </a:lnTo>
                  <a:lnTo>
                    <a:pt x="161" y="896"/>
                  </a:lnTo>
                  <a:lnTo>
                    <a:pt x="225" y="640"/>
                  </a:lnTo>
                  <a:lnTo>
                    <a:pt x="385" y="96"/>
                  </a:lnTo>
                  <a:lnTo>
                    <a:pt x="353" y="3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14;p45"/>
            <p:cNvSpPr/>
            <p:nvPr/>
          </p:nvSpPr>
          <p:spPr>
            <a:xfrm flipH="1">
              <a:off x="8308747" y="2848844"/>
              <a:ext cx="41336" cy="76527"/>
            </a:xfrm>
            <a:custGeom>
              <a:avLst/>
              <a:gdLst/>
              <a:ahLst/>
              <a:cxnLst/>
              <a:rect l="l" t="t" r="r" b="b"/>
              <a:pathLst>
                <a:path w="1089" h="2016" extrusionOk="0">
                  <a:moveTo>
                    <a:pt x="257" y="0"/>
                  </a:moveTo>
                  <a:lnTo>
                    <a:pt x="225" y="256"/>
                  </a:lnTo>
                  <a:lnTo>
                    <a:pt x="193" y="512"/>
                  </a:lnTo>
                  <a:lnTo>
                    <a:pt x="97" y="1024"/>
                  </a:lnTo>
                  <a:lnTo>
                    <a:pt x="33" y="1504"/>
                  </a:lnTo>
                  <a:lnTo>
                    <a:pt x="1" y="1983"/>
                  </a:lnTo>
                  <a:lnTo>
                    <a:pt x="33" y="1983"/>
                  </a:lnTo>
                  <a:lnTo>
                    <a:pt x="65" y="2015"/>
                  </a:lnTo>
                  <a:lnTo>
                    <a:pt x="353" y="1952"/>
                  </a:lnTo>
                  <a:lnTo>
                    <a:pt x="609" y="1824"/>
                  </a:lnTo>
                  <a:lnTo>
                    <a:pt x="704" y="1760"/>
                  </a:lnTo>
                  <a:lnTo>
                    <a:pt x="768" y="1632"/>
                  </a:lnTo>
                  <a:lnTo>
                    <a:pt x="800" y="1536"/>
                  </a:lnTo>
                  <a:lnTo>
                    <a:pt x="832" y="1408"/>
                  </a:lnTo>
                  <a:lnTo>
                    <a:pt x="992" y="736"/>
                  </a:lnTo>
                  <a:lnTo>
                    <a:pt x="1088" y="64"/>
                  </a:lnTo>
                  <a:lnTo>
                    <a:pt x="1056" y="64"/>
                  </a:lnTo>
                  <a:lnTo>
                    <a:pt x="992" y="384"/>
                  </a:lnTo>
                  <a:lnTo>
                    <a:pt x="896" y="704"/>
                  </a:lnTo>
                  <a:lnTo>
                    <a:pt x="768" y="1280"/>
                  </a:lnTo>
                  <a:lnTo>
                    <a:pt x="736" y="1408"/>
                  </a:lnTo>
                  <a:lnTo>
                    <a:pt x="673" y="1536"/>
                  </a:lnTo>
                  <a:lnTo>
                    <a:pt x="609" y="1632"/>
                  </a:lnTo>
                  <a:lnTo>
                    <a:pt x="513" y="1728"/>
                  </a:lnTo>
                  <a:lnTo>
                    <a:pt x="321" y="1856"/>
                  </a:lnTo>
                  <a:lnTo>
                    <a:pt x="65" y="1920"/>
                  </a:lnTo>
                  <a:lnTo>
                    <a:pt x="161" y="1472"/>
                  </a:lnTo>
                  <a:lnTo>
                    <a:pt x="225" y="992"/>
                  </a:lnTo>
                  <a:lnTo>
                    <a:pt x="257" y="512"/>
                  </a:lnTo>
                  <a:lnTo>
                    <a:pt x="289" y="256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15;p45"/>
            <p:cNvSpPr/>
            <p:nvPr/>
          </p:nvSpPr>
          <p:spPr>
            <a:xfrm flipH="1">
              <a:off x="8645051" y="2847629"/>
              <a:ext cx="78952" cy="1515287"/>
            </a:xfrm>
            <a:custGeom>
              <a:avLst/>
              <a:gdLst/>
              <a:ahLst/>
              <a:cxnLst/>
              <a:rect l="l" t="t" r="r" b="b"/>
              <a:pathLst>
                <a:path w="2080" h="39918" extrusionOk="0">
                  <a:moveTo>
                    <a:pt x="1984" y="0"/>
                  </a:moveTo>
                  <a:lnTo>
                    <a:pt x="1952" y="32"/>
                  </a:lnTo>
                  <a:lnTo>
                    <a:pt x="1760" y="960"/>
                  </a:lnTo>
                  <a:lnTo>
                    <a:pt x="1632" y="1920"/>
                  </a:lnTo>
                  <a:lnTo>
                    <a:pt x="1568" y="2879"/>
                  </a:lnTo>
                  <a:lnTo>
                    <a:pt x="1568" y="3807"/>
                  </a:lnTo>
                  <a:lnTo>
                    <a:pt x="1632" y="4766"/>
                  </a:lnTo>
                  <a:lnTo>
                    <a:pt x="1728" y="5726"/>
                  </a:lnTo>
                  <a:lnTo>
                    <a:pt x="1824" y="6685"/>
                  </a:lnTo>
                  <a:lnTo>
                    <a:pt x="1856" y="7613"/>
                  </a:lnTo>
                  <a:lnTo>
                    <a:pt x="1856" y="8572"/>
                  </a:lnTo>
                  <a:lnTo>
                    <a:pt x="1824" y="9564"/>
                  </a:lnTo>
                  <a:lnTo>
                    <a:pt x="1696" y="11483"/>
                  </a:lnTo>
                  <a:lnTo>
                    <a:pt x="1472" y="15385"/>
                  </a:lnTo>
                  <a:lnTo>
                    <a:pt x="960" y="23189"/>
                  </a:lnTo>
                  <a:lnTo>
                    <a:pt x="480" y="31025"/>
                  </a:lnTo>
                  <a:lnTo>
                    <a:pt x="256" y="35375"/>
                  </a:lnTo>
                  <a:lnTo>
                    <a:pt x="97" y="37614"/>
                  </a:lnTo>
                  <a:lnTo>
                    <a:pt x="1" y="39821"/>
                  </a:lnTo>
                  <a:lnTo>
                    <a:pt x="33" y="39917"/>
                  </a:lnTo>
                  <a:lnTo>
                    <a:pt x="161" y="39917"/>
                  </a:lnTo>
                  <a:lnTo>
                    <a:pt x="193" y="39821"/>
                  </a:lnTo>
                  <a:lnTo>
                    <a:pt x="352" y="37870"/>
                  </a:lnTo>
                  <a:lnTo>
                    <a:pt x="480" y="35887"/>
                  </a:lnTo>
                  <a:lnTo>
                    <a:pt x="704" y="31985"/>
                  </a:lnTo>
                  <a:lnTo>
                    <a:pt x="1184" y="24181"/>
                  </a:lnTo>
                  <a:lnTo>
                    <a:pt x="1664" y="16409"/>
                  </a:lnTo>
                  <a:lnTo>
                    <a:pt x="1888" y="12538"/>
                  </a:lnTo>
                  <a:lnTo>
                    <a:pt x="1984" y="10587"/>
                  </a:lnTo>
                  <a:lnTo>
                    <a:pt x="2048" y="9628"/>
                  </a:lnTo>
                  <a:lnTo>
                    <a:pt x="2080" y="8636"/>
                  </a:lnTo>
                  <a:lnTo>
                    <a:pt x="2048" y="7581"/>
                  </a:lnTo>
                  <a:lnTo>
                    <a:pt x="1984" y="6525"/>
                  </a:lnTo>
                  <a:lnTo>
                    <a:pt x="1856" y="5438"/>
                  </a:lnTo>
                  <a:lnTo>
                    <a:pt x="1728" y="4350"/>
                  </a:lnTo>
                  <a:lnTo>
                    <a:pt x="1664" y="3807"/>
                  </a:lnTo>
                  <a:lnTo>
                    <a:pt x="1664" y="3263"/>
                  </a:lnTo>
                  <a:lnTo>
                    <a:pt x="1664" y="2719"/>
                  </a:lnTo>
                  <a:lnTo>
                    <a:pt x="1664" y="2175"/>
                  </a:lnTo>
                  <a:lnTo>
                    <a:pt x="1728" y="1632"/>
                  </a:lnTo>
                  <a:lnTo>
                    <a:pt x="1792" y="1120"/>
                  </a:lnTo>
                  <a:lnTo>
                    <a:pt x="1888" y="576"/>
                  </a:lnTo>
                  <a:lnTo>
                    <a:pt x="1984" y="32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316;p45"/>
            <p:cNvSpPr/>
            <p:nvPr/>
          </p:nvSpPr>
          <p:spPr>
            <a:xfrm flipH="1">
              <a:off x="8515160" y="2845200"/>
              <a:ext cx="120211" cy="120219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3103" y="0"/>
                  </a:moveTo>
                  <a:lnTo>
                    <a:pt x="3039" y="288"/>
                  </a:lnTo>
                  <a:lnTo>
                    <a:pt x="3007" y="544"/>
                  </a:lnTo>
                  <a:lnTo>
                    <a:pt x="2943" y="832"/>
                  </a:lnTo>
                  <a:lnTo>
                    <a:pt x="2879" y="1120"/>
                  </a:lnTo>
                  <a:lnTo>
                    <a:pt x="2751" y="1408"/>
                  </a:lnTo>
                  <a:lnTo>
                    <a:pt x="2623" y="1664"/>
                  </a:lnTo>
                  <a:lnTo>
                    <a:pt x="2463" y="1888"/>
                  </a:lnTo>
                  <a:lnTo>
                    <a:pt x="2271" y="2111"/>
                  </a:lnTo>
                  <a:lnTo>
                    <a:pt x="2047" y="2303"/>
                  </a:lnTo>
                  <a:lnTo>
                    <a:pt x="1792" y="2495"/>
                  </a:lnTo>
                  <a:lnTo>
                    <a:pt x="1504" y="2623"/>
                  </a:lnTo>
                  <a:lnTo>
                    <a:pt x="1216" y="2751"/>
                  </a:lnTo>
                  <a:lnTo>
                    <a:pt x="640" y="2943"/>
                  </a:lnTo>
                  <a:lnTo>
                    <a:pt x="32" y="3103"/>
                  </a:lnTo>
                  <a:lnTo>
                    <a:pt x="0" y="3135"/>
                  </a:lnTo>
                  <a:lnTo>
                    <a:pt x="32" y="3167"/>
                  </a:lnTo>
                  <a:lnTo>
                    <a:pt x="384" y="3167"/>
                  </a:lnTo>
                  <a:lnTo>
                    <a:pt x="736" y="3103"/>
                  </a:lnTo>
                  <a:lnTo>
                    <a:pt x="1088" y="3039"/>
                  </a:lnTo>
                  <a:lnTo>
                    <a:pt x="1408" y="2943"/>
                  </a:lnTo>
                  <a:lnTo>
                    <a:pt x="1728" y="2847"/>
                  </a:lnTo>
                  <a:lnTo>
                    <a:pt x="1984" y="2687"/>
                  </a:lnTo>
                  <a:lnTo>
                    <a:pt x="2271" y="2527"/>
                  </a:lnTo>
                  <a:lnTo>
                    <a:pt x="2495" y="2335"/>
                  </a:lnTo>
                  <a:lnTo>
                    <a:pt x="2719" y="2111"/>
                  </a:lnTo>
                  <a:lnTo>
                    <a:pt x="2879" y="1856"/>
                  </a:lnTo>
                  <a:lnTo>
                    <a:pt x="3007" y="1568"/>
                  </a:lnTo>
                  <a:lnTo>
                    <a:pt x="3071" y="1280"/>
                  </a:lnTo>
                  <a:lnTo>
                    <a:pt x="3135" y="960"/>
                  </a:lnTo>
                  <a:lnTo>
                    <a:pt x="3167" y="640"/>
                  </a:lnTo>
                  <a:lnTo>
                    <a:pt x="3167" y="352"/>
                  </a:lnTo>
                  <a:lnTo>
                    <a:pt x="3167" y="192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317;p45"/>
            <p:cNvSpPr/>
            <p:nvPr/>
          </p:nvSpPr>
          <p:spPr>
            <a:xfrm flipH="1">
              <a:off x="7800079" y="1876309"/>
              <a:ext cx="571830" cy="564617"/>
            </a:xfrm>
            <a:custGeom>
              <a:avLst/>
              <a:gdLst/>
              <a:ahLst/>
              <a:cxnLst/>
              <a:rect l="l" t="t" r="r" b="b"/>
              <a:pathLst>
                <a:path w="15065" h="14874" extrusionOk="0">
                  <a:moveTo>
                    <a:pt x="14489" y="1"/>
                  </a:moveTo>
                  <a:lnTo>
                    <a:pt x="14361" y="65"/>
                  </a:lnTo>
                  <a:lnTo>
                    <a:pt x="14201" y="161"/>
                  </a:lnTo>
                  <a:lnTo>
                    <a:pt x="14041" y="321"/>
                  </a:lnTo>
                  <a:lnTo>
                    <a:pt x="13881" y="513"/>
                  </a:lnTo>
                  <a:lnTo>
                    <a:pt x="13562" y="1024"/>
                  </a:lnTo>
                  <a:lnTo>
                    <a:pt x="13178" y="1664"/>
                  </a:lnTo>
                  <a:lnTo>
                    <a:pt x="12794" y="2400"/>
                  </a:lnTo>
                  <a:lnTo>
                    <a:pt x="12378" y="3231"/>
                  </a:lnTo>
                  <a:lnTo>
                    <a:pt x="11547" y="4990"/>
                  </a:lnTo>
                  <a:lnTo>
                    <a:pt x="10715" y="6750"/>
                  </a:lnTo>
                  <a:lnTo>
                    <a:pt x="9979" y="8285"/>
                  </a:lnTo>
                  <a:lnTo>
                    <a:pt x="9627" y="8893"/>
                  </a:lnTo>
                  <a:lnTo>
                    <a:pt x="9340" y="9372"/>
                  </a:lnTo>
                  <a:lnTo>
                    <a:pt x="9212" y="9532"/>
                  </a:lnTo>
                  <a:lnTo>
                    <a:pt x="9084" y="9660"/>
                  </a:lnTo>
                  <a:lnTo>
                    <a:pt x="8988" y="9756"/>
                  </a:lnTo>
                  <a:lnTo>
                    <a:pt x="8892" y="9788"/>
                  </a:lnTo>
                  <a:lnTo>
                    <a:pt x="8252" y="9788"/>
                  </a:lnTo>
                  <a:lnTo>
                    <a:pt x="7548" y="9692"/>
                  </a:lnTo>
                  <a:lnTo>
                    <a:pt x="6717" y="9532"/>
                  </a:lnTo>
                  <a:lnTo>
                    <a:pt x="5821" y="9308"/>
                  </a:lnTo>
                  <a:lnTo>
                    <a:pt x="4862" y="9052"/>
                  </a:lnTo>
                  <a:lnTo>
                    <a:pt x="3806" y="8797"/>
                  </a:lnTo>
                  <a:lnTo>
                    <a:pt x="2687" y="8541"/>
                  </a:lnTo>
                  <a:lnTo>
                    <a:pt x="1503" y="8349"/>
                  </a:lnTo>
                  <a:lnTo>
                    <a:pt x="1184" y="8317"/>
                  </a:lnTo>
                  <a:lnTo>
                    <a:pt x="928" y="8317"/>
                  </a:lnTo>
                  <a:lnTo>
                    <a:pt x="704" y="8349"/>
                  </a:lnTo>
                  <a:lnTo>
                    <a:pt x="512" y="8381"/>
                  </a:lnTo>
                  <a:lnTo>
                    <a:pt x="352" y="8445"/>
                  </a:lnTo>
                  <a:lnTo>
                    <a:pt x="224" y="8541"/>
                  </a:lnTo>
                  <a:lnTo>
                    <a:pt x="128" y="8637"/>
                  </a:lnTo>
                  <a:lnTo>
                    <a:pt x="64" y="8765"/>
                  </a:lnTo>
                  <a:lnTo>
                    <a:pt x="32" y="8893"/>
                  </a:lnTo>
                  <a:lnTo>
                    <a:pt x="0" y="9020"/>
                  </a:lnTo>
                  <a:lnTo>
                    <a:pt x="32" y="9180"/>
                  </a:lnTo>
                  <a:lnTo>
                    <a:pt x="64" y="9340"/>
                  </a:lnTo>
                  <a:lnTo>
                    <a:pt x="128" y="9500"/>
                  </a:lnTo>
                  <a:lnTo>
                    <a:pt x="224" y="9692"/>
                  </a:lnTo>
                  <a:lnTo>
                    <a:pt x="480" y="10044"/>
                  </a:lnTo>
                  <a:lnTo>
                    <a:pt x="704" y="10300"/>
                  </a:lnTo>
                  <a:lnTo>
                    <a:pt x="1056" y="10620"/>
                  </a:lnTo>
                  <a:lnTo>
                    <a:pt x="1439" y="11004"/>
                  </a:lnTo>
                  <a:lnTo>
                    <a:pt x="1951" y="11387"/>
                  </a:lnTo>
                  <a:lnTo>
                    <a:pt x="2495" y="11803"/>
                  </a:lnTo>
                  <a:lnTo>
                    <a:pt x="3135" y="12251"/>
                  </a:lnTo>
                  <a:lnTo>
                    <a:pt x="3806" y="12699"/>
                  </a:lnTo>
                  <a:lnTo>
                    <a:pt x="4510" y="13114"/>
                  </a:lnTo>
                  <a:lnTo>
                    <a:pt x="5278" y="13498"/>
                  </a:lnTo>
                  <a:lnTo>
                    <a:pt x="6077" y="13882"/>
                  </a:lnTo>
                  <a:lnTo>
                    <a:pt x="6909" y="14202"/>
                  </a:lnTo>
                  <a:lnTo>
                    <a:pt x="7772" y="14490"/>
                  </a:lnTo>
                  <a:lnTo>
                    <a:pt x="8636" y="14682"/>
                  </a:lnTo>
                  <a:lnTo>
                    <a:pt x="9052" y="14778"/>
                  </a:lnTo>
                  <a:lnTo>
                    <a:pt x="9500" y="14810"/>
                  </a:lnTo>
                  <a:lnTo>
                    <a:pt x="9915" y="14842"/>
                  </a:lnTo>
                  <a:lnTo>
                    <a:pt x="10363" y="14874"/>
                  </a:lnTo>
                  <a:lnTo>
                    <a:pt x="10779" y="14842"/>
                  </a:lnTo>
                  <a:lnTo>
                    <a:pt x="11227" y="14810"/>
                  </a:lnTo>
                  <a:lnTo>
                    <a:pt x="11387" y="14778"/>
                  </a:lnTo>
                  <a:lnTo>
                    <a:pt x="11547" y="14714"/>
                  </a:lnTo>
                  <a:lnTo>
                    <a:pt x="11738" y="14650"/>
                  </a:lnTo>
                  <a:lnTo>
                    <a:pt x="11898" y="14554"/>
                  </a:lnTo>
                  <a:lnTo>
                    <a:pt x="12186" y="14298"/>
                  </a:lnTo>
                  <a:lnTo>
                    <a:pt x="12506" y="13978"/>
                  </a:lnTo>
                  <a:lnTo>
                    <a:pt x="12762" y="13594"/>
                  </a:lnTo>
                  <a:lnTo>
                    <a:pt x="13018" y="13178"/>
                  </a:lnTo>
                  <a:lnTo>
                    <a:pt x="13242" y="12699"/>
                  </a:lnTo>
                  <a:lnTo>
                    <a:pt x="13466" y="12219"/>
                  </a:lnTo>
                  <a:lnTo>
                    <a:pt x="13658" y="11739"/>
                  </a:lnTo>
                  <a:lnTo>
                    <a:pt x="13849" y="11227"/>
                  </a:lnTo>
                  <a:lnTo>
                    <a:pt x="14137" y="10236"/>
                  </a:lnTo>
                  <a:lnTo>
                    <a:pt x="14361" y="9340"/>
                  </a:lnTo>
                  <a:lnTo>
                    <a:pt x="14489" y="8605"/>
                  </a:lnTo>
                  <a:lnTo>
                    <a:pt x="14649" y="7421"/>
                  </a:lnTo>
                  <a:lnTo>
                    <a:pt x="14809" y="6046"/>
                  </a:lnTo>
                  <a:lnTo>
                    <a:pt x="14969" y="4575"/>
                  </a:lnTo>
                  <a:lnTo>
                    <a:pt x="15065" y="3135"/>
                  </a:lnTo>
                  <a:lnTo>
                    <a:pt x="15065" y="2496"/>
                  </a:lnTo>
                  <a:lnTo>
                    <a:pt x="15065" y="1856"/>
                  </a:lnTo>
                  <a:lnTo>
                    <a:pt x="15065" y="1312"/>
                  </a:lnTo>
                  <a:lnTo>
                    <a:pt x="15001" y="832"/>
                  </a:lnTo>
                  <a:lnTo>
                    <a:pt x="14937" y="481"/>
                  </a:lnTo>
                  <a:lnTo>
                    <a:pt x="14809" y="193"/>
                  </a:lnTo>
                  <a:lnTo>
                    <a:pt x="14745" y="97"/>
                  </a:lnTo>
                  <a:lnTo>
                    <a:pt x="14681" y="33"/>
                  </a:lnTo>
                  <a:lnTo>
                    <a:pt x="145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18;p45"/>
            <p:cNvSpPr/>
            <p:nvPr/>
          </p:nvSpPr>
          <p:spPr>
            <a:xfrm flipH="1">
              <a:off x="8080509" y="2187125"/>
              <a:ext cx="299902" cy="245298"/>
            </a:xfrm>
            <a:custGeom>
              <a:avLst/>
              <a:gdLst/>
              <a:ahLst/>
              <a:cxnLst/>
              <a:rect l="l" t="t" r="r" b="b"/>
              <a:pathLst>
                <a:path w="7901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7900" y="1312"/>
                  </a:lnTo>
                  <a:lnTo>
                    <a:pt x="5853" y="832"/>
                  </a:lnTo>
                  <a:lnTo>
                    <a:pt x="3934" y="417"/>
                  </a:lnTo>
                  <a:lnTo>
                    <a:pt x="2943" y="225"/>
                  </a:lnTo>
                  <a:lnTo>
                    <a:pt x="2015" y="65"/>
                  </a:lnTo>
                  <a:lnTo>
                    <a:pt x="1599" y="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19;p45"/>
            <p:cNvSpPr/>
            <p:nvPr/>
          </p:nvSpPr>
          <p:spPr>
            <a:xfrm flipH="1">
              <a:off x="8137559" y="2187125"/>
              <a:ext cx="242852" cy="245298"/>
            </a:xfrm>
            <a:custGeom>
              <a:avLst/>
              <a:gdLst/>
              <a:ahLst/>
              <a:cxnLst/>
              <a:rect l="l" t="t" r="r" b="b"/>
              <a:pathLst>
                <a:path w="6398" h="6462" extrusionOk="0">
                  <a:moveTo>
                    <a:pt x="928" y="1"/>
                  </a:moveTo>
                  <a:lnTo>
                    <a:pt x="704" y="33"/>
                  </a:lnTo>
                  <a:lnTo>
                    <a:pt x="512" y="97"/>
                  </a:lnTo>
                  <a:lnTo>
                    <a:pt x="352" y="161"/>
                  </a:lnTo>
                  <a:lnTo>
                    <a:pt x="224" y="257"/>
                  </a:lnTo>
                  <a:lnTo>
                    <a:pt x="128" y="385"/>
                  </a:lnTo>
                  <a:lnTo>
                    <a:pt x="32" y="513"/>
                  </a:lnTo>
                  <a:lnTo>
                    <a:pt x="0" y="641"/>
                  </a:lnTo>
                  <a:lnTo>
                    <a:pt x="0" y="800"/>
                  </a:lnTo>
                  <a:lnTo>
                    <a:pt x="0" y="992"/>
                  </a:lnTo>
                  <a:lnTo>
                    <a:pt x="64" y="1152"/>
                  </a:lnTo>
                  <a:lnTo>
                    <a:pt x="128" y="1376"/>
                  </a:lnTo>
                  <a:lnTo>
                    <a:pt x="384" y="1824"/>
                  </a:lnTo>
                  <a:lnTo>
                    <a:pt x="736" y="2336"/>
                  </a:lnTo>
                  <a:lnTo>
                    <a:pt x="992" y="2624"/>
                  </a:lnTo>
                  <a:lnTo>
                    <a:pt x="1312" y="2975"/>
                  </a:lnTo>
                  <a:lnTo>
                    <a:pt x="1663" y="3295"/>
                  </a:lnTo>
                  <a:lnTo>
                    <a:pt x="2079" y="3647"/>
                  </a:lnTo>
                  <a:lnTo>
                    <a:pt x="2911" y="4351"/>
                  </a:lnTo>
                  <a:lnTo>
                    <a:pt x="3806" y="5022"/>
                  </a:lnTo>
                  <a:lnTo>
                    <a:pt x="4606" y="5598"/>
                  </a:lnTo>
                  <a:lnTo>
                    <a:pt x="5310" y="6046"/>
                  </a:lnTo>
                  <a:lnTo>
                    <a:pt x="5949" y="6462"/>
                  </a:lnTo>
                  <a:lnTo>
                    <a:pt x="6397" y="5278"/>
                  </a:lnTo>
                  <a:lnTo>
                    <a:pt x="3742" y="256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20;p45"/>
            <p:cNvSpPr/>
            <p:nvPr/>
          </p:nvSpPr>
          <p:spPr>
            <a:xfrm flipH="1">
              <a:off x="8119377" y="2240573"/>
              <a:ext cx="63161" cy="165164"/>
            </a:xfrm>
            <a:custGeom>
              <a:avLst/>
              <a:gdLst/>
              <a:ahLst/>
              <a:cxnLst/>
              <a:rect l="l" t="t" r="r" b="b"/>
              <a:pathLst>
                <a:path w="1664" h="4351" extrusionOk="0">
                  <a:moveTo>
                    <a:pt x="1664" y="0"/>
                  </a:moveTo>
                  <a:lnTo>
                    <a:pt x="1632" y="32"/>
                  </a:lnTo>
                  <a:lnTo>
                    <a:pt x="1280" y="864"/>
                  </a:lnTo>
                  <a:lnTo>
                    <a:pt x="800" y="2143"/>
                  </a:lnTo>
                  <a:lnTo>
                    <a:pt x="1" y="4318"/>
                  </a:lnTo>
                  <a:lnTo>
                    <a:pt x="1" y="4350"/>
                  </a:lnTo>
                  <a:lnTo>
                    <a:pt x="33" y="4318"/>
                  </a:lnTo>
                  <a:lnTo>
                    <a:pt x="480" y="3263"/>
                  </a:lnTo>
                  <a:lnTo>
                    <a:pt x="896" y="2207"/>
                  </a:lnTo>
                  <a:lnTo>
                    <a:pt x="1312" y="1120"/>
                  </a:lnTo>
                  <a:lnTo>
                    <a:pt x="1664" y="3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21;p45"/>
            <p:cNvSpPr/>
            <p:nvPr/>
          </p:nvSpPr>
          <p:spPr>
            <a:xfrm flipH="1">
              <a:off x="7673794" y="1845979"/>
              <a:ext cx="236779" cy="313284"/>
            </a:xfrm>
            <a:custGeom>
              <a:avLst/>
              <a:gdLst/>
              <a:ahLst/>
              <a:cxnLst/>
              <a:rect l="l" t="t" r="r" b="b"/>
              <a:pathLst>
                <a:path w="6238" h="8253" extrusionOk="0">
                  <a:moveTo>
                    <a:pt x="1855" y="0"/>
                  </a:moveTo>
                  <a:lnTo>
                    <a:pt x="1504" y="64"/>
                  </a:lnTo>
                  <a:lnTo>
                    <a:pt x="1184" y="160"/>
                  </a:lnTo>
                  <a:lnTo>
                    <a:pt x="928" y="256"/>
                  </a:lnTo>
                  <a:lnTo>
                    <a:pt x="736" y="384"/>
                  </a:lnTo>
                  <a:lnTo>
                    <a:pt x="640" y="448"/>
                  </a:lnTo>
                  <a:lnTo>
                    <a:pt x="608" y="544"/>
                  </a:lnTo>
                  <a:lnTo>
                    <a:pt x="544" y="704"/>
                  </a:lnTo>
                  <a:lnTo>
                    <a:pt x="544" y="896"/>
                  </a:lnTo>
                  <a:lnTo>
                    <a:pt x="544" y="1056"/>
                  </a:lnTo>
                  <a:lnTo>
                    <a:pt x="608" y="1216"/>
                  </a:lnTo>
                  <a:lnTo>
                    <a:pt x="704" y="1440"/>
                  </a:lnTo>
                  <a:lnTo>
                    <a:pt x="768" y="1535"/>
                  </a:lnTo>
                  <a:lnTo>
                    <a:pt x="672" y="1567"/>
                  </a:lnTo>
                  <a:lnTo>
                    <a:pt x="480" y="1695"/>
                  </a:lnTo>
                  <a:lnTo>
                    <a:pt x="352" y="1791"/>
                  </a:lnTo>
                  <a:lnTo>
                    <a:pt x="256" y="1887"/>
                  </a:lnTo>
                  <a:lnTo>
                    <a:pt x="192" y="2015"/>
                  </a:lnTo>
                  <a:lnTo>
                    <a:pt x="128" y="2175"/>
                  </a:lnTo>
                  <a:lnTo>
                    <a:pt x="160" y="2463"/>
                  </a:lnTo>
                  <a:lnTo>
                    <a:pt x="256" y="2719"/>
                  </a:lnTo>
                  <a:lnTo>
                    <a:pt x="384" y="2911"/>
                  </a:lnTo>
                  <a:lnTo>
                    <a:pt x="608" y="3103"/>
                  </a:lnTo>
                  <a:lnTo>
                    <a:pt x="512" y="3135"/>
                  </a:lnTo>
                  <a:lnTo>
                    <a:pt x="320" y="3263"/>
                  </a:lnTo>
                  <a:lnTo>
                    <a:pt x="192" y="3359"/>
                  </a:lnTo>
                  <a:lnTo>
                    <a:pt x="96" y="3455"/>
                  </a:lnTo>
                  <a:lnTo>
                    <a:pt x="32" y="3551"/>
                  </a:lnTo>
                  <a:lnTo>
                    <a:pt x="0" y="3678"/>
                  </a:lnTo>
                  <a:lnTo>
                    <a:pt x="32" y="3902"/>
                  </a:lnTo>
                  <a:lnTo>
                    <a:pt x="96" y="4126"/>
                  </a:lnTo>
                  <a:lnTo>
                    <a:pt x="192" y="4286"/>
                  </a:lnTo>
                  <a:lnTo>
                    <a:pt x="320" y="4446"/>
                  </a:lnTo>
                  <a:lnTo>
                    <a:pt x="544" y="4638"/>
                  </a:lnTo>
                  <a:lnTo>
                    <a:pt x="640" y="4702"/>
                  </a:lnTo>
                  <a:lnTo>
                    <a:pt x="512" y="4766"/>
                  </a:lnTo>
                  <a:lnTo>
                    <a:pt x="416" y="4862"/>
                  </a:lnTo>
                  <a:lnTo>
                    <a:pt x="320" y="4958"/>
                  </a:lnTo>
                  <a:lnTo>
                    <a:pt x="256" y="5054"/>
                  </a:lnTo>
                  <a:lnTo>
                    <a:pt x="192" y="5150"/>
                  </a:lnTo>
                  <a:lnTo>
                    <a:pt x="160" y="5278"/>
                  </a:lnTo>
                  <a:lnTo>
                    <a:pt x="160" y="5406"/>
                  </a:lnTo>
                  <a:lnTo>
                    <a:pt x="160" y="5566"/>
                  </a:lnTo>
                  <a:lnTo>
                    <a:pt x="192" y="5693"/>
                  </a:lnTo>
                  <a:lnTo>
                    <a:pt x="224" y="5853"/>
                  </a:lnTo>
                  <a:lnTo>
                    <a:pt x="384" y="6205"/>
                  </a:lnTo>
                  <a:lnTo>
                    <a:pt x="576" y="6589"/>
                  </a:lnTo>
                  <a:lnTo>
                    <a:pt x="832" y="6973"/>
                  </a:lnTo>
                  <a:lnTo>
                    <a:pt x="1248" y="7581"/>
                  </a:lnTo>
                  <a:lnTo>
                    <a:pt x="1599" y="8252"/>
                  </a:lnTo>
                  <a:lnTo>
                    <a:pt x="2303" y="8156"/>
                  </a:lnTo>
                  <a:lnTo>
                    <a:pt x="2335" y="7996"/>
                  </a:lnTo>
                  <a:lnTo>
                    <a:pt x="2207" y="6589"/>
                  </a:lnTo>
                  <a:lnTo>
                    <a:pt x="2367" y="6557"/>
                  </a:lnTo>
                  <a:lnTo>
                    <a:pt x="2559" y="6589"/>
                  </a:lnTo>
                  <a:lnTo>
                    <a:pt x="3039" y="6685"/>
                  </a:lnTo>
                  <a:lnTo>
                    <a:pt x="4030" y="7037"/>
                  </a:lnTo>
                  <a:lnTo>
                    <a:pt x="4510" y="7197"/>
                  </a:lnTo>
                  <a:lnTo>
                    <a:pt x="4734" y="7229"/>
                  </a:lnTo>
                  <a:lnTo>
                    <a:pt x="5150" y="7229"/>
                  </a:lnTo>
                  <a:lnTo>
                    <a:pt x="5278" y="7133"/>
                  </a:lnTo>
                  <a:lnTo>
                    <a:pt x="5406" y="7037"/>
                  </a:lnTo>
                  <a:lnTo>
                    <a:pt x="5502" y="6877"/>
                  </a:lnTo>
                  <a:lnTo>
                    <a:pt x="5534" y="6749"/>
                  </a:lnTo>
                  <a:lnTo>
                    <a:pt x="5534" y="6653"/>
                  </a:lnTo>
                  <a:lnTo>
                    <a:pt x="5502" y="6429"/>
                  </a:lnTo>
                  <a:lnTo>
                    <a:pt x="5406" y="6205"/>
                  </a:lnTo>
                  <a:lnTo>
                    <a:pt x="5278" y="6013"/>
                  </a:lnTo>
                  <a:lnTo>
                    <a:pt x="5150" y="5853"/>
                  </a:lnTo>
                  <a:lnTo>
                    <a:pt x="5022" y="5725"/>
                  </a:lnTo>
                  <a:lnTo>
                    <a:pt x="4862" y="5598"/>
                  </a:lnTo>
                  <a:lnTo>
                    <a:pt x="4862" y="5598"/>
                  </a:lnTo>
                  <a:lnTo>
                    <a:pt x="5086" y="5661"/>
                  </a:lnTo>
                  <a:lnTo>
                    <a:pt x="5534" y="5661"/>
                  </a:lnTo>
                  <a:lnTo>
                    <a:pt x="5757" y="5630"/>
                  </a:lnTo>
                  <a:lnTo>
                    <a:pt x="5853" y="5598"/>
                  </a:lnTo>
                  <a:lnTo>
                    <a:pt x="5949" y="5534"/>
                  </a:lnTo>
                  <a:lnTo>
                    <a:pt x="6045" y="5470"/>
                  </a:lnTo>
                  <a:lnTo>
                    <a:pt x="6109" y="5374"/>
                  </a:lnTo>
                  <a:lnTo>
                    <a:pt x="6141" y="5246"/>
                  </a:lnTo>
                  <a:lnTo>
                    <a:pt x="6173" y="5118"/>
                  </a:lnTo>
                  <a:lnTo>
                    <a:pt x="6205" y="4958"/>
                  </a:lnTo>
                  <a:lnTo>
                    <a:pt x="6173" y="4830"/>
                  </a:lnTo>
                  <a:lnTo>
                    <a:pt x="6109" y="4702"/>
                  </a:lnTo>
                  <a:lnTo>
                    <a:pt x="6045" y="4574"/>
                  </a:lnTo>
                  <a:lnTo>
                    <a:pt x="5853" y="4350"/>
                  </a:lnTo>
                  <a:lnTo>
                    <a:pt x="5630" y="4158"/>
                  </a:lnTo>
                  <a:lnTo>
                    <a:pt x="5406" y="4030"/>
                  </a:lnTo>
                  <a:lnTo>
                    <a:pt x="5214" y="3902"/>
                  </a:lnTo>
                  <a:lnTo>
                    <a:pt x="4958" y="3806"/>
                  </a:lnTo>
                  <a:lnTo>
                    <a:pt x="5214" y="3838"/>
                  </a:lnTo>
                  <a:lnTo>
                    <a:pt x="5406" y="3838"/>
                  </a:lnTo>
                  <a:lnTo>
                    <a:pt x="5630" y="3806"/>
                  </a:lnTo>
                  <a:lnTo>
                    <a:pt x="5853" y="3742"/>
                  </a:lnTo>
                  <a:lnTo>
                    <a:pt x="5949" y="3678"/>
                  </a:lnTo>
                  <a:lnTo>
                    <a:pt x="6045" y="3614"/>
                  </a:lnTo>
                  <a:lnTo>
                    <a:pt x="6109" y="3551"/>
                  </a:lnTo>
                  <a:lnTo>
                    <a:pt x="6173" y="3455"/>
                  </a:lnTo>
                  <a:lnTo>
                    <a:pt x="6205" y="3327"/>
                  </a:lnTo>
                  <a:lnTo>
                    <a:pt x="6237" y="3167"/>
                  </a:lnTo>
                  <a:lnTo>
                    <a:pt x="6205" y="3039"/>
                  </a:lnTo>
                  <a:lnTo>
                    <a:pt x="6173" y="2879"/>
                  </a:lnTo>
                  <a:lnTo>
                    <a:pt x="6109" y="2751"/>
                  </a:lnTo>
                  <a:lnTo>
                    <a:pt x="6013" y="2623"/>
                  </a:lnTo>
                  <a:lnTo>
                    <a:pt x="5789" y="2399"/>
                  </a:lnTo>
                  <a:lnTo>
                    <a:pt x="5566" y="2239"/>
                  </a:lnTo>
                  <a:lnTo>
                    <a:pt x="5310" y="2079"/>
                  </a:lnTo>
                  <a:lnTo>
                    <a:pt x="5086" y="1983"/>
                  </a:lnTo>
                  <a:lnTo>
                    <a:pt x="4894" y="1887"/>
                  </a:lnTo>
                  <a:lnTo>
                    <a:pt x="5182" y="1887"/>
                  </a:lnTo>
                  <a:lnTo>
                    <a:pt x="5342" y="1855"/>
                  </a:lnTo>
                  <a:lnTo>
                    <a:pt x="5470" y="1791"/>
                  </a:lnTo>
                  <a:lnTo>
                    <a:pt x="5598" y="1663"/>
                  </a:lnTo>
                  <a:lnTo>
                    <a:pt x="5630" y="1599"/>
                  </a:lnTo>
                  <a:lnTo>
                    <a:pt x="5630" y="1503"/>
                  </a:lnTo>
                  <a:lnTo>
                    <a:pt x="5630" y="1408"/>
                  </a:lnTo>
                  <a:lnTo>
                    <a:pt x="5598" y="1280"/>
                  </a:lnTo>
                  <a:lnTo>
                    <a:pt x="5534" y="1152"/>
                  </a:lnTo>
                  <a:lnTo>
                    <a:pt x="5438" y="1024"/>
                  </a:lnTo>
                  <a:lnTo>
                    <a:pt x="5246" y="768"/>
                  </a:lnTo>
                  <a:lnTo>
                    <a:pt x="4958" y="576"/>
                  </a:lnTo>
                  <a:lnTo>
                    <a:pt x="4638" y="416"/>
                  </a:lnTo>
                  <a:lnTo>
                    <a:pt x="4286" y="256"/>
                  </a:lnTo>
                  <a:lnTo>
                    <a:pt x="3870" y="160"/>
                  </a:lnTo>
                  <a:lnTo>
                    <a:pt x="3487" y="64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22;p45"/>
            <p:cNvSpPr/>
            <p:nvPr/>
          </p:nvSpPr>
          <p:spPr>
            <a:xfrm flipH="1">
              <a:off x="7821904" y="2103347"/>
              <a:ext cx="82596" cy="128760"/>
            </a:xfrm>
            <a:custGeom>
              <a:avLst/>
              <a:gdLst/>
              <a:ahLst/>
              <a:cxnLst/>
              <a:rect l="l" t="t" r="r" b="b"/>
              <a:pathLst>
                <a:path w="2176" h="3392" extrusionOk="0">
                  <a:moveTo>
                    <a:pt x="1983" y="1"/>
                  </a:moveTo>
                  <a:lnTo>
                    <a:pt x="672" y="193"/>
                  </a:lnTo>
                  <a:lnTo>
                    <a:pt x="704" y="353"/>
                  </a:lnTo>
                  <a:lnTo>
                    <a:pt x="736" y="513"/>
                  </a:lnTo>
                  <a:lnTo>
                    <a:pt x="704" y="673"/>
                  </a:lnTo>
                  <a:lnTo>
                    <a:pt x="672" y="865"/>
                  </a:lnTo>
                  <a:lnTo>
                    <a:pt x="544" y="1216"/>
                  </a:lnTo>
                  <a:lnTo>
                    <a:pt x="384" y="1568"/>
                  </a:lnTo>
                  <a:lnTo>
                    <a:pt x="224" y="1920"/>
                  </a:lnTo>
                  <a:lnTo>
                    <a:pt x="96" y="2240"/>
                  </a:lnTo>
                  <a:lnTo>
                    <a:pt x="0" y="2592"/>
                  </a:lnTo>
                  <a:lnTo>
                    <a:pt x="0" y="2752"/>
                  </a:lnTo>
                  <a:lnTo>
                    <a:pt x="32" y="2912"/>
                  </a:lnTo>
                  <a:lnTo>
                    <a:pt x="64" y="3103"/>
                  </a:lnTo>
                  <a:lnTo>
                    <a:pt x="160" y="3263"/>
                  </a:lnTo>
                  <a:lnTo>
                    <a:pt x="288" y="3327"/>
                  </a:lnTo>
                  <a:lnTo>
                    <a:pt x="416" y="3391"/>
                  </a:lnTo>
                  <a:lnTo>
                    <a:pt x="576" y="3391"/>
                  </a:lnTo>
                  <a:lnTo>
                    <a:pt x="736" y="3359"/>
                  </a:lnTo>
                  <a:lnTo>
                    <a:pt x="896" y="3295"/>
                  </a:lnTo>
                  <a:lnTo>
                    <a:pt x="1088" y="3167"/>
                  </a:lnTo>
                  <a:lnTo>
                    <a:pt x="1280" y="3039"/>
                  </a:lnTo>
                  <a:lnTo>
                    <a:pt x="1439" y="2880"/>
                  </a:lnTo>
                  <a:lnTo>
                    <a:pt x="1631" y="2656"/>
                  </a:lnTo>
                  <a:lnTo>
                    <a:pt x="1759" y="2432"/>
                  </a:lnTo>
                  <a:lnTo>
                    <a:pt x="1919" y="2208"/>
                  </a:lnTo>
                  <a:lnTo>
                    <a:pt x="2015" y="1952"/>
                  </a:lnTo>
                  <a:lnTo>
                    <a:pt x="2111" y="1664"/>
                  </a:lnTo>
                  <a:lnTo>
                    <a:pt x="2143" y="1376"/>
                  </a:lnTo>
                  <a:lnTo>
                    <a:pt x="2175" y="1216"/>
                  </a:lnTo>
                  <a:lnTo>
                    <a:pt x="198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23;p45"/>
            <p:cNvSpPr/>
            <p:nvPr/>
          </p:nvSpPr>
          <p:spPr>
            <a:xfrm flipH="1">
              <a:off x="7722380" y="1896959"/>
              <a:ext cx="156651" cy="23118"/>
            </a:xfrm>
            <a:custGeom>
              <a:avLst/>
              <a:gdLst/>
              <a:ahLst/>
              <a:cxnLst/>
              <a:rect l="l" t="t" r="r" b="b"/>
              <a:pathLst>
                <a:path w="4127" h="609" extrusionOk="0">
                  <a:moveTo>
                    <a:pt x="1056" y="1"/>
                  </a:moveTo>
                  <a:lnTo>
                    <a:pt x="513" y="65"/>
                  </a:lnTo>
                  <a:lnTo>
                    <a:pt x="1" y="129"/>
                  </a:lnTo>
                  <a:lnTo>
                    <a:pt x="1" y="160"/>
                  </a:lnTo>
                  <a:lnTo>
                    <a:pt x="1024" y="160"/>
                  </a:lnTo>
                  <a:lnTo>
                    <a:pt x="2048" y="256"/>
                  </a:lnTo>
                  <a:lnTo>
                    <a:pt x="3071" y="384"/>
                  </a:lnTo>
                  <a:lnTo>
                    <a:pt x="4095" y="608"/>
                  </a:lnTo>
                  <a:lnTo>
                    <a:pt x="4127" y="608"/>
                  </a:lnTo>
                  <a:lnTo>
                    <a:pt x="4127" y="576"/>
                  </a:lnTo>
                  <a:lnTo>
                    <a:pt x="4095" y="544"/>
                  </a:lnTo>
                  <a:lnTo>
                    <a:pt x="3615" y="352"/>
                  </a:lnTo>
                  <a:lnTo>
                    <a:pt x="3103" y="224"/>
                  </a:lnTo>
                  <a:lnTo>
                    <a:pt x="2592" y="97"/>
                  </a:lnTo>
                  <a:lnTo>
                    <a:pt x="2080" y="33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24;p45"/>
            <p:cNvSpPr/>
            <p:nvPr/>
          </p:nvSpPr>
          <p:spPr>
            <a:xfrm flipH="1">
              <a:off x="7718736" y="1957657"/>
              <a:ext cx="170012" cy="34050"/>
            </a:xfrm>
            <a:custGeom>
              <a:avLst/>
              <a:gdLst/>
              <a:ahLst/>
              <a:cxnLst/>
              <a:rect l="l" t="t" r="r" b="b"/>
              <a:pathLst>
                <a:path w="4479" h="897" extrusionOk="0">
                  <a:moveTo>
                    <a:pt x="1152" y="1"/>
                  </a:moveTo>
                  <a:lnTo>
                    <a:pt x="577" y="33"/>
                  </a:lnTo>
                  <a:lnTo>
                    <a:pt x="1" y="129"/>
                  </a:lnTo>
                  <a:lnTo>
                    <a:pt x="513" y="129"/>
                  </a:lnTo>
                  <a:lnTo>
                    <a:pt x="1120" y="161"/>
                  </a:lnTo>
                  <a:lnTo>
                    <a:pt x="1728" y="225"/>
                  </a:lnTo>
                  <a:lnTo>
                    <a:pt x="2368" y="321"/>
                  </a:lnTo>
                  <a:lnTo>
                    <a:pt x="2976" y="449"/>
                  </a:lnTo>
                  <a:lnTo>
                    <a:pt x="3551" y="577"/>
                  </a:lnTo>
                  <a:lnTo>
                    <a:pt x="4031" y="736"/>
                  </a:lnTo>
                  <a:lnTo>
                    <a:pt x="4447" y="896"/>
                  </a:lnTo>
                  <a:lnTo>
                    <a:pt x="4479" y="896"/>
                  </a:lnTo>
                  <a:lnTo>
                    <a:pt x="4447" y="832"/>
                  </a:lnTo>
                  <a:lnTo>
                    <a:pt x="3935" y="577"/>
                  </a:lnTo>
                  <a:lnTo>
                    <a:pt x="3391" y="353"/>
                  </a:lnTo>
                  <a:lnTo>
                    <a:pt x="2848" y="193"/>
                  </a:lnTo>
                  <a:lnTo>
                    <a:pt x="2272" y="65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25;p45"/>
            <p:cNvSpPr/>
            <p:nvPr/>
          </p:nvSpPr>
          <p:spPr>
            <a:xfrm flipH="1">
              <a:off x="7721165" y="2019608"/>
              <a:ext cx="162724" cy="42515"/>
            </a:xfrm>
            <a:custGeom>
              <a:avLst/>
              <a:gdLst/>
              <a:ahLst/>
              <a:cxnLst/>
              <a:rect l="l" t="t" r="r" b="b"/>
              <a:pathLst>
                <a:path w="4287" h="1120" extrusionOk="0">
                  <a:moveTo>
                    <a:pt x="609" y="0"/>
                  </a:moveTo>
                  <a:lnTo>
                    <a:pt x="289" y="32"/>
                  </a:lnTo>
                  <a:lnTo>
                    <a:pt x="1" y="96"/>
                  </a:lnTo>
                  <a:lnTo>
                    <a:pt x="1" y="128"/>
                  </a:lnTo>
                  <a:lnTo>
                    <a:pt x="577" y="128"/>
                  </a:lnTo>
                  <a:lnTo>
                    <a:pt x="1120" y="192"/>
                  </a:lnTo>
                  <a:lnTo>
                    <a:pt x="1664" y="256"/>
                  </a:lnTo>
                  <a:lnTo>
                    <a:pt x="2208" y="352"/>
                  </a:lnTo>
                  <a:lnTo>
                    <a:pt x="2720" y="480"/>
                  </a:lnTo>
                  <a:lnTo>
                    <a:pt x="3231" y="640"/>
                  </a:lnTo>
                  <a:lnTo>
                    <a:pt x="3743" y="864"/>
                  </a:lnTo>
                  <a:lnTo>
                    <a:pt x="4255" y="1119"/>
                  </a:lnTo>
                  <a:lnTo>
                    <a:pt x="4287" y="1087"/>
                  </a:lnTo>
                  <a:lnTo>
                    <a:pt x="4287" y="1056"/>
                  </a:lnTo>
                  <a:lnTo>
                    <a:pt x="3871" y="768"/>
                  </a:lnTo>
                  <a:lnTo>
                    <a:pt x="3423" y="512"/>
                  </a:lnTo>
                  <a:lnTo>
                    <a:pt x="2943" y="320"/>
                  </a:lnTo>
                  <a:lnTo>
                    <a:pt x="2432" y="160"/>
                  </a:lnTo>
                  <a:lnTo>
                    <a:pt x="1856" y="64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26;p45"/>
            <p:cNvSpPr/>
            <p:nvPr/>
          </p:nvSpPr>
          <p:spPr>
            <a:xfrm flipH="1">
              <a:off x="7820690" y="2023214"/>
              <a:ext cx="91098" cy="213753"/>
            </a:xfrm>
            <a:custGeom>
              <a:avLst/>
              <a:gdLst/>
              <a:ahLst/>
              <a:cxnLst/>
              <a:rect l="l" t="t" r="r" b="b"/>
              <a:pathLst>
                <a:path w="2400" h="5631" extrusionOk="0">
                  <a:moveTo>
                    <a:pt x="704" y="1"/>
                  </a:moveTo>
                  <a:lnTo>
                    <a:pt x="512" y="129"/>
                  </a:lnTo>
                  <a:lnTo>
                    <a:pt x="352" y="257"/>
                  </a:lnTo>
                  <a:lnTo>
                    <a:pt x="192" y="449"/>
                  </a:lnTo>
                  <a:lnTo>
                    <a:pt x="96" y="641"/>
                  </a:lnTo>
                  <a:lnTo>
                    <a:pt x="64" y="865"/>
                  </a:lnTo>
                  <a:lnTo>
                    <a:pt x="96" y="1120"/>
                  </a:lnTo>
                  <a:lnTo>
                    <a:pt x="160" y="1344"/>
                  </a:lnTo>
                  <a:lnTo>
                    <a:pt x="256" y="1568"/>
                  </a:lnTo>
                  <a:lnTo>
                    <a:pt x="544" y="2112"/>
                  </a:lnTo>
                  <a:lnTo>
                    <a:pt x="640" y="2272"/>
                  </a:lnTo>
                  <a:lnTo>
                    <a:pt x="704" y="2400"/>
                  </a:lnTo>
                  <a:lnTo>
                    <a:pt x="736" y="2592"/>
                  </a:lnTo>
                  <a:lnTo>
                    <a:pt x="768" y="2752"/>
                  </a:lnTo>
                  <a:lnTo>
                    <a:pt x="672" y="3071"/>
                  </a:lnTo>
                  <a:lnTo>
                    <a:pt x="576" y="3359"/>
                  </a:lnTo>
                  <a:lnTo>
                    <a:pt x="448" y="3647"/>
                  </a:lnTo>
                  <a:lnTo>
                    <a:pt x="288" y="3935"/>
                  </a:lnTo>
                  <a:lnTo>
                    <a:pt x="160" y="4159"/>
                  </a:lnTo>
                  <a:lnTo>
                    <a:pt x="64" y="4415"/>
                  </a:lnTo>
                  <a:lnTo>
                    <a:pt x="0" y="4671"/>
                  </a:lnTo>
                  <a:lnTo>
                    <a:pt x="0" y="4927"/>
                  </a:lnTo>
                  <a:lnTo>
                    <a:pt x="64" y="5150"/>
                  </a:lnTo>
                  <a:lnTo>
                    <a:pt x="160" y="5342"/>
                  </a:lnTo>
                  <a:lnTo>
                    <a:pt x="352" y="5502"/>
                  </a:lnTo>
                  <a:lnTo>
                    <a:pt x="544" y="5598"/>
                  </a:lnTo>
                  <a:lnTo>
                    <a:pt x="672" y="5598"/>
                  </a:lnTo>
                  <a:lnTo>
                    <a:pt x="800" y="5630"/>
                  </a:lnTo>
                  <a:lnTo>
                    <a:pt x="1056" y="5566"/>
                  </a:lnTo>
                  <a:lnTo>
                    <a:pt x="1280" y="5470"/>
                  </a:lnTo>
                  <a:lnTo>
                    <a:pt x="1504" y="5310"/>
                  </a:lnTo>
                  <a:lnTo>
                    <a:pt x="1695" y="5118"/>
                  </a:lnTo>
                  <a:lnTo>
                    <a:pt x="1887" y="4895"/>
                  </a:lnTo>
                  <a:lnTo>
                    <a:pt x="2015" y="4671"/>
                  </a:lnTo>
                  <a:lnTo>
                    <a:pt x="2143" y="4447"/>
                  </a:lnTo>
                  <a:lnTo>
                    <a:pt x="2271" y="4159"/>
                  </a:lnTo>
                  <a:lnTo>
                    <a:pt x="2335" y="3871"/>
                  </a:lnTo>
                  <a:lnTo>
                    <a:pt x="2399" y="3551"/>
                  </a:lnTo>
                  <a:lnTo>
                    <a:pt x="2399" y="3231"/>
                  </a:lnTo>
                  <a:lnTo>
                    <a:pt x="2399" y="2912"/>
                  </a:lnTo>
                  <a:lnTo>
                    <a:pt x="2367" y="2624"/>
                  </a:lnTo>
                  <a:lnTo>
                    <a:pt x="2239" y="1856"/>
                  </a:lnTo>
                  <a:lnTo>
                    <a:pt x="2175" y="1856"/>
                  </a:lnTo>
                  <a:lnTo>
                    <a:pt x="2207" y="2400"/>
                  </a:lnTo>
                  <a:lnTo>
                    <a:pt x="2239" y="2944"/>
                  </a:lnTo>
                  <a:lnTo>
                    <a:pt x="2239" y="3199"/>
                  </a:lnTo>
                  <a:lnTo>
                    <a:pt x="2207" y="3487"/>
                  </a:lnTo>
                  <a:lnTo>
                    <a:pt x="2175" y="3743"/>
                  </a:lnTo>
                  <a:lnTo>
                    <a:pt x="2079" y="3999"/>
                  </a:lnTo>
                  <a:lnTo>
                    <a:pt x="2015" y="4223"/>
                  </a:lnTo>
                  <a:lnTo>
                    <a:pt x="1919" y="4447"/>
                  </a:lnTo>
                  <a:lnTo>
                    <a:pt x="1791" y="4639"/>
                  </a:lnTo>
                  <a:lnTo>
                    <a:pt x="1631" y="4831"/>
                  </a:lnTo>
                  <a:lnTo>
                    <a:pt x="1472" y="5055"/>
                  </a:lnTo>
                  <a:lnTo>
                    <a:pt x="1280" y="5214"/>
                  </a:lnTo>
                  <a:lnTo>
                    <a:pt x="1024" y="5310"/>
                  </a:lnTo>
                  <a:lnTo>
                    <a:pt x="800" y="5374"/>
                  </a:lnTo>
                  <a:lnTo>
                    <a:pt x="672" y="5374"/>
                  </a:lnTo>
                  <a:lnTo>
                    <a:pt x="576" y="5342"/>
                  </a:lnTo>
                  <a:lnTo>
                    <a:pt x="480" y="5310"/>
                  </a:lnTo>
                  <a:lnTo>
                    <a:pt x="416" y="5214"/>
                  </a:lnTo>
                  <a:lnTo>
                    <a:pt x="320" y="5150"/>
                  </a:lnTo>
                  <a:lnTo>
                    <a:pt x="288" y="5055"/>
                  </a:lnTo>
                  <a:lnTo>
                    <a:pt x="256" y="4959"/>
                  </a:lnTo>
                  <a:lnTo>
                    <a:pt x="224" y="4863"/>
                  </a:lnTo>
                  <a:lnTo>
                    <a:pt x="256" y="4767"/>
                  </a:lnTo>
                  <a:lnTo>
                    <a:pt x="288" y="4511"/>
                  </a:lnTo>
                  <a:lnTo>
                    <a:pt x="384" y="4287"/>
                  </a:lnTo>
                  <a:lnTo>
                    <a:pt x="480" y="4063"/>
                  </a:lnTo>
                  <a:lnTo>
                    <a:pt x="608" y="3871"/>
                  </a:lnTo>
                  <a:lnTo>
                    <a:pt x="736" y="3615"/>
                  </a:lnTo>
                  <a:lnTo>
                    <a:pt x="832" y="3391"/>
                  </a:lnTo>
                  <a:lnTo>
                    <a:pt x="928" y="3135"/>
                  </a:lnTo>
                  <a:lnTo>
                    <a:pt x="992" y="2880"/>
                  </a:lnTo>
                  <a:lnTo>
                    <a:pt x="992" y="2656"/>
                  </a:lnTo>
                  <a:lnTo>
                    <a:pt x="992" y="2432"/>
                  </a:lnTo>
                  <a:lnTo>
                    <a:pt x="928" y="2240"/>
                  </a:lnTo>
                  <a:lnTo>
                    <a:pt x="832" y="2016"/>
                  </a:lnTo>
                  <a:lnTo>
                    <a:pt x="544" y="1472"/>
                  </a:lnTo>
                  <a:lnTo>
                    <a:pt x="416" y="1216"/>
                  </a:lnTo>
                  <a:lnTo>
                    <a:pt x="320" y="961"/>
                  </a:lnTo>
                  <a:lnTo>
                    <a:pt x="288" y="833"/>
                  </a:lnTo>
                  <a:lnTo>
                    <a:pt x="288" y="705"/>
                  </a:lnTo>
                  <a:lnTo>
                    <a:pt x="320" y="577"/>
                  </a:lnTo>
                  <a:lnTo>
                    <a:pt x="352" y="449"/>
                  </a:lnTo>
                  <a:lnTo>
                    <a:pt x="416" y="321"/>
                  </a:lnTo>
                  <a:lnTo>
                    <a:pt x="512" y="225"/>
                  </a:lnTo>
                  <a:lnTo>
                    <a:pt x="608" y="129"/>
                  </a:lnTo>
                  <a:lnTo>
                    <a:pt x="704" y="33"/>
                  </a:lnTo>
                  <a:lnTo>
                    <a:pt x="736" y="3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27;p45"/>
            <p:cNvSpPr/>
            <p:nvPr/>
          </p:nvSpPr>
          <p:spPr>
            <a:xfrm flipH="1">
              <a:off x="7781859" y="2092453"/>
              <a:ext cx="71664" cy="13362"/>
            </a:xfrm>
            <a:custGeom>
              <a:avLst/>
              <a:gdLst/>
              <a:ahLst/>
              <a:cxnLst/>
              <a:rect l="l" t="t" r="r" b="b"/>
              <a:pathLst>
                <a:path w="1888" h="352" extrusionOk="0">
                  <a:moveTo>
                    <a:pt x="640" y="0"/>
                  </a:moveTo>
                  <a:lnTo>
                    <a:pt x="384" y="32"/>
                  </a:lnTo>
                  <a:lnTo>
                    <a:pt x="192" y="128"/>
                  </a:lnTo>
                  <a:lnTo>
                    <a:pt x="1" y="288"/>
                  </a:lnTo>
                  <a:lnTo>
                    <a:pt x="1" y="320"/>
                  </a:lnTo>
                  <a:lnTo>
                    <a:pt x="33" y="320"/>
                  </a:lnTo>
                  <a:lnTo>
                    <a:pt x="448" y="224"/>
                  </a:lnTo>
                  <a:lnTo>
                    <a:pt x="896" y="192"/>
                  </a:lnTo>
                  <a:lnTo>
                    <a:pt x="1152" y="224"/>
                  </a:lnTo>
                  <a:lnTo>
                    <a:pt x="1376" y="256"/>
                  </a:lnTo>
                  <a:lnTo>
                    <a:pt x="1632" y="320"/>
                  </a:lnTo>
                  <a:lnTo>
                    <a:pt x="1888" y="352"/>
                  </a:lnTo>
                  <a:lnTo>
                    <a:pt x="1888" y="320"/>
                  </a:lnTo>
                  <a:lnTo>
                    <a:pt x="1664" y="192"/>
                  </a:lnTo>
                  <a:lnTo>
                    <a:pt x="1408" y="96"/>
                  </a:lnTo>
                  <a:lnTo>
                    <a:pt x="1152" y="3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28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extrusionOk="0">
                  <a:moveTo>
                    <a:pt x="0" y="0"/>
                  </a:moveTo>
                  <a:lnTo>
                    <a:pt x="0" y="32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544" y="512"/>
                  </a:lnTo>
                  <a:lnTo>
                    <a:pt x="480" y="448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29;p45"/>
            <p:cNvSpPr/>
            <p:nvPr/>
          </p:nvSpPr>
          <p:spPr>
            <a:xfrm flipH="1">
              <a:off x="7885066" y="2005031"/>
              <a:ext cx="20649" cy="19436"/>
            </a:xfrm>
            <a:custGeom>
              <a:avLst/>
              <a:gdLst/>
              <a:ahLst/>
              <a:cxnLst/>
              <a:rect l="l" t="t" r="r" b="b"/>
              <a:pathLst>
                <a:path w="544" h="512" fill="none" extrusionOk="0">
                  <a:moveTo>
                    <a:pt x="480" y="448"/>
                  </a:moveTo>
                  <a:lnTo>
                    <a:pt x="416" y="416"/>
                  </a:lnTo>
                  <a:lnTo>
                    <a:pt x="416" y="416"/>
                  </a:lnTo>
                  <a:lnTo>
                    <a:pt x="288" y="288"/>
                  </a:lnTo>
                  <a:lnTo>
                    <a:pt x="288" y="288"/>
                  </a:lnTo>
                  <a:lnTo>
                    <a:pt x="160" y="160"/>
                  </a:lnTo>
                  <a:lnTo>
                    <a:pt x="160" y="160"/>
                  </a:lnTo>
                  <a:lnTo>
                    <a:pt x="96" y="96"/>
                  </a:lnTo>
                  <a:lnTo>
                    <a:pt x="64" y="6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96" y="224"/>
                  </a:lnTo>
                  <a:lnTo>
                    <a:pt x="96" y="224"/>
                  </a:lnTo>
                  <a:lnTo>
                    <a:pt x="192" y="384"/>
                  </a:lnTo>
                  <a:lnTo>
                    <a:pt x="192" y="384"/>
                  </a:lnTo>
                  <a:lnTo>
                    <a:pt x="288" y="448"/>
                  </a:lnTo>
                  <a:lnTo>
                    <a:pt x="352" y="512"/>
                  </a:lnTo>
                  <a:lnTo>
                    <a:pt x="352" y="512"/>
                  </a:lnTo>
                  <a:lnTo>
                    <a:pt x="448" y="512"/>
                  </a:lnTo>
                  <a:lnTo>
                    <a:pt x="448" y="512"/>
                  </a:lnTo>
                  <a:lnTo>
                    <a:pt x="544" y="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0;p45"/>
            <p:cNvSpPr/>
            <p:nvPr/>
          </p:nvSpPr>
          <p:spPr>
            <a:xfrm flipH="1">
              <a:off x="7885066" y="2021999"/>
              <a:ext cx="2467" cy="2467"/>
            </a:xfrm>
            <a:custGeom>
              <a:avLst/>
              <a:gdLst/>
              <a:ahLst/>
              <a:cxnLst/>
              <a:rect l="l" t="t" r="r" b="b"/>
              <a:pathLst>
                <a:path w="65" h="65" fill="none" extrusionOk="0">
                  <a:moveTo>
                    <a:pt x="65" y="65"/>
                  </a:moveTo>
                  <a:lnTo>
                    <a:pt x="65" y="65"/>
                  </a:lnTo>
                  <a:lnTo>
                    <a:pt x="1" y="1"/>
                  </a:lnTo>
                  <a:lnTo>
                    <a:pt x="65" y="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1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extrusionOk="0">
                  <a:moveTo>
                    <a:pt x="9180" y="1"/>
                  </a:moveTo>
                  <a:lnTo>
                    <a:pt x="8700" y="65"/>
                  </a:lnTo>
                  <a:lnTo>
                    <a:pt x="8508" y="97"/>
                  </a:lnTo>
                  <a:lnTo>
                    <a:pt x="8349" y="161"/>
                  </a:lnTo>
                  <a:lnTo>
                    <a:pt x="7837" y="385"/>
                  </a:lnTo>
                  <a:lnTo>
                    <a:pt x="7645" y="513"/>
                  </a:lnTo>
                  <a:lnTo>
                    <a:pt x="7421" y="673"/>
                  </a:lnTo>
                  <a:lnTo>
                    <a:pt x="6941" y="1120"/>
                  </a:lnTo>
                  <a:lnTo>
                    <a:pt x="6685" y="1376"/>
                  </a:lnTo>
                  <a:lnTo>
                    <a:pt x="6397" y="1664"/>
                  </a:lnTo>
                  <a:lnTo>
                    <a:pt x="6078" y="2048"/>
                  </a:lnTo>
                  <a:lnTo>
                    <a:pt x="5758" y="2464"/>
                  </a:lnTo>
                  <a:lnTo>
                    <a:pt x="5406" y="2944"/>
                  </a:lnTo>
                  <a:lnTo>
                    <a:pt x="5054" y="3519"/>
                  </a:lnTo>
                  <a:lnTo>
                    <a:pt x="4670" y="4191"/>
                  </a:lnTo>
                  <a:lnTo>
                    <a:pt x="4255" y="4927"/>
                  </a:lnTo>
                  <a:lnTo>
                    <a:pt x="3935" y="5630"/>
                  </a:lnTo>
                  <a:lnTo>
                    <a:pt x="3583" y="6430"/>
                  </a:lnTo>
                  <a:lnTo>
                    <a:pt x="3199" y="7325"/>
                  </a:lnTo>
                  <a:lnTo>
                    <a:pt x="2847" y="8317"/>
                  </a:lnTo>
                  <a:lnTo>
                    <a:pt x="2112" y="10364"/>
                  </a:lnTo>
                  <a:lnTo>
                    <a:pt x="1408" y="12475"/>
                  </a:lnTo>
                  <a:lnTo>
                    <a:pt x="800" y="14426"/>
                  </a:lnTo>
                  <a:lnTo>
                    <a:pt x="320" y="16057"/>
                  </a:lnTo>
                  <a:lnTo>
                    <a:pt x="65" y="17209"/>
                  </a:lnTo>
                  <a:lnTo>
                    <a:pt x="1" y="17528"/>
                  </a:lnTo>
                  <a:lnTo>
                    <a:pt x="1" y="17688"/>
                  </a:lnTo>
                  <a:lnTo>
                    <a:pt x="65" y="17720"/>
                  </a:lnTo>
                  <a:lnTo>
                    <a:pt x="224" y="17752"/>
                  </a:lnTo>
                  <a:lnTo>
                    <a:pt x="864" y="17784"/>
                  </a:lnTo>
                  <a:lnTo>
                    <a:pt x="1888" y="17848"/>
                  </a:lnTo>
                  <a:lnTo>
                    <a:pt x="3263" y="17880"/>
                  </a:lnTo>
                  <a:lnTo>
                    <a:pt x="5054" y="17912"/>
                  </a:lnTo>
                  <a:lnTo>
                    <a:pt x="9436" y="17912"/>
                  </a:lnTo>
                  <a:lnTo>
                    <a:pt x="11611" y="17848"/>
                  </a:lnTo>
                  <a:lnTo>
                    <a:pt x="12475" y="17816"/>
                  </a:lnTo>
                  <a:lnTo>
                    <a:pt x="13178" y="17752"/>
                  </a:lnTo>
                  <a:lnTo>
                    <a:pt x="13658" y="17688"/>
                  </a:lnTo>
                  <a:lnTo>
                    <a:pt x="13818" y="17656"/>
                  </a:lnTo>
                  <a:lnTo>
                    <a:pt x="13914" y="17624"/>
                  </a:lnTo>
                  <a:lnTo>
                    <a:pt x="13946" y="17464"/>
                  </a:lnTo>
                  <a:lnTo>
                    <a:pt x="13946" y="17049"/>
                  </a:lnTo>
                  <a:lnTo>
                    <a:pt x="13946" y="15705"/>
                  </a:lnTo>
                  <a:lnTo>
                    <a:pt x="13882" y="13754"/>
                  </a:lnTo>
                  <a:lnTo>
                    <a:pt x="13818" y="11515"/>
                  </a:lnTo>
                  <a:lnTo>
                    <a:pt x="13594" y="7070"/>
                  </a:lnTo>
                  <a:lnTo>
                    <a:pt x="13498" y="5342"/>
                  </a:lnTo>
                  <a:lnTo>
                    <a:pt x="13402" y="4287"/>
                  </a:lnTo>
                  <a:lnTo>
                    <a:pt x="13274" y="3647"/>
                  </a:lnTo>
                  <a:lnTo>
                    <a:pt x="13114" y="3007"/>
                  </a:lnTo>
                  <a:lnTo>
                    <a:pt x="12890" y="2368"/>
                  </a:lnTo>
                  <a:lnTo>
                    <a:pt x="12634" y="1760"/>
                  </a:lnTo>
                  <a:lnTo>
                    <a:pt x="12347" y="1216"/>
                  </a:lnTo>
                  <a:lnTo>
                    <a:pt x="12123" y="801"/>
                  </a:lnTo>
                  <a:lnTo>
                    <a:pt x="11899" y="481"/>
                  </a:lnTo>
                  <a:lnTo>
                    <a:pt x="11803" y="385"/>
                  </a:lnTo>
                  <a:lnTo>
                    <a:pt x="11707" y="321"/>
                  </a:lnTo>
                  <a:lnTo>
                    <a:pt x="11515" y="257"/>
                  </a:lnTo>
                  <a:lnTo>
                    <a:pt x="11163" y="161"/>
                  </a:lnTo>
                  <a:lnTo>
                    <a:pt x="10715" y="97"/>
                  </a:lnTo>
                  <a:lnTo>
                    <a:pt x="10204" y="33"/>
                  </a:lnTo>
                  <a:lnTo>
                    <a:pt x="969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2;p45"/>
            <p:cNvSpPr/>
            <p:nvPr/>
          </p:nvSpPr>
          <p:spPr>
            <a:xfrm flipH="1">
              <a:off x="8192218" y="2183481"/>
              <a:ext cx="529355" cy="679977"/>
            </a:xfrm>
            <a:custGeom>
              <a:avLst/>
              <a:gdLst/>
              <a:ahLst/>
              <a:cxnLst/>
              <a:rect l="l" t="t" r="r" b="b"/>
              <a:pathLst>
                <a:path w="13946" h="17913" fill="none" extrusionOk="0">
                  <a:moveTo>
                    <a:pt x="13914" y="17624"/>
                  </a:moveTo>
                  <a:lnTo>
                    <a:pt x="13914" y="17624"/>
                  </a:lnTo>
                  <a:lnTo>
                    <a:pt x="13818" y="17656"/>
                  </a:lnTo>
                  <a:lnTo>
                    <a:pt x="13658" y="17688"/>
                  </a:lnTo>
                  <a:lnTo>
                    <a:pt x="13178" y="17752"/>
                  </a:lnTo>
                  <a:lnTo>
                    <a:pt x="12475" y="17816"/>
                  </a:lnTo>
                  <a:lnTo>
                    <a:pt x="11611" y="17848"/>
                  </a:lnTo>
                  <a:lnTo>
                    <a:pt x="9436" y="17912"/>
                  </a:lnTo>
                  <a:lnTo>
                    <a:pt x="6973" y="17912"/>
                  </a:lnTo>
                  <a:lnTo>
                    <a:pt x="6973" y="17912"/>
                  </a:lnTo>
                  <a:lnTo>
                    <a:pt x="5054" y="17912"/>
                  </a:lnTo>
                  <a:lnTo>
                    <a:pt x="3263" y="17880"/>
                  </a:lnTo>
                  <a:lnTo>
                    <a:pt x="3263" y="17880"/>
                  </a:lnTo>
                  <a:lnTo>
                    <a:pt x="1888" y="17848"/>
                  </a:lnTo>
                  <a:lnTo>
                    <a:pt x="864" y="17784"/>
                  </a:lnTo>
                  <a:lnTo>
                    <a:pt x="224" y="17752"/>
                  </a:lnTo>
                  <a:lnTo>
                    <a:pt x="65" y="17720"/>
                  </a:lnTo>
                  <a:lnTo>
                    <a:pt x="1" y="17688"/>
                  </a:lnTo>
                  <a:lnTo>
                    <a:pt x="1" y="17688"/>
                  </a:lnTo>
                  <a:lnTo>
                    <a:pt x="1" y="17528"/>
                  </a:lnTo>
                  <a:lnTo>
                    <a:pt x="65" y="17209"/>
                  </a:lnTo>
                  <a:lnTo>
                    <a:pt x="320" y="16057"/>
                  </a:lnTo>
                  <a:lnTo>
                    <a:pt x="800" y="14426"/>
                  </a:lnTo>
                  <a:lnTo>
                    <a:pt x="1408" y="12475"/>
                  </a:lnTo>
                  <a:lnTo>
                    <a:pt x="2112" y="10364"/>
                  </a:lnTo>
                  <a:lnTo>
                    <a:pt x="2847" y="8317"/>
                  </a:lnTo>
                  <a:lnTo>
                    <a:pt x="3199" y="7325"/>
                  </a:lnTo>
                  <a:lnTo>
                    <a:pt x="3583" y="6430"/>
                  </a:lnTo>
                  <a:lnTo>
                    <a:pt x="3935" y="5630"/>
                  </a:lnTo>
                  <a:lnTo>
                    <a:pt x="4255" y="4927"/>
                  </a:lnTo>
                  <a:lnTo>
                    <a:pt x="4255" y="4927"/>
                  </a:lnTo>
                  <a:lnTo>
                    <a:pt x="4670" y="4191"/>
                  </a:lnTo>
                  <a:lnTo>
                    <a:pt x="5054" y="3519"/>
                  </a:lnTo>
                  <a:lnTo>
                    <a:pt x="5406" y="2944"/>
                  </a:lnTo>
                  <a:lnTo>
                    <a:pt x="5758" y="2464"/>
                  </a:lnTo>
                  <a:lnTo>
                    <a:pt x="6078" y="2048"/>
                  </a:lnTo>
                  <a:lnTo>
                    <a:pt x="6397" y="1664"/>
                  </a:lnTo>
                  <a:lnTo>
                    <a:pt x="6685" y="1376"/>
                  </a:lnTo>
                  <a:lnTo>
                    <a:pt x="6941" y="1120"/>
                  </a:lnTo>
                  <a:lnTo>
                    <a:pt x="6941" y="1120"/>
                  </a:lnTo>
                  <a:lnTo>
                    <a:pt x="7421" y="673"/>
                  </a:lnTo>
                  <a:lnTo>
                    <a:pt x="7645" y="513"/>
                  </a:lnTo>
                  <a:lnTo>
                    <a:pt x="7837" y="385"/>
                  </a:lnTo>
                  <a:lnTo>
                    <a:pt x="7837" y="385"/>
                  </a:lnTo>
                  <a:lnTo>
                    <a:pt x="8349" y="161"/>
                  </a:lnTo>
                  <a:lnTo>
                    <a:pt x="8349" y="161"/>
                  </a:lnTo>
                  <a:lnTo>
                    <a:pt x="8508" y="97"/>
                  </a:lnTo>
                  <a:lnTo>
                    <a:pt x="8700" y="65"/>
                  </a:lnTo>
                  <a:lnTo>
                    <a:pt x="9180" y="1"/>
                  </a:lnTo>
                  <a:lnTo>
                    <a:pt x="9692" y="1"/>
                  </a:lnTo>
                  <a:lnTo>
                    <a:pt x="10204" y="33"/>
                  </a:lnTo>
                  <a:lnTo>
                    <a:pt x="10715" y="97"/>
                  </a:lnTo>
                  <a:lnTo>
                    <a:pt x="11163" y="161"/>
                  </a:lnTo>
                  <a:lnTo>
                    <a:pt x="11515" y="257"/>
                  </a:lnTo>
                  <a:lnTo>
                    <a:pt x="11707" y="321"/>
                  </a:lnTo>
                  <a:lnTo>
                    <a:pt x="11707" y="321"/>
                  </a:lnTo>
                  <a:lnTo>
                    <a:pt x="11803" y="385"/>
                  </a:lnTo>
                  <a:lnTo>
                    <a:pt x="11899" y="481"/>
                  </a:lnTo>
                  <a:lnTo>
                    <a:pt x="12123" y="801"/>
                  </a:lnTo>
                  <a:lnTo>
                    <a:pt x="12347" y="1216"/>
                  </a:lnTo>
                  <a:lnTo>
                    <a:pt x="12634" y="1760"/>
                  </a:lnTo>
                  <a:lnTo>
                    <a:pt x="12890" y="2368"/>
                  </a:lnTo>
                  <a:lnTo>
                    <a:pt x="13114" y="3007"/>
                  </a:lnTo>
                  <a:lnTo>
                    <a:pt x="13274" y="3647"/>
                  </a:lnTo>
                  <a:lnTo>
                    <a:pt x="13402" y="4287"/>
                  </a:lnTo>
                  <a:lnTo>
                    <a:pt x="13402" y="4287"/>
                  </a:lnTo>
                  <a:lnTo>
                    <a:pt x="13498" y="5342"/>
                  </a:lnTo>
                  <a:lnTo>
                    <a:pt x="13594" y="7070"/>
                  </a:lnTo>
                  <a:lnTo>
                    <a:pt x="13818" y="11515"/>
                  </a:lnTo>
                  <a:lnTo>
                    <a:pt x="13882" y="13754"/>
                  </a:lnTo>
                  <a:lnTo>
                    <a:pt x="13946" y="15705"/>
                  </a:lnTo>
                  <a:lnTo>
                    <a:pt x="13946" y="17049"/>
                  </a:lnTo>
                  <a:lnTo>
                    <a:pt x="13946" y="17464"/>
                  </a:lnTo>
                  <a:lnTo>
                    <a:pt x="13914" y="17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3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34;p45"/>
            <p:cNvSpPr/>
            <p:nvPr/>
          </p:nvSpPr>
          <p:spPr>
            <a:xfrm flipH="1">
              <a:off x="8192218" y="2765066"/>
              <a:ext cx="38" cy="37694"/>
            </a:xfrm>
            <a:custGeom>
              <a:avLst/>
              <a:gdLst/>
              <a:ahLst/>
              <a:cxnLst/>
              <a:rect l="l" t="t" r="r" b="b"/>
              <a:pathLst>
                <a:path w="1" h="99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1" y="99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35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extrusionOk="0">
                  <a:moveTo>
                    <a:pt x="352" y="1"/>
                  </a:moveTo>
                  <a:lnTo>
                    <a:pt x="0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336;p45"/>
            <p:cNvSpPr/>
            <p:nvPr/>
          </p:nvSpPr>
          <p:spPr>
            <a:xfrm flipH="1">
              <a:off x="8192218" y="2761422"/>
              <a:ext cx="520853" cy="48589"/>
            </a:xfrm>
            <a:custGeom>
              <a:avLst/>
              <a:gdLst/>
              <a:ahLst/>
              <a:cxnLst/>
              <a:rect l="l" t="t" r="r" b="b"/>
              <a:pathLst>
                <a:path w="13722" h="1280" fill="none" extrusionOk="0">
                  <a:moveTo>
                    <a:pt x="13722" y="1"/>
                  </a:moveTo>
                  <a:lnTo>
                    <a:pt x="352" y="1"/>
                  </a:lnTo>
                  <a:lnTo>
                    <a:pt x="0" y="1280"/>
                  </a:lnTo>
                  <a:lnTo>
                    <a:pt x="13722" y="1280"/>
                  </a:lnTo>
                  <a:lnTo>
                    <a:pt x="13722" y="1280"/>
                  </a:lnTo>
                  <a:lnTo>
                    <a:pt x="13722" y="1088"/>
                  </a:lnTo>
                  <a:lnTo>
                    <a:pt x="13722" y="1088"/>
                  </a:lnTo>
                  <a:lnTo>
                    <a:pt x="13722" y="97"/>
                  </a:lnTo>
                  <a:lnTo>
                    <a:pt x="13722" y="97"/>
                  </a:lnTo>
                  <a:lnTo>
                    <a:pt x="13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337;p45"/>
            <p:cNvSpPr/>
            <p:nvPr/>
          </p:nvSpPr>
          <p:spPr>
            <a:xfrm flipH="1">
              <a:off x="7853485" y="2253935"/>
              <a:ext cx="604625" cy="616812"/>
            </a:xfrm>
            <a:custGeom>
              <a:avLst/>
              <a:gdLst/>
              <a:ahLst/>
              <a:cxnLst/>
              <a:rect l="l" t="t" r="r" b="b"/>
              <a:pathLst>
                <a:path w="15929" h="16249" extrusionOk="0">
                  <a:moveTo>
                    <a:pt x="768" y="0"/>
                  </a:moveTo>
                  <a:lnTo>
                    <a:pt x="608" y="32"/>
                  </a:lnTo>
                  <a:lnTo>
                    <a:pt x="448" y="96"/>
                  </a:lnTo>
                  <a:lnTo>
                    <a:pt x="320" y="192"/>
                  </a:lnTo>
                  <a:lnTo>
                    <a:pt x="192" y="352"/>
                  </a:lnTo>
                  <a:lnTo>
                    <a:pt x="128" y="512"/>
                  </a:lnTo>
                  <a:lnTo>
                    <a:pt x="64" y="704"/>
                  </a:lnTo>
                  <a:lnTo>
                    <a:pt x="32" y="928"/>
                  </a:lnTo>
                  <a:lnTo>
                    <a:pt x="0" y="1151"/>
                  </a:lnTo>
                  <a:lnTo>
                    <a:pt x="0" y="1439"/>
                  </a:lnTo>
                  <a:lnTo>
                    <a:pt x="64" y="2047"/>
                  </a:lnTo>
                  <a:lnTo>
                    <a:pt x="192" y="2751"/>
                  </a:lnTo>
                  <a:lnTo>
                    <a:pt x="384" y="3550"/>
                  </a:lnTo>
                  <a:lnTo>
                    <a:pt x="640" y="4382"/>
                  </a:lnTo>
                  <a:lnTo>
                    <a:pt x="928" y="5245"/>
                  </a:lnTo>
                  <a:lnTo>
                    <a:pt x="1216" y="6173"/>
                  </a:lnTo>
                  <a:lnTo>
                    <a:pt x="1567" y="7069"/>
                  </a:lnTo>
                  <a:lnTo>
                    <a:pt x="1951" y="7964"/>
                  </a:lnTo>
                  <a:lnTo>
                    <a:pt x="2335" y="8828"/>
                  </a:lnTo>
                  <a:lnTo>
                    <a:pt x="2751" y="9659"/>
                  </a:lnTo>
                  <a:lnTo>
                    <a:pt x="3135" y="10427"/>
                  </a:lnTo>
                  <a:lnTo>
                    <a:pt x="3550" y="11099"/>
                  </a:lnTo>
                  <a:lnTo>
                    <a:pt x="3934" y="11674"/>
                  </a:lnTo>
                  <a:lnTo>
                    <a:pt x="4286" y="12122"/>
                  </a:lnTo>
                  <a:lnTo>
                    <a:pt x="4478" y="12314"/>
                  </a:lnTo>
                  <a:lnTo>
                    <a:pt x="4638" y="12442"/>
                  </a:lnTo>
                  <a:lnTo>
                    <a:pt x="5150" y="12826"/>
                  </a:lnTo>
                  <a:lnTo>
                    <a:pt x="5725" y="13178"/>
                  </a:lnTo>
                  <a:lnTo>
                    <a:pt x="6365" y="13529"/>
                  </a:lnTo>
                  <a:lnTo>
                    <a:pt x="7037" y="13849"/>
                  </a:lnTo>
                  <a:lnTo>
                    <a:pt x="7772" y="14169"/>
                  </a:lnTo>
                  <a:lnTo>
                    <a:pt x="8476" y="14457"/>
                  </a:lnTo>
                  <a:lnTo>
                    <a:pt x="9947" y="14969"/>
                  </a:lnTo>
                  <a:lnTo>
                    <a:pt x="11387" y="15417"/>
                  </a:lnTo>
                  <a:lnTo>
                    <a:pt x="12698" y="15800"/>
                  </a:lnTo>
                  <a:lnTo>
                    <a:pt x="13786" y="16056"/>
                  </a:lnTo>
                  <a:lnTo>
                    <a:pt x="14585" y="16248"/>
                  </a:lnTo>
                  <a:lnTo>
                    <a:pt x="14649" y="16248"/>
                  </a:lnTo>
                  <a:lnTo>
                    <a:pt x="14713" y="16216"/>
                  </a:lnTo>
                  <a:lnTo>
                    <a:pt x="14873" y="16024"/>
                  </a:lnTo>
                  <a:lnTo>
                    <a:pt x="15033" y="15736"/>
                  </a:lnTo>
                  <a:lnTo>
                    <a:pt x="15161" y="15385"/>
                  </a:lnTo>
                  <a:lnTo>
                    <a:pt x="15321" y="14905"/>
                  </a:lnTo>
                  <a:lnTo>
                    <a:pt x="15449" y="14393"/>
                  </a:lnTo>
                  <a:lnTo>
                    <a:pt x="15705" y="13274"/>
                  </a:lnTo>
                  <a:lnTo>
                    <a:pt x="15865" y="12154"/>
                  </a:lnTo>
                  <a:lnTo>
                    <a:pt x="15929" y="11610"/>
                  </a:lnTo>
                  <a:lnTo>
                    <a:pt x="15929" y="11131"/>
                  </a:lnTo>
                  <a:lnTo>
                    <a:pt x="15929" y="10715"/>
                  </a:lnTo>
                  <a:lnTo>
                    <a:pt x="15897" y="10395"/>
                  </a:lnTo>
                  <a:lnTo>
                    <a:pt x="15865" y="10267"/>
                  </a:lnTo>
                  <a:lnTo>
                    <a:pt x="15801" y="10171"/>
                  </a:lnTo>
                  <a:lnTo>
                    <a:pt x="15737" y="10107"/>
                  </a:lnTo>
                  <a:lnTo>
                    <a:pt x="15673" y="10075"/>
                  </a:lnTo>
                  <a:lnTo>
                    <a:pt x="14905" y="9915"/>
                  </a:lnTo>
                  <a:lnTo>
                    <a:pt x="13850" y="9723"/>
                  </a:lnTo>
                  <a:lnTo>
                    <a:pt x="11451" y="9308"/>
                  </a:lnTo>
                  <a:lnTo>
                    <a:pt x="10299" y="9116"/>
                  </a:lnTo>
                  <a:lnTo>
                    <a:pt x="9276" y="8924"/>
                  </a:lnTo>
                  <a:lnTo>
                    <a:pt x="8540" y="8732"/>
                  </a:lnTo>
                  <a:lnTo>
                    <a:pt x="8284" y="8668"/>
                  </a:lnTo>
                  <a:lnTo>
                    <a:pt x="8156" y="8604"/>
                  </a:lnTo>
                  <a:lnTo>
                    <a:pt x="7836" y="8316"/>
                  </a:lnTo>
                  <a:lnTo>
                    <a:pt x="7357" y="7772"/>
                  </a:lnTo>
                  <a:lnTo>
                    <a:pt x="6749" y="7005"/>
                  </a:lnTo>
                  <a:lnTo>
                    <a:pt x="6045" y="6109"/>
                  </a:lnTo>
                  <a:lnTo>
                    <a:pt x="5278" y="5150"/>
                  </a:lnTo>
                  <a:lnTo>
                    <a:pt x="4510" y="4126"/>
                  </a:lnTo>
                  <a:lnTo>
                    <a:pt x="3838" y="3166"/>
                  </a:lnTo>
                  <a:lnTo>
                    <a:pt x="3231" y="2271"/>
                  </a:lnTo>
                  <a:lnTo>
                    <a:pt x="2911" y="1759"/>
                  </a:lnTo>
                  <a:lnTo>
                    <a:pt x="2559" y="1311"/>
                  </a:lnTo>
                  <a:lnTo>
                    <a:pt x="2271" y="928"/>
                  </a:lnTo>
                  <a:lnTo>
                    <a:pt x="1951" y="640"/>
                  </a:lnTo>
                  <a:lnTo>
                    <a:pt x="1695" y="384"/>
                  </a:lnTo>
                  <a:lnTo>
                    <a:pt x="1440" y="224"/>
                  </a:lnTo>
                  <a:lnTo>
                    <a:pt x="1184" y="96"/>
                  </a:lnTo>
                  <a:lnTo>
                    <a:pt x="960" y="3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38;p45"/>
            <p:cNvSpPr/>
            <p:nvPr/>
          </p:nvSpPr>
          <p:spPr>
            <a:xfrm flipH="1">
              <a:off x="7684726" y="2579290"/>
              <a:ext cx="251355" cy="309640"/>
            </a:xfrm>
            <a:custGeom>
              <a:avLst/>
              <a:gdLst/>
              <a:ahLst/>
              <a:cxnLst/>
              <a:rect l="l" t="t" r="r" b="b"/>
              <a:pathLst>
                <a:path w="6622" h="8157" extrusionOk="0">
                  <a:moveTo>
                    <a:pt x="2847" y="1"/>
                  </a:moveTo>
                  <a:lnTo>
                    <a:pt x="2399" y="481"/>
                  </a:lnTo>
                  <a:lnTo>
                    <a:pt x="1888" y="928"/>
                  </a:lnTo>
                  <a:lnTo>
                    <a:pt x="1248" y="1472"/>
                  </a:lnTo>
                  <a:lnTo>
                    <a:pt x="1024" y="1728"/>
                  </a:lnTo>
                  <a:lnTo>
                    <a:pt x="960" y="1856"/>
                  </a:lnTo>
                  <a:lnTo>
                    <a:pt x="896" y="1984"/>
                  </a:lnTo>
                  <a:lnTo>
                    <a:pt x="864" y="2112"/>
                  </a:lnTo>
                  <a:lnTo>
                    <a:pt x="832" y="2240"/>
                  </a:lnTo>
                  <a:lnTo>
                    <a:pt x="832" y="2368"/>
                  </a:lnTo>
                  <a:lnTo>
                    <a:pt x="864" y="2496"/>
                  </a:lnTo>
                  <a:lnTo>
                    <a:pt x="896" y="2592"/>
                  </a:lnTo>
                  <a:lnTo>
                    <a:pt x="960" y="2720"/>
                  </a:lnTo>
                  <a:lnTo>
                    <a:pt x="1056" y="2816"/>
                  </a:lnTo>
                  <a:lnTo>
                    <a:pt x="1152" y="2911"/>
                  </a:lnTo>
                  <a:lnTo>
                    <a:pt x="1024" y="2943"/>
                  </a:lnTo>
                  <a:lnTo>
                    <a:pt x="736" y="3103"/>
                  </a:lnTo>
                  <a:lnTo>
                    <a:pt x="576" y="3199"/>
                  </a:lnTo>
                  <a:lnTo>
                    <a:pt x="448" y="3359"/>
                  </a:lnTo>
                  <a:lnTo>
                    <a:pt x="320" y="3519"/>
                  </a:lnTo>
                  <a:lnTo>
                    <a:pt x="256" y="3743"/>
                  </a:lnTo>
                  <a:lnTo>
                    <a:pt x="256" y="3871"/>
                  </a:lnTo>
                  <a:lnTo>
                    <a:pt x="320" y="3999"/>
                  </a:lnTo>
                  <a:lnTo>
                    <a:pt x="384" y="4127"/>
                  </a:lnTo>
                  <a:lnTo>
                    <a:pt x="448" y="4223"/>
                  </a:lnTo>
                  <a:lnTo>
                    <a:pt x="608" y="4415"/>
                  </a:lnTo>
                  <a:lnTo>
                    <a:pt x="672" y="4479"/>
                  </a:lnTo>
                  <a:lnTo>
                    <a:pt x="448" y="4575"/>
                  </a:lnTo>
                  <a:lnTo>
                    <a:pt x="256" y="4735"/>
                  </a:lnTo>
                  <a:lnTo>
                    <a:pt x="97" y="4958"/>
                  </a:lnTo>
                  <a:lnTo>
                    <a:pt x="1" y="5214"/>
                  </a:lnTo>
                  <a:lnTo>
                    <a:pt x="1" y="5374"/>
                  </a:lnTo>
                  <a:lnTo>
                    <a:pt x="65" y="5534"/>
                  </a:lnTo>
                  <a:lnTo>
                    <a:pt x="129" y="5662"/>
                  </a:lnTo>
                  <a:lnTo>
                    <a:pt x="192" y="5790"/>
                  </a:lnTo>
                  <a:lnTo>
                    <a:pt x="352" y="5950"/>
                  </a:lnTo>
                  <a:lnTo>
                    <a:pt x="448" y="6014"/>
                  </a:lnTo>
                  <a:lnTo>
                    <a:pt x="352" y="6078"/>
                  </a:lnTo>
                  <a:lnTo>
                    <a:pt x="192" y="6270"/>
                  </a:lnTo>
                  <a:lnTo>
                    <a:pt x="129" y="6430"/>
                  </a:lnTo>
                  <a:lnTo>
                    <a:pt x="65" y="6590"/>
                  </a:lnTo>
                  <a:lnTo>
                    <a:pt x="33" y="6750"/>
                  </a:lnTo>
                  <a:lnTo>
                    <a:pt x="33" y="6942"/>
                  </a:lnTo>
                  <a:lnTo>
                    <a:pt x="65" y="7005"/>
                  </a:lnTo>
                  <a:lnTo>
                    <a:pt x="129" y="7101"/>
                  </a:lnTo>
                  <a:lnTo>
                    <a:pt x="288" y="7293"/>
                  </a:lnTo>
                  <a:lnTo>
                    <a:pt x="480" y="7453"/>
                  </a:lnTo>
                  <a:lnTo>
                    <a:pt x="768" y="7613"/>
                  </a:lnTo>
                  <a:lnTo>
                    <a:pt x="1088" y="7773"/>
                  </a:lnTo>
                  <a:lnTo>
                    <a:pt x="1472" y="7901"/>
                  </a:lnTo>
                  <a:lnTo>
                    <a:pt x="1856" y="7997"/>
                  </a:lnTo>
                  <a:lnTo>
                    <a:pt x="2271" y="8061"/>
                  </a:lnTo>
                  <a:lnTo>
                    <a:pt x="2687" y="8125"/>
                  </a:lnTo>
                  <a:lnTo>
                    <a:pt x="3103" y="8157"/>
                  </a:lnTo>
                  <a:lnTo>
                    <a:pt x="3519" y="8125"/>
                  </a:lnTo>
                  <a:lnTo>
                    <a:pt x="3903" y="8093"/>
                  </a:lnTo>
                  <a:lnTo>
                    <a:pt x="4255" y="8029"/>
                  </a:lnTo>
                  <a:lnTo>
                    <a:pt x="4574" y="7901"/>
                  </a:lnTo>
                  <a:lnTo>
                    <a:pt x="4830" y="7709"/>
                  </a:lnTo>
                  <a:lnTo>
                    <a:pt x="4958" y="7613"/>
                  </a:lnTo>
                  <a:lnTo>
                    <a:pt x="5054" y="7517"/>
                  </a:lnTo>
                  <a:lnTo>
                    <a:pt x="5118" y="7389"/>
                  </a:lnTo>
                  <a:lnTo>
                    <a:pt x="5150" y="7293"/>
                  </a:lnTo>
                  <a:lnTo>
                    <a:pt x="5150" y="7197"/>
                  </a:lnTo>
                  <a:lnTo>
                    <a:pt x="5150" y="7133"/>
                  </a:lnTo>
                  <a:lnTo>
                    <a:pt x="5054" y="7005"/>
                  </a:lnTo>
                  <a:lnTo>
                    <a:pt x="4926" y="6910"/>
                  </a:lnTo>
                  <a:lnTo>
                    <a:pt x="4798" y="6814"/>
                  </a:lnTo>
                  <a:lnTo>
                    <a:pt x="4638" y="6782"/>
                  </a:lnTo>
                  <a:lnTo>
                    <a:pt x="4510" y="6750"/>
                  </a:lnTo>
                  <a:lnTo>
                    <a:pt x="4734" y="6718"/>
                  </a:lnTo>
                  <a:lnTo>
                    <a:pt x="4990" y="6654"/>
                  </a:lnTo>
                  <a:lnTo>
                    <a:pt x="5246" y="6590"/>
                  </a:lnTo>
                  <a:lnTo>
                    <a:pt x="5534" y="6462"/>
                  </a:lnTo>
                  <a:lnTo>
                    <a:pt x="5822" y="6302"/>
                  </a:lnTo>
                  <a:lnTo>
                    <a:pt x="5918" y="6206"/>
                  </a:lnTo>
                  <a:lnTo>
                    <a:pt x="6014" y="6110"/>
                  </a:lnTo>
                  <a:lnTo>
                    <a:pt x="6110" y="5982"/>
                  </a:lnTo>
                  <a:lnTo>
                    <a:pt x="6142" y="5854"/>
                  </a:lnTo>
                  <a:lnTo>
                    <a:pt x="6174" y="5694"/>
                  </a:lnTo>
                  <a:lnTo>
                    <a:pt x="6174" y="5566"/>
                  </a:lnTo>
                  <a:lnTo>
                    <a:pt x="6142" y="5470"/>
                  </a:lnTo>
                  <a:lnTo>
                    <a:pt x="6078" y="5374"/>
                  </a:lnTo>
                  <a:lnTo>
                    <a:pt x="6014" y="5278"/>
                  </a:lnTo>
                  <a:lnTo>
                    <a:pt x="5918" y="5182"/>
                  </a:lnTo>
                  <a:lnTo>
                    <a:pt x="5726" y="5086"/>
                  </a:lnTo>
                  <a:lnTo>
                    <a:pt x="5502" y="4990"/>
                  </a:lnTo>
                  <a:lnTo>
                    <a:pt x="5310" y="4958"/>
                  </a:lnTo>
                  <a:lnTo>
                    <a:pt x="5086" y="4895"/>
                  </a:lnTo>
                  <a:lnTo>
                    <a:pt x="5342" y="4863"/>
                  </a:lnTo>
                  <a:lnTo>
                    <a:pt x="5566" y="4831"/>
                  </a:lnTo>
                  <a:lnTo>
                    <a:pt x="5822" y="4735"/>
                  </a:lnTo>
                  <a:lnTo>
                    <a:pt x="6078" y="4607"/>
                  </a:lnTo>
                  <a:lnTo>
                    <a:pt x="6334" y="4447"/>
                  </a:lnTo>
                  <a:lnTo>
                    <a:pt x="6429" y="4351"/>
                  </a:lnTo>
                  <a:lnTo>
                    <a:pt x="6493" y="4223"/>
                  </a:lnTo>
                  <a:lnTo>
                    <a:pt x="6557" y="4095"/>
                  </a:lnTo>
                  <a:lnTo>
                    <a:pt x="6589" y="3967"/>
                  </a:lnTo>
                  <a:lnTo>
                    <a:pt x="6621" y="3807"/>
                  </a:lnTo>
                  <a:lnTo>
                    <a:pt x="6589" y="3679"/>
                  </a:lnTo>
                  <a:lnTo>
                    <a:pt x="6557" y="3583"/>
                  </a:lnTo>
                  <a:lnTo>
                    <a:pt x="6493" y="3487"/>
                  </a:lnTo>
                  <a:lnTo>
                    <a:pt x="6397" y="3391"/>
                  </a:lnTo>
                  <a:lnTo>
                    <a:pt x="6302" y="3327"/>
                  </a:lnTo>
                  <a:lnTo>
                    <a:pt x="6110" y="3231"/>
                  </a:lnTo>
                  <a:lnTo>
                    <a:pt x="5886" y="3167"/>
                  </a:lnTo>
                  <a:lnTo>
                    <a:pt x="5694" y="3167"/>
                  </a:lnTo>
                  <a:lnTo>
                    <a:pt x="5470" y="3135"/>
                  </a:lnTo>
                  <a:lnTo>
                    <a:pt x="5630" y="3039"/>
                  </a:lnTo>
                  <a:lnTo>
                    <a:pt x="5790" y="2975"/>
                  </a:lnTo>
                  <a:lnTo>
                    <a:pt x="5982" y="2848"/>
                  </a:lnTo>
                  <a:lnTo>
                    <a:pt x="6142" y="2688"/>
                  </a:lnTo>
                  <a:lnTo>
                    <a:pt x="6270" y="2496"/>
                  </a:lnTo>
                  <a:lnTo>
                    <a:pt x="6365" y="2304"/>
                  </a:lnTo>
                  <a:lnTo>
                    <a:pt x="6397" y="2208"/>
                  </a:lnTo>
                  <a:lnTo>
                    <a:pt x="6397" y="2080"/>
                  </a:lnTo>
                  <a:lnTo>
                    <a:pt x="6334" y="1888"/>
                  </a:lnTo>
                  <a:lnTo>
                    <a:pt x="6238" y="1760"/>
                  </a:lnTo>
                  <a:lnTo>
                    <a:pt x="6110" y="1632"/>
                  </a:lnTo>
                  <a:lnTo>
                    <a:pt x="5918" y="1568"/>
                  </a:lnTo>
                  <a:lnTo>
                    <a:pt x="5694" y="1536"/>
                  </a:lnTo>
                  <a:lnTo>
                    <a:pt x="5438" y="1504"/>
                  </a:lnTo>
                  <a:lnTo>
                    <a:pt x="4894" y="1504"/>
                  </a:lnTo>
                  <a:lnTo>
                    <a:pt x="3743" y="1568"/>
                  </a:lnTo>
                  <a:lnTo>
                    <a:pt x="3231" y="1568"/>
                  </a:lnTo>
                  <a:lnTo>
                    <a:pt x="3039" y="1536"/>
                  </a:lnTo>
                  <a:lnTo>
                    <a:pt x="2847" y="1472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39;p45"/>
            <p:cNvSpPr/>
            <p:nvPr/>
          </p:nvSpPr>
          <p:spPr>
            <a:xfrm flipH="1">
              <a:off x="7761210" y="2809973"/>
              <a:ext cx="155436" cy="27977"/>
            </a:xfrm>
            <a:custGeom>
              <a:avLst/>
              <a:gdLst/>
              <a:ahLst/>
              <a:cxnLst/>
              <a:rect l="l" t="t" r="r" b="b"/>
              <a:pathLst>
                <a:path w="4095" h="737" extrusionOk="0">
                  <a:moveTo>
                    <a:pt x="0" y="1"/>
                  </a:moveTo>
                  <a:lnTo>
                    <a:pt x="480" y="225"/>
                  </a:lnTo>
                  <a:lnTo>
                    <a:pt x="992" y="417"/>
                  </a:lnTo>
                  <a:lnTo>
                    <a:pt x="1472" y="545"/>
                  </a:lnTo>
                  <a:lnTo>
                    <a:pt x="1983" y="641"/>
                  </a:lnTo>
                  <a:lnTo>
                    <a:pt x="2495" y="705"/>
                  </a:lnTo>
                  <a:lnTo>
                    <a:pt x="3007" y="737"/>
                  </a:lnTo>
                  <a:lnTo>
                    <a:pt x="3551" y="737"/>
                  </a:lnTo>
                  <a:lnTo>
                    <a:pt x="4062" y="673"/>
                  </a:lnTo>
                  <a:lnTo>
                    <a:pt x="4094" y="641"/>
                  </a:lnTo>
                  <a:lnTo>
                    <a:pt x="4094" y="609"/>
                  </a:lnTo>
                  <a:lnTo>
                    <a:pt x="4062" y="577"/>
                  </a:lnTo>
                  <a:lnTo>
                    <a:pt x="3039" y="545"/>
                  </a:lnTo>
                  <a:lnTo>
                    <a:pt x="2015" y="417"/>
                  </a:lnTo>
                  <a:lnTo>
                    <a:pt x="992" y="2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;p45"/>
            <p:cNvSpPr/>
            <p:nvPr/>
          </p:nvSpPr>
          <p:spPr>
            <a:xfrm flipH="1">
              <a:off x="7739347" y="2749275"/>
              <a:ext cx="171226" cy="25547"/>
            </a:xfrm>
            <a:custGeom>
              <a:avLst/>
              <a:gdLst/>
              <a:ahLst/>
              <a:cxnLst/>
              <a:rect l="l" t="t" r="r" b="b"/>
              <a:pathLst>
                <a:path w="4511" h="673" extrusionOk="0">
                  <a:moveTo>
                    <a:pt x="0" y="1"/>
                  </a:moveTo>
                  <a:lnTo>
                    <a:pt x="0" y="33"/>
                  </a:lnTo>
                  <a:lnTo>
                    <a:pt x="544" y="257"/>
                  </a:lnTo>
                  <a:lnTo>
                    <a:pt x="1088" y="417"/>
                  </a:lnTo>
                  <a:lnTo>
                    <a:pt x="1631" y="576"/>
                  </a:lnTo>
                  <a:lnTo>
                    <a:pt x="2207" y="640"/>
                  </a:lnTo>
                  <a:lnTo>
                    <a:pt x="2751" y="672"/>
                  </a:lnTo>
                  <a:lnTo>
                    <a:pt x="3327" y="672"/>
                  </a:lnTo>
                  <a:lnTo>
                    <a:pt x="3902" y="576"/>
                  </a:lnTo>
                  <a:lnTo>
                    <a:pt x="4478" y="480"/>
                  </a:lnTo>
                  <a:lnTo>
                    <a:pt x="4510" y="417"/>
                  </a:lnTo>
                  <a:lnTo>
                    <a:pt x="4510" y="385"/>
                  </a:lnTo>
                  <a:lnTo>
                    <a:pt x="4062" y="449"/>
                  </a:lnTo>
                  <a:lnTo>
                    <a:pt x="3519" y="480"/>
                  </a:lnTo>
                  <a:lnTo>
                    <a:pt x="2943" y="480"/>
                  </a:lnTo>
                  <a:lnTo>
                    <a:pt x="2335" y="417"/>
                  </a:lnTo>
                  <a:lnTo>
                    <a:pt x="1695" y="353"/>
                  </a:lnTo>
                  <a:lnTo>
                    <a:pt x="1088" y="257"/>
                  </a:lnTo>
                  <a:lnTo>
                    <a:pt x="512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1;p45"/>
            <p:cNvSpPr/>
            <p:nvPr/>
          </p:nvSpPr>
          <p:spPr>
            <a:xfrm flipH="1">
              <a:off x="7723594" y="2691006"/>
              <a:ext cx="167544" cy="21903"/>
            </a:xfrm>
            <a:custGeom>
              <a:avLst/>
              <a:gdLst/>
              <a:ahLst/>
              <a:cxnLst/>
              <a:rect l="l" t="t" r="r" b="b"/>
              <a:pathLst>
                <a:path w="4414" h="577" extrusionOk="0">
                  <a:moveTo>
                    <a:pt x="0" y="0"/>
                  </a:moveTo>
                  <a:lnTo>
                    <a:pt x="32" y="32"/>
                  </a:lnTo>
                  <a:lnTo>
                    <a:pt x="288" y="160"/>
                  </a:lnTo>
                  <a:lnTo>
                    <a:pt x="576" y="256"/>
                  </a:lnTo>
                  <a:lnTo>
                    <a:pt x="864" y="352"/>
                  </a:lnTo>
                  <a:lnTo>
                    <a:pt x="1183" y="416"/>
                  </a:lnTo>
                  <a:lnTo>
                    <a:pt x="1791" y="512"/>
                  </a:lnTo>
                  <a:lnTo>
                    <a:pt x="2399" y="576"/>
                  </a:lnTo>
                  <a:lnTo>
                    <a:pt x="2911" y="576"/>
                  </a:lnTo>
                  <a:lnTo>
                    <a:pt x="3422" y="512"/>
                  </a:lnTo>
                  <a:lnTo>
                    <a:pt x="3902" y="384"/>
                  </a:lnTo>
                  <a:lnTo>
                    <a:pt x="4414" y="192"/>
                  </a:lnTo>
                  <a:lnTo>
                    <a:pt x="4414" y="160"/>
                  </a:lnTo>
                  <a:lnTo>
                    <a:pt x="4382" y="128"/>
                  </a:lnTo>
                  <a:lnTo>
                    <a:pt x="3838" y="256"/>
                  </a:lnTo>
                  <a:lnTo>
                    <a:pt x="3294" y="320"/>
                  </a:lnTo>
                  <a:lnTo>
                    <a:pt x="2751" y="352"/>
                  </a:lnTo>
                  <a:lnTo>
                    <a:pt x="2207" y="352"/>
                  </a:lnTo>
                  <a:lnTo>
                    <a:pt x="1663" y="288"/>
                  </a:lnTo>
                  <a:lnTo>
                    <a:pt x="1119" y="224"/>
                  </a:lnTo>
                  <a:lnTo>
                    <a:pt x="576" y="12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2;p45"/>
            <p:cNvSpPr/>
            <p:nvPr/>
          </p:nvSpPr>
          <p:spPr>
            <a:xfrm flipH="1">
              <a:off x="8224975" y="2234499"/>
              <a:ext cx="247711" cy="331505"/>
            </a:xfrm>
            <a:custGeom>
              <a:avLst/>
              <a:gdLst/>
              <a:ahLst/>
              <a:cxnLst/>
              <a:rect l="l" t="t" r="r" b="b"/>
              <a:pathLst>
                <a:path w="6526" h="8733" extrusionOk="0">
                  <a:moveTo>
                    <a:pt x="832" y="0"/>
                  </a:moveTo>
                  <a:lnTo>
                    <a:pt x="640" y="32"/>
                  </a:lnTo>
                  <a:lnTo>
                    <a:pt x="448" y="96"/>
                  </a:lnTo>
                  <a:lnTo>
                    <a:pt x="288" y="256"/>
                  </a:lnTo>
                  <a:lnTo>
                    <a:pt x="160" y="480"/>
                  </a:lnTo>
                  <a:lnTo>
                    <a:pt x="64" y="736"/>
                  </a:lnTo>
                  <a:lnTo>
                    <a:pt x="32" y="1056"/>
                  </a:lnTo>
                  <a:lnTo>
                    <a:pt x="0" y="1440"/>
                  </a:lnTo>
                  <a:lnTo>
                    <a:pt x="32" y="1855"/>
                  </a:lnTo>
                  <a:lnTo>
                    <a:pt x="64" y="2335"/>
                  </a:lnTo>
                  <a:lnTo>
                    <a:pt x="160" y="2879"/>
                  </a:lnTo>
                  <a:lnTo>
                    <a:pt x="512" y="4350"/>
                  </a:lnTo>
                  <a:lnTo>
                    <a:pt x="928" y="5821"/>
                  </a:lnTo>
                  <a:lnTo>
                    <a:pt x="1408" y="7293"/>
                  </a:lnTo>
                  <a:lnTo>
                    <a:pt x="1887" y="8732"/>
                  </a:lnTo>
                  <a:lnTo>
                    <a:pt x="6525" y="6077"/>
                  </a:lnTo>
                  <a:lnTo>
                    <a:pt x="2719" y="1440"/>
                  </a:lnTo>
                  <a:lnTo>
                    <a:pt x="2367" y="1024"/>
                  </a:lnTo>
                  <a:lnTo>
                    <a:pt x="1983" y="640"/>
                  </a:lnTo>
                  <a:lnTo>
                    <a:pt x="1664" y="384"/>
                  </a:lnTo>
                  <a:lnTo>
                    <a:pt x="1376" y="192"/>
                  </a:lnTo>
                  <a:lnTo>
                    <a:pt x="1088" y="64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3;p45"/>
            <p:cNvSpPr/>
            <p:nvPr/>
          </p:nvSpPr>
          <p:spPr>
            <a:xfrm flipH="1">
              <a:off x="8222546" y="2318277"/>
              <a:ext cx="121464" cy="156661"/>
            </a:xfrm>
            <a:custGeom>
              <a:avLst/>
              <a:gdLst/>
              <a:ahLst/>
              <a:cxnLst/>
              <a:rect l="l" t="t" r="r" b="b"/>
              <a:pathLst>
                <a:path w="3200" h="4127" extrusionOk="0">
                  <a:moveTo>
                    <a:pt x="1" y="0"/>
                  </a:moveTo>
                  <a:lnTo>
                    <a:pt x="768" y="992"/>
                  </a:lnTo>
                  <a:lnTo>
                    <a:pt x="1504" y="1951"/>
                  </a:lnTo>
                  <a:lnTo>
                    <a:pt x="2304" y="2911"/>
                  </a:lnTo>
                  <a:lnTo>
                    <a:pt x="2719" y="3359"/>
                  </a:lnTo>
                  <a:lnTo>
                    <a:pt x="3103" y="3838"/>
                  </a:lnTo>
                  <a:lnTo>
                    <a:pt x="2943" y="3966"/>
                  </a:lnTo>
                  <a:lnTo>
                    <a:pt x="2719" y="4094"/>
                  </a:lnTo>
                  <a:lnTo>
                    <a:pt x="2687" y="4126"/>
                  </a:lnTo>
                  <a:lnTo>
                    <a:pt x="2751" y="4126"/>
                  </a:lnTo>
                  <a:lnTo>
                    <a:pt x="3007" y="3998"/>
                  </a:lnTo>
                  <a:lnTo>
                    <a:pt x="3135" y="3902"/>
                  </a:lnTo>
                  <a:lnTo>
                    <a:pt x="3199" y="3870"/>
                  </a:lnTo>
                  <a:lnTo>
                    <a:pt x="2783" y="3327"/>
                  </a:lnTo>
                  <a:lnTo>
                    <a:pt x="2400" y="2815"/>
                  </a:lnTo>
                  <a:lnTo>
                    <a:pt x="2048" y="2335"/>
                  </a:lnTo>
                  <a:lnTo>
                    <a:pt x="1664" y="1887"/>
                  </a:lnTo>
                  <a:lnTo>
                    <a:pt x="992" y="1088"/>
                  </a:lnTo>
                  <a:lnTo>
                    <a:pt x="960" y="1056"/>
                  </a:lnTo>
                  <a:lnTo>
                    <a:pt x="864" y="864"/>
                  </a:lnTo>
                  <a:lnTo>
                    <a:pt x="672" y="480"/>
                  </a:lnTo>
                  <a:lnTo>
                    <a:pt x="672" y="480"/>
                  </a:lnTo>
                  <a:lnTo>
                    <a:pt x="896" y="992"/>
                  </a:lnTo>
                  <a:lnTo>
                    <a:pt x="896" y="992"/>
                  </a:lnTo>
                  <a:lnTo>
                    <a:pt x="449" y="4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4;p45"/>
            <p:cNvSpPr/>
            <p:nvPr/>
          </p:nvSpPr>
          <p:spPr>
            <a:xfrm flipH="1">
              <a:off x="8385232" y="2380190"/>
              <a:ext cx="75308" cy="189420"/>
            </a:xfrm>
            <a:custGeom>
              <a:avLst/>
              <a:gdLst/>
              <a:ahLst/>
              <a:cxnLst/>
              <a:rect l="l" t="t" r="r" b="b"/>
              <a:pathLst>
                <a:path w="1984" h="4990" extrusionOk="0">
                  <a:moveTo>
                    <a:pt x="0" y="0"/>
                  </a:moveTo>
                  <a:lnTo>
                    <a:pt x="448" y="1536"/>
                  </a:lnTo>
                  <a:lnTo>
                    <a:pt x="448" y="1536"/>
                  </a:lnTo>
                  <a:lnTo>
                    <a:pt x="352" y="1344"/>
                  </a:lnTo>
                  <a:lnTo>
                    <a:pt x="96" y="928"/>
                  </a:lnTo>
                  <a:lnTo>
                    <a:pt x="64" y="960"/>
                  </a:lnTo>
                  <a:lnTo>
                    <a:pt x="256" y="1376"/>
                  </a:lnTo>
                  <a:lnTo>
                    <a:pt x="480" y="1792"/>
                  </a:lnTo>
                  <a:lnTo>
                    <a:pt x="672" y="2463"/>
                  </a:lnTo>
                  <a:lnTo>
                    <a:pt x="1056" y="3743"/>
                  </a:lnTo>
                  <a:lnTo>
                    <a:pt x="1504" y="4990"/>
                  </a:lnTo>
                  <a:lnTo>
                    <a:pt x="1727" y="4862"/>
                  </a:lnTo>
                  <a:lnTo>
                    <a:pt x="1983" y="4702"/>
                  </a:lnTo>
                  <a:lnTo>
                    <a:pt x="1983" y="4702"/>
                  </a:lnTo>
                  <a:lnTo>
                    <a:pt x="1759" y="4798"/>
                  </a:lnTo>
                  <a:lnTo>
                    <a:pt x="1536" y="4894"/>
                  </a:lnTo>
                  <a:lnTo>
                    <a:pt x="1216" y="3679"/>
                  </a:lnTo>
                  <a:lnTo>
                    <a:pt x="800" y="2463"/>
                  </a:lnTo>
                  <a:lnTo>
                    <a:pt x="416" y="1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5;p45"/>
            <p:cNvSpPr/>
            <p:nvPr/>
          </p:nvSpPr>
          <p:spPr>
            <a:xfrm flipH="1">
              <a:off x="8249268" y="2445747"/>
              <a:ext cx="150577" cy="91104"/>
            </a:xfrm>
            <a:custGeom>
              <a:avLst/>
              <a:gdLst/>
              <a:ahLst/>
              <a:cxnLst/>
              <a:rect l="l" t="t" r="r" b="b"/>
              <a:pathLst>
                <a:path w="3967" h="2400" extrusionOk="0">
                  <a:moveTo>
                    <a:pt x="3935" y="1"/>
                  </a:moveTo>
                  <a:lnTo>
                    <a:pt x="3167" y="448"/>
                  </a:lnTo>
                  <a:lnTo>
                    <a:pt x="1984" y="1152"/>
                  </a:lnTo>
                  <a:lnTo>
                    <a:pt x="0" y="2367"/>
                  </a:lnTo>
                  <a:lnTo>
                    <a:pt x="0" y="2399"/>
                  </a:lnTo>
                  <a:lnTo>
                    <a:pt x="32" y="2399"/>
                  </a:lnTo>
                  <a:lnTo>
                    <a:pt x="1024" y="1856"/>
                  </a:lnTo>
                  <a:lnTo>
                    <a:pt x="2015" y="1248"/>
                  </a:lnTo>
                  <a:lnTo>
                    <a:pt x="3007" y="640"/>
                  </a:lnTo>
                  <a:lnTo>
                    <a:pt x="3967" y="33"/>
                  </a:lnTo>
                  <a:lnTo>
                    <a:pt x="396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6;p45"/>
            <p:cNvSpPr/>
            <p:nvPr/>
          </p:nvSpPr>
          <p:spPr>
            <a:xfrm flipH="1">
              <a:off x="8245624" y="2069373"/>
              <a:ext cx="143290" cy="206426"/>
            </a:xfrm>
            <a:custGeom>
              <a:avLst/>
              <a:gdLst/>
              <a:ahLst/>
              <a:cxnLst/>
              <a:rect l="l" t="t" r="r" b="b"/>
              <a:pathLst>
                <a:path w="3775" h="5438" extrusionOk="0">
                  <a:moveTo>
                    <a:pt x="544" y="0"/>
                  </a:moveTo>
                  <a:lnTo>
                    <a:pt x="512" y="32"/>
                  </a:lnTo>
                  <a:lnTo>
                    <a:pt x="416" y="832"/>
                  </a:lnTo>
                  <a:lnTo>
                    <a:pt x="288" y="1632"/>
                  </a:lnTo>
                  <a:lnTo>
                    <a:pt x="128" y="2431"/>
                  </a:lnTo>
                  <a:lnTo>
                    <a:pt x="0" y="3231"/>
                  </a:lnTo>
                  <a:lnTo>
                    <a:pt x="192" y="3615"/>
                  </a:lnTo>
                  <a:lnTo>
                    <a:pt x="480" y="4030"/>
                  </a:lnTo>
                  <a:lnTo>
                    <a:pt x="768" y="4414"/>
                  </a:lnTo>
                  <a:lnTo>
                    <a:pt x="1120" y="4766"/>
                  </a:lnTo>
                  <a:lnTo>
                    <a:pt x="1472" y="5054"/>
                  </a:lnTo>
                  <a:lnTo>
                    <a:pt x="1823" y="5278"/>
                  </a:lnTo>
                  <a:lnTo>
                    <a:pt x="1983" y="5342"/>
                  </a:lnTo>
                  <a:lnTo>
                    <a:pt x="2143" y="5406"/>
                  </a:lnTo>
                  <a:lnTo>
                    <a:pt x="2303" y="5438"/>
                  </a:lnTo>
                  <a:lnTo>
                    <a:pt x="2463" y="5438"/>
                  </a:lnTo>
                  <a:lnTo>
                    <a:pt x="2591" y="5406"/>
                  </a:lnTo>
                  <a:lnTo>
                    <a:pt x="2719" y="5310"/>
                  </a:lnTo>
                  <a:lnTo>
                    <a:pt x="2815" y="5246"/>
                  </a:lnTo>
                  <a:lnTo>
                    <a:pt x="2911" y="5118"/>
                  </a:lnTo>
                  <a:lnTo>
                    <a:pt x="3071" y="4830"/>
                  </a:lnTo>
                  <a:lnTo>
                    <a:pt x="3167" y="4510"/>
                  </a:lnTo>
                  <a:lnTo>
                    <a:pt x="3231" y="4190"/>
                  </a:lnTo>
                  <a:lnTo>
                    <a:pt x="3263" y="3839"/>
                  </a:lnTo>
                  <a:lnTo>
                    <a:pt x="3295" y="3359"/>
                  </a:lnTo>
                  <a:lnTo>
                    <a:pt x="3295" y="3327"/>
                  </a:lnTo>
                  <a:lnTo>
                    <a:pt x="3295" y="3135"/>
                  </a:lnTo>
                  <a:lnTo>
                    <a:pt x="3359" y="2623"/>
                  </a:lnTo>
                  <a:lnTo>
                    <a:pt x="3455" y="2111"/>
                  </a:lnTo>
                  <a:lnTo>
                    <a:pt x="3615" y="1600"/>
                  </a:lnTo>
                  <a:lnTo>
                    <a:pt x="3775" y="1120"/>
                  </a:lnTo>
                  <a:lnTo>
                    <a:pt x="1536" y="352"/>
                  </a:lnTo>
                  <a:lnTo>
                    <a:pt x="864" y="128"/>
                  </a:lnTo>
                  <a:lnTo>
                    <a:pt x="704" y="32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7;p45"/>
            <p:cNvSpPr/>
            <p:nvPr/>
          </p:nvSpPr>
          <p:spPr>
            <a:xfrm flipH="1">
              <a:off x="8245624" y="2079091"/>
              <a:ext cx="117782" cy="11779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0" y="0"/>
                  </a:moveTo>
                  <a:lnTo>
                    <a:pt x="0" y="128"/>
                  </a:lnTo>
                  <a:lnTo>
                    <a:pt x="32" y="448"/>
                  </a:lnTo>
                  <a:lnTo>
                    <a:pt x="128" y="928"/>
                  </a:lnTo>
                  <a:lnTo>
                    <a:pt x="192" y="1184"/>
                  </a:lnTo>
                  <a:lnTo>
                    <a:pt x="288" y="1472"/>
                  </a:lnTo>
                  <a:lnTo>
                    <a:pt x="416" y="1759"/>
                  </a:lnTo>
                  <a:lnTo>
                    <a:pt x="576" y="2015"/>
                  </a:lnTo>
                  <a:lnTo>
                    <a:pt x="736" y="2271"/>
                  </a:lnTo>
                  <a:lnTo>
                    <a:pt x="960" y="2527"/>
                  </a:lnTo>
                  <a:lnTo>
                    <a:pt x="1215" y="2719"/>
                  </a:lnTo>
                  <a:lnTo>
                    <a:pt x="1535" y="2911"/>
                  </a:lnTo>
                  <a:lnTo>
                    <a:pt x="1855" y="3039"/>
                  </a:lnTo>
                  <a:lnTo>
                    <a:pt x="2271" y="3103"/>
                  </a:lnTo>
                  <a:lnTo>
                    <a:pt x="2591" y="3103"/>
                  </a:lnTo>
                  <a:lnTo>
                    <a:pt x="2591" y="3071"/>
                  </a:lnTo>
                  <a:lnTo>
                    <a:pt x="2623" y="2879"/>
                  </a:lnTo>
                  <a:lnTo>
                    <a:pt x="2687" y="2367"/>
                  </a:lnTo>
                  <a:lnTo>
                    <a:pt x="2783" y="1855"/>
                  </a:lnTo>
                  <a:lnTo>
                    <a:pt x="2943" y="1344"/>
                  </a:lnTo>
                  <a:lnTo>
                    <a:pt x="3103" y="864"/>
                  </a:lnTo>
                  <a:lnTo>
                    <a:pt x="864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8;p45"/>
            <p:cNvSpPr/>
            <p:nvPr/>
          </p:nvSpPr>
          <p:spPr>
            <a:xfrm flipH="1">
              <a:off x="8173998" y="1866591"/>
              <a:ext cx="223418" cy="304819"/>
            </a:xfrm>
            <a:custGeom>
              <a:avLst/>
              <a:gdLst/>
              <a:ahLst/>
              <a:cxnLst/>
              <a:rect l="l" t="t" r="r" b="b"/>
              <a:pathLst>
                <a:path w="5886" h="8030" extrusionOk="0">
                  <a:moveTo>
                    <a:pt x="2719" y="1"/>
                  </a:moveTo>
                  <a:lnTo>
                    <a:pt x="2399" y="33"/>
                  </a:lnTo>
                  <a:lnTo>
                    <a:pt x="2079" y="97"/>
                  </a:lnTo>
                  <a:lnTo>
                    <a:pt x="1760" y="225"/>
                  </a:lnTo>
                  <a:lnTo>
                    <a:pt x="1472" y="353"/>
                  </a:lnTo>
                  <a:lnTo>
                    <a:pt x="1184" y="513"/>
                  </a:lnTo>
                  <a:lnTo>
                    <a:pt x="928" y="705"/>
                  </a:lnTo>
                  <a:lnTo>
                    <a:pt x="672" y="929"/>
                  </a:lnTo>
                  <a:lnTo>
                    <a:pt x="480" y="1184"/>
                  </a:lnTo>
                  <a:lnTo>
                    <a:pt x="288" y="1472"/>
                  </a:lnTo>
                  <a:lnTo>
                    <a:pt x="160" y="1760"/>
                  </a:lnTo>
                  <a:lnTo>
                    <a:pt x="32" y="2080"/>
                  </a:lnTo>
                  <a:lnTo>
                    <a:pt x="0" y="2336"/>
                  </a:lnTo>
                  <a:lnTo>
                    <a:pt x="0" y="2624"/>
                  </a:lnTo>
                  <a:lnTo>
                    <a:pt x="0" y="2944"/>
                  </a:lnTo>
                  <a:lnTo>
                    <a:pt x="32" y="3327"/>
                  </a:lnTo>
                  <a:lnTo>
                    <a:pt x="160" y="4095"/>
                  </a:lnTo>
                  <a:lnTo>
                    <a:pt x="352" y="4895"/>
                  </a:lnTo>
                  <a:lnTo>
                    <a:pt x="576" y="5694"/>
                  </a:lnTo>
                  <a:lnTo>
                    <a:pt x="864" y="6398"/>
                  </a:lnTo>
                  <a:lnTo>
                    <a:pt x="1024" y="6686"/>
                  </a:lnTo>
                  <a:lnTo>
                    <a:pt x="1184" y="6974"/>
                  </a:lnTo>
                  <a:lnTo>
                    <a:pt x="1344" y="7165"/>
                  </a:lnTo>
                  <a:lnTo>
                    <a:pt x="1504" y="7325"/>
                  </a:lnTo>
                  <a:lnTo>
                    <a:pt x="1760" y="7517"/>
                  </a:lnTo>
                  <a:lnTo>
                    <a:pt x="2015" y="7677"/>
                  </a:lnTo>
                  <a:lnTo>
                    <a:pt x="2303" y="7805"/>
                  </a:lnTo>
                  <a:lnTo>
                    <a:pt x="2591" y="7901"/>
                  </a:lnTo>
                  <a:lnTo>
                    <a:pt x="2879" y="7965"/>
                  </a:lnTo>
                  <a:lnTo>
                    <a:pt x="3167" y="8029"/>
                  </a:lnTo>
                  <a:lnTo>
                    <a:pt x="3743" y="8029"/>
                  </a:lnTo>
                  <a:lnTo>
                    <a:pt x="4030" y="7965"/>
                  </a:lnTo>
                  <a:lnTo>
                    <a:pt x="4286" y="7901"/>
                  </a:lnTo>
                  <a:lnTo>
                    <a:pt x="4574" y="7805"/>
                  </a:lnTo>
                  <a:lnTo>
                    <a:pt x="4798" y="7677"/>
                  </a:lnTo>
                  <a:lnTo>
                    <a:pt x="5054" y="7485"/>
                  </a:lnTo>
                  <a:lnTo>
                    <a:pt x="5246" y="7293"/>
                  </a:lnTo>
                  <a:lnTo>
                    <a:pt x="5470" y="7070"/>
                  </a:lnTo>
                  <a:lnTo>
                    <a:pt x="5630" y="6782"/>
                  </a:lnTo>
                  <a:lnTo>
                    <a:pt x="5758" y="6494"/>
                  </a:lnTo>
                  <a:lnTo>
                    <a:pt x="5854" y="6110"/>
                  </a:lnTo>
                  <a:lnTo>
                    <a:pt x="5886" y="5694"/>
                  </a:lnTo>
                  <a:lnTo>
                    <a:pt x="5886" y="5246"/>
                  </a:lnTo>
                  <a:lnTo>
                    <a:pt x="5854" y="4767"/>
                  </a:lnTo>
                  <a:lnTo>
                    <a:pt x="5822" y="4287"/>
                  </a:lnTo>
                  <a:lnTo>
                    <a:pt x="5726" y="3775"/>
                  </a:lnTo>
                  <a:lnTo>
                    <a:pt x="5630" y="3263"/>
                  </a:lnTo>
                  <a:lnTo>
                    <a:pt x="5470" y="2752"/>
                  </a:lnTo>
                  <a:lnTo>
                    <a:pt x="5342" y="2272"/>
                  </a:lnTo>
                  <a:lnTo>
                    <a:pt x="5182" y="1824"/>
                  </a:lnTo>
                  <a:lnTo>
                    <a:pt x="4990" y="1408"/>
                  </a:lnTo>
                  <a:lnTo>
                    <a:pt x="4830" y="1056"/>
                  </a:lnTo>
                  <a:lnTo>
                    <a:pt x="4638" y="737"/>
                  </a:lnTo>
                  <a:lnTo>
                    <a:pt x="4446" y="513"/>
                  </a:lnTo>
                  <a:lnTo>
                    <a:pt x="4286" y="353"/>
                  </a:lnTo>
                  <a:lnTo>
                    <a:pt x="3999" y="193"/>
                  </a:lnTo>
                  <a:lnTo>
                    <a:pt x="3679" y="97"/>
                  </a:lnTo>
                  <a:lnTo>
                    <a:pt x="3391" y="33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9;p45"/>
            <p:cNvSpPr/>
            <p:nvPr/>
          </p:nvSpPr>
          <p:spPr>
            <a:xfrm flipH="1">
              <a:off x="8260200" y="2020784"/>
              <a:ext cx="6111" cy="25547"/>
            </a:xfrm>
            <a:custGeom>
              <a:avLst/>
              <a:gdLst/>
              <a:ahLst/>
              <a:cxnLst/>
              <a:rect l="l" t="t" r="r" b="b"/>
              <a:pathLst>
                <a:path w="161" h="673" extrusionOk="0">
                  <a:moveTo>
                    <a:pt x="65" y="1"/>
                  </a:moveTo>
                  <a:lnTo>
                    <a:pt x="65" y="33"/>
                  </a:lnTo>
                  <a:lnTo>
                    <a:pt x="129" y="193"/>
                  </a:lnTo>
                  <a:lnTo>
                    <a:pt x="65" y="1"/>
                  </a:lnTo>
                  <a:close/>
                  <a:moveTo>
                    <a:pt x="129" y="193"/>
                  </a:moveTo>
                  <a:lnTo>
                    <a:pt x="129" y="385"/>
                  </a:lnTo>
                  <a:lnTo>
                    <a:pt x="97" y="545"/>
                  </a:lnTo>
                  <a:lnTo>
                    <a:pt x="33" y="609"/>
                  </a:lnTo>
                  <a:lnTo>
                    <a:pt x="1" y="641"/>
                  </a:lnTo>
                  <a:lnTo>
                    <a:pt x="1" y="673"/>
                  </a:lnTo>
                  <a:lnTo>
                    <a:pt x="65" y="609"/>
                  </a:lnTo>
                  <a:lnTo>
                    <a:pt x="129" y="545"/>
                  </a:lnTo>
                  <a:lnTo>
                    <a:pt x="161" y="481"/>
                  </a:lnTo>
                  <a:lnTo>
                    <a:pt x="161" y="385"/>
                  </a:lnTo>
                  <a:lnTo>
                    <a:pt x="129" y="193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50;p45"/>
            <p:cNvSpPr/>
            <p:nvPr/>
          </p:nvSpPr>
          <p:spPr>
            <a:xfrm flipH="1">
              <a:off x="8261414" y="2013534"/>
              <a:ext cx="19472" cy="29153"/>
            </a:xfrm>
            <a:custGeom>
              <a:avLst/>
              <a:gdLst/>
              <a:ahLst/>
              <a:cxnLst/>
              <a:rect l="l" t="t" r="r" b="b"/>
              <a:pathLst>
                <a:path w="513" h="768" extrusionOk="0">
                  <a:moveTo>
                    <a:pt x="193" y="0"/>
                  </a:moveTo>
                  <a:lnTo>
                    <a:pt x="97" y="64"/>
                  </a:lnTo>
                  <a:lnTo>
                    <a:pt x="1" y="160"/>
                  </a:lnTo>
                  <a:lnTo>
                    <a:pt x="1" y="288"/>
                  </a:lnTo>
                  <a:lnTo>
                    <a:pt x="1" y="448"/>
                  </a:lnTo>
                  <a:lnTo>
                    <a:pt x="33" y="576"/>
                  </a:lnTo>
                  <a:lnTo>
                    <a:pt x="97" y="672"/>
                  </a:lnTo>
                  <a:lnTo>
                    <a:pt x="193" y="736"/>
                  </a:lnTo>
                  <a:lnTo>
                    <a:pt x="321" y="768"/>
                  </a:lnTo>
                  <a:lnTo>
                    <a:pt x="417" y="704"/>
                  </a:lnTo>
                  <a:lnTo>
                    <a:pt x="481" y="608"/>
                  </a:lnTo>
                  <a:lnTo>
                    <a:pt x="513" y="480"/>
                  </a:lnTo>
                  <a:lnTo>
                    <a:pt x="513" y="352"/>
                  </a:lnTo>
                  <a:lnTo>
                    <a:pt x="481" y="224"/>
                  </a:lnTo>
                  <a:lnTo>
                    <a:pt x="385" y="96"/>
                  </a:lnTo>
                  <a:lnTo>
                    <a:pt x="321" y="3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51;p45"/>
            <p:cNvSpPr/>
            <p:nvPr/>
          </p:nvSpPr>
          <p:spPr>
            <a:xfrm flipH="1">
              <a:off x="8200720" y="2008675"/>
              <a:ext cx="13361" cy="20650"/>
            </a:xfrm>
            <a:custGeom>
              <a:avLst/>
              <a:gdLst/>
              <a:ahLst/>
              <a:cxnLst/>
              <a:rect l="l" t="t" r="r" b="b"/>
              <a:pathLst>
                <a:path w="352" h="544" extrusionOk="0">
                  <a:moveTo>
                    <a:pt x="0" y="0"/>
                  </a:moveTo>
                  <a:lnTo>
                    <a:pt x="32" y="192"/>
                  </a:lnTo>
                  <a:lnTo>
                    <a:pt x="96" y="384"/>
                  </a:lnTo>
                  <a:lnTo>
                    <a:pt x="128" y="448"/>
                  </a:lnTo>
                  <a:lnTo>
                    <a:pt x="192" y="512"/>
                  </a:lnTo>
                  <a:lnTo>
                    <a:pt x="288" y="544"/>
                  </a:lnTo>
                  <a:lnTo>
                    <a:pt x="352" y="544"/>
                  </a:lnTo>
                  <a:lnTo>
                    <a:pt x="288" y="512"/>
                  </a:lnTo>
                  <a:lnTo>
                    <a:pt x="224" y="480"/>
                  </a:lnTo>
                  <a:lnTo>
                    <a:pt x="128" y="352"/>
                  </a:lnTo>
                  <a:lnTo>
                    <a:pt x="64" y="192"/>
                  </a:lnTo>
                  <a:lnTo>
                    <a:pt x="32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52;p45"/>
            <p:cNvSpPr/>
            <p:nvPr/>
          </p:nvSpPr>
          <p:spPr>
            <a:xfrm flipH="1">
              <a:off x="8193432" y="1997743"/>
              <a:ext cx="20649" cy="27939"/>
            </a:xfrm>
            <a:custGeom>
              <a:avLst/>
              <a:gdLst/>
              <a:ahLst/>
              <a:cxnLst/>
              <a:rect l="l" t="t" r="r" b="b"/>
              <a:pathLst>
                <a:path w="544" h="736" extrusionOk="0">
                  <a:moveTo>
                    <a:pt x="160" y="0"/>
                  </a:moveTo>
                  <a:lnTo>
                    <a:pt x="64" y="64"/>
                  </a:lnTo>
                  <a:lnTo>
                    <a:pt x="0" y="192"/>
                  </a:lnTo>
                  <a:lnTo>
                    <a:pt x="0" y="320"/>
                  </a:lnTo>
                  <a:lnTo>
                    <a:pt x="32" y="448"/>
                  </a:lnTo>
                  <a:lnTo>
                    <a:pt x="64" y="576"/>
                  </a:lnTo>
                  <a:lnTo>
                    <a:pt x="160" y="672"/>
                  </a:lnTo>
                  <a:lnTo>
                    <a:pt x="256" y="736"/>
                  </a:lnTo>
                  <a:lnTo>
                    <a:pt x="352" y="736"/>
                  </a:lnTo>
                  <a:lnTo>
                    <a:pt x="448" y="672"/>
                  </a:lnTo>
                  <a:lnTo>
                    <a:pt x="512" y="576"/>
                  </a:lnTo>
                  <a:lnTo>
                    <a:pt x="544" y="448"/>
                  </a:lnTo>
                  <a:lnTo>
                    <a:pt x="512" y="288"/>
                  </a:lnTo>
                  <a:lnTo>
                    <a:pt x="480" y="160"/>
                  </a:lnTo>
                  <a:lnTo>
                    <a:pt x="384" y="6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353;p45"/>
            <p:cNvSpPr/>
            <p:nvPr/>
          </p:nvSpPr>
          <p:spPr>
            <a:xfrm flipH="1">
              <a:off x="8267487" y="1980737"/>
              <a:ext cx="27937" cy="23118"/>
            </a:xfrm>
            <a:custGeom>
              <a:avLst/>
              <a:gdLst/>
              <a:ahLst/>
              <a:cxnLst/>
              <a:rect l="l" t="t" r="r" b="b"/>
              <a:pathLst>
                <a:path w="736" h="609" extrusionOk="0">
                  <a:moveTo>
                    <a:pt x="480" y="1"/>
                  </a:moveTo>
                  <a:lnTo>
                    <a:pt x="352" y="32"/>
                  </a:lnTo>
                  <a:lnTo>
                    <a:pt x="288" y="96"/>
                  </a:lnTo>
                  <a:lnTo>
                    <a:pt x="192" y="128"/>
                  </a:lnTo>
                  <a:lnTo>
                    <a:pt x="96" y="224"/>
                  </a:lnTo>
                  <a:lnTo>
                    <a:pt x="64" y="288"/>
                  </a:lnTo>
                  <a:lnTo>
                    <a:pt x="0" y="384"/>
                  </a:lnTo>
                  <a:lnTo>
                    <a:pt x="0" y="480"/>
                  </a:lnTo>
                  <a:lnTo>
                    <a:pt x="32" y="512"/>
                  </a:lnTo>
                  <a:lnTo>
                    <a:pt x="64" y="576"/>
                  </a:lnTo>
                  <a:lnTo>
                    <a:pt x="128" y="608"/>
                  </a:lnTo>
                  <a:lnTo>
                    <a:pt x="224" y="608"/>
                  </a:lnTo>
                  <a:lnTo>
                    <a:pt x="512" y="448"/>
                  </a:lnTo>
                  <a:lnTo>
                    <a:pt x="640" y="352"/>
                  </a:lnTo>
                  <a:lnTo>
                    <a:pt x="736" y="224"/>
                  </a:lnTo>
                  <a:lnTo>
                    <a:pt x="736" y="128"/>
                  </a:lnTo>
                  <a:lnTo>
                    <a:pt x="672" y="32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354;p45"/>
            <p:cNvSpPr/>
            <p:nvPr/>
          </p:nvSpPr>
          <p:spPr>
            <a:xfrm flipH="1">
              <a:off x="8194647" y="1964945"/>
              <a:ext cx="31581" cy="17044"/>
            </a:xfrm>
            <a:custGeom>
              <a:avLst/>
              <a:gdLst/>
              <a:ahLst/>
              <a:cxnLst/>
              <a:rect l="l" t="t" r="r" b="b"/>
              <a:pathLst>
                <a:path w="832" h="449" extrusionOk="0">
                  <a:moveTo>
                    <a:pt x="288" y="1"/>
                  </a:moveTo>
                  <a:lnTo>
                    <a:pt x="192" y="33"/>
                  </a:lnTo>
                  <a:lnTo>
                    <a:pt x="96" y="97"/>
                  </a:lnTo>
                  <a:lnTo>
                    <a:pt x="32" y="161"/>
                  </a:lnTo>
                  <a:lnTo>
                    <a:pt x="0" y="257"/>
                  </a:lnTo>
                  <a:lnTo>
                    <a:pt x="64" y="353"/>
                  </a:lnTo>
                  <a:lnTo>
                    <a:pt x="224" y="417"/>
                  </a:lnTo>
                  <a:lnTo>
                    <a:pt x="384" y="417"/>
                  </a:lnTo>
                  <a:lnTo>
                    <a:pt x="672" y="448"/>
                  </a:lnTo>
                  <a:lnTo>
                    <a:pt x="768" y="385"/>
                  </a:lnTo>
                  <a:lnTo>
                    <a:pt x="800" y="353"/>
                  </a:lnTo>
                  <a:lnTo>
                    <a:pt x="832" y="289"/>
                  </a:lnTo>
                  <a:lnTo>
                    <a:pt x="832" y="225"/>
                  </a:lnTo>
                  <a:lnTo>
                    <a:pt x="800" y="161"/>
                  </a:lnTo>
                  <a:lnTo>
                    <a:pt x="704" y="97"/>
                  </a:lnTo>
                  <a:lnTo>
                    <a:pt x="608" y="33"/>
                  </a:lnTo>
                  <a:lnTo>
                    <a:pt x="512" y="3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55;p45"/>
            <p:cNvSpPr/>
            <p:nvPr/>
          </p:nvSpPr>
          <p:spPr>
            <a:xfrm flipH="1">
              <a:off x="8240765" y="2099703"/>
              <a:ext cx="18258" cy="7326"/>
            </a:xfrm>
            <a:custGeom>
              <a:avLst/>
              <a:gdLst/>
              <a:ahLst/>
              <a:cxnLst/>
              <a:rect l="l" t="t" r="r" b="b"/>
              <a:pathLst>
                <a:path w="481" h="193" extrusionOk="0">
                  <a:moveTo>
                    <a:pt x="33" y="1"/>
                  </a:moveTo>
                  <a:lnTo>
                    <a:pt x="1" y="33"/>
                  </a:lnTo>
                  <a:lnTo>
                    <a:pt x="33" y="97"/>
                  </a:lnTo>
                  <a:lnTo>
                    <a:pt x="97" y="129"/>
                  </a:lnTo>
                  <a:lnTo>
                    <a:pt x="161" y="161"/>
                  </a:lnTo>
                  <a:lnTo>
                    <a:pt x="225" y="193"/>
                  </a:lnTo>
                  <a:lnTo>
                    <a:pt x="289" y="161"/>
                  </a:lnTo>
                  <a:lnTo>
                    <a:pt x="384" y="129"/>
                  </a:lnTo>
                  <a:lnTo>
                    <a:pt x="448" y="65"/>
                  </a:lnTo>
                  <a:lnTo>
                    <a:pt x="480" y="1"/>
                  </a:lnTo>
                  <a:lnTo>
                    <a:pt x="353" y="65"/>
                  </a:lnTo>
                  <a:lnTo>
                    <a:pt x="257" y="97"/>
                  </a:lnTo>
                  <a:lnTo>
                    <a:pt x="193" y="97"/>
                  </a:lnTo>
                  <a:lnTo>
                    <a:pt x="129" y="6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56;p45"/>
            <p:cNvSpPr/>
            <p:nvPr/>
          </p:nvSpPr>
          <p:spPr>
            <a:xfrm flipH="1">
              <a:off x="8205579" y="1971019"/>
              <a:ext cx="48586" cy="110540"/>
            </a:xfrm>
            <a:custGeom>
              <a:avLst/>
              <a:gdLst/>
              <a:ahLst/>
              <a:cxnLst/>
              <a:rect l="l" t="t" r="r" b="b"/>
              <a:pathLst>
                <a:path w="1280" h="2912" extrusionOk="0">
                  <a:moveTo>
                    <a:pt x="448" y="1"/>
                  </a:moveTo>
                  <a:lnTo>
                    <a:pt x="448" y="33"/>
                  </a:lnTo>
                  <a:lnTo>
                    <a:pt x="608" y="576"/>
                  </a:lnTo>
                  <a:lnTo>
                    <a:pt x="768" y="1088"/>
                  </a:lnTo>
                  <a:lnTo>
                    <a:pt x="928" y="1632"/>
                  </a:lnTo>
                  <a:lnTo>
                    <a:pt x="1088" y="2176"/>
                  </a:lnTo>
                  <a:lnTo>
                    <a:pt x="896" y="2144"/>
                  </a:lnTo>
                  <a:lnTo>
                    <a:pt x="704" y="2144"/>
                  </a:lnTo>
                  <a:lnTo>
                    <a:pt x="768" y="2399"/>
                  </a:lnTo>
                  <a:lnTo>
                    <a:pt x="864" y="2751"/>
                  </a:lnTo>
                  <a:lnTo>
                    <a:pt x="640" y="2783"/>
                  </a:lnTo>
                  <a:lnTo>
                    <a:pt x="416" y="2783"/>
                  </a:lnTo>
                  <a:lnTo>
                    <a:pt x="193" y="2751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29" y="2783"/>
                  </a:lnTo>
                  <a:lnTo>
                    <a:pt x="256" y="2847"/>
                  </a:lnTo>
                  <a:lnTo>
                    <a:pt x="416" y="2879"/>
                  </a:lnTo>
                  <a:lnTo>
                    <a:pt x="576" y="2911"/>
                  </a:lnTo>
                  <a:lnTo>
                    <a:pt x="704" y="2879"/>
                  </a:lnTo>
                  <a:lnTo>
                    <a:pt x="864" y="2847"/>
                  </a:lnTo>
                  <a:lnTo>
                    <a:pt x="896" y="2847"/>
                  </a:lnTo>
                  <a:lnTo>
                    <a:pt x="960" y="2815"/>
                  </a:lnTo>
                  <a:lnTo>
                    <a:pt x="992" y="2815"/>
                  </a:lnTo>
                  <a:lnTo>
                    <a:pt x="992" y="2751"/>
                  </a:lnTo>
                  <a:lnTo>
                    <a:pt x="992" y="2719"/>
                  </a:lnTo>
                  <a:lnTo>
                    <a:pt x="896" y="2272"/>
                  </a:lnTo>
                  <a:lnTo>
                    <a:pt x="1120" y="2336"/>
                  </a:lnTo>
                  <a:lnTo>
                    <a:pt x="1248" y="2336"/>
                  </a:lnTo>
                  <a:lnTo>
                    <a:pt x="1280" y="2304"/>
                  </a:lnTo>
                  <a:lnTo>
                    <a:pt x="1280" y="2272"/>
                  </a:lnTo>
                  <a:lnTo>
                    <a:pt x="1120" y="1696"/>
                  </a:lnTo>
                  <a:lnTo>
                    <a:pt x="960" y="1120"/>
                  </a:lnTo>
                  <a:lnTo>
                    <a:pt x="736" y="544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57;p45"/>
            <p:cNvSpPr/>
            <p:nvPr/>
          </p:nvSpPr>
          <p:spPr>
            <a:xfrm flipH="1">
              <a:off x="8226190" y="2071803"/>
              <a:ext cx="29189" cy="21903"/>
            </a:xfrm>
            <a:custGeom>
              <a:avLst/>
              <a:gdLst/>
              <a:ahLst/>
              <a:cxnLst/>
              <a:rect l="l" t="t" r="r" b="b"/>
              <a:pathLst>
                <a:path w="769" h="577" extrusionOk="0">
                  <a:moveTo>
                    <a:pt x="33" y="0"/>
                  </a:moveTo>
                  <a:lnTo>
                    <a:pt x="1" y="256"/>
                  </a:lnTo>
                  <a:lnTo>
                    <a:pt x="1" y="352"/>
                  </a:lnTo>
                  <a:lnTo>
                    <a:pt x="33" y="448"/>
                  </a:lnTo>
                  <a:lnTo>
                    <a:pt x="97" y="544"/>
                  </a:lnTo>
                  <a:lnTo>
                    <a:pt x="225" y="576"/>
                  </a:lnTo>
                  <a:lnTo>
                    <a:pt x="352" y="544"/>
                  </a:lnTo>
                  <a:lnTo>
                    <a:pt x="480" y="512"/>
                  </a:lnTo>
                  <a:lnTo>
                    <a:pt x="640" y="352"/>
                  </a:lnTo>
                  <a:lnTo>
                    <a:pt x="768" y="128"/>
                  </a:lnTo>
                  <a:lnTo>
                    <a:pt x="576" y="160"/>
                  </a:lnTo>
                  <a:lnTo>
                    <a:pt x="384" y="128"/>
                  </a:lnTo>
                  <a:lnTo>
                    <a:pt x="193" y="9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58;p45"/>
            <p:cNvSpPr/>
            <p:nvPr/>
          </p:nvSpPr>
          <p:spPr>
            <a:xfrm flipH="1">
              <a:off x="8237121" y="2081520"/>
              <a:ext cx="18258" cy="12185"/>
            </a:xfrm>
            <a:custGeom>
              <a:avLst/>
              <a:gdLst/>
              <a:ahLst/>
              <a:cxnLst/>
              <a:rect l="l" t="t" r="r" b="b"/>
              <a:pathLst>
                <a:path w="481" h="321" extrusionOk="0">
                  <a:moveTo>
                    <a:pt x="1" y="0"/>
                  </a:moveTo>
                  <a:lnTo>
                    <a:pt x="1" y="96"/>
                  </a:lnTo>
                  <a:lnTo>
                    <a:pt x="33" y="192"/>
                  </a:lnTo>
                  <a:lnTo>
                    <a:pt x="97" y="288"/>
                  </a:lnTo>
                  <a:lnTo>
                    <a:pt x="225" y="320"/>
                  </a:lnTo>
                  <a:lnTo>
                    <a:pt x="352" y="288"/>
                  </a:lnTo>
                  <a:lnTo>
                    <a:pt x="480" y="256"/>
                  </a:lnTo>
                  <a:lnTo>
                    <a:pt x="384" y="128"/>
                  </a:lnTo>
                  <a:lnTo>
                    <a:pt x="257" y="3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59;p45"/>
            <p:cNvSpPr/>
            <p:nvPr/>
          </p:nvSpPr>
          <p:spPr>
            <a:xfrm flipH="1">
              <a:off x="8192218" y="1799819"/>
              <a:ext cx="237994" cy="251371"/>
            </a:xfrm>
            <a:custGeom>
              <a:avLst/>
              <a:gdLst/>
              <a:ahLst/>
              <a:cxnLst/>
              <a:rect l="l" t="t" r="r" b="b"/>
              <a:pathLst>
                <a:path w="6270" h="6622" extrusionOk="0">
                  <a:moveTo>
                    <a:pt x="5214" y="1"/>
                  </a:moveTo>
                  <a:lnTo>
                    <a:pt x="5086" y="65"/>
                  </a:lnTo>
                  <a:lnTo>
                    <a:pt x="4990" y="129"/>
                  </a:lnTo>
                  <a:lnTo>
                    <a:pt x="4894" y="225"/>
                  </a:lnTo>
                  <a:lnTo>
                    <a:pt x="4799" y="353"/>
                  </a:lnTo>
                  <a:lnTo>
                    <a:pt x="4735" y="481"/>
                  </a:lnTo>
                  <a:lnTo>
                    <a:pt x="4831" y="577"/>
                  </a:lnTo>
                  <a:lnTo>
                    <a:pt x="4926" y="704"/>
                  </a:lnTo>
                  <a:lnTo>
                    <a:pt x="4990" y="864"/>
                  </a:lnTo>
                  <a:lnTo>
                    <a:pt x="5022" y="992"/>
                  </a:lnTo>
                  <a:lnTo>
                    <a:pt x="5054" y="1184"/>
                  </a:lnTo>
                  <a:lnTo>
                    <a:pt x="5022" y="1312"/>
                  </a:lnTo>
                  <a:lnTo>
                    <a:pt x="4990" y="1408"/>
                  </a:lnTo>
                  <a:lnTo>
                    <a:pt x="4894" y="1440"/>
                  </a:lnTo>
                  <a:lnTo>
                    <a:pt x="4831" y="1408"/>
                  </a:lnTo>
                  <a:lnTo>
                    <a:pt x="4735" y="1344"/>
                  </a:lnTo>
                  <a:lnTo>
                    <a:pt x="4671" y="1216"/>
                  </a:lnTo>
                  <a:lnTo>
                    <a:pt x="4639" y="1024"/>
                  </a:lnTo>
                  <a:lnTo>
                    <a:pt x="4671" y="736"/>
                  </a:lnTo>
                  <a:lnTo>
                    <a:pt x="4735" y="481"/>
                  </a:lnTo>
                  <a:lnTo>
                    <a:pt x="4703" y="481"/>
                  </a:lnTo>
                  <a:lnTo>
                    <a:pt x="4639" y="417"/>
                  </a:lnTo>
                  <a:lnTo>
                    <a:pt x="4543" y="385"/>
                  </a:lnTo>
                  <a:lnTo>
                    <a:pt x="4351" y="385"/>
                  </a:lnTo>
                  <a:lnTo>
                    <a:pt x="4159" y="449"/>
                  </a:lnTo>
                  <a:lnTo>
                    <a:pt x="4063" y="481"/>
                  </a:lnTo>
                  <a:lnTo>
                    <a:pt x="3999" y="577"/>
                  </a:lnTo>
                  <a:lnTo>
                    <a:pt x="3871" y="736"/>
                  </a:lnTo>
                  <a:lnTo>
                    <a:pt x="3775" y="928"/>
                  </a:lnTo>
                  <a:lnTo>
                    <a:pt x="3711" y="1120"/>
                  </a:lnTo>
                  <a:lnTo>
                    <a:pt x="3647" y="1344"/>
                  </a:lnTo>
                  <a:lnTo>
                    <a:pt x="3327" y="1312"/>
                  </a:lnTo>
                  <a:lnTo>
                    <a:pt x="2592" y="1312"/>
                  </a:lnTo>
                  <a:lnTo>
                    <a:pt x="2176" y="1344"/>
                  </a:lnTo>
                  <a:lnTo>
                    <a:pt x="1760" y="1408"/>
                  </a:lnTo>
                  <a:lnTo>
                    <a:pt x="1568" y="1472"/>
                  </a:lnTo>
                  <a:lnTo>
                    <a:pt x="1408" y="1536"/>
                  </a:lnTo>
                  <a:lnTo>
                    <a:pt x="1280" y="1600"/>
                  </a:lnTo>
                  <a:lnTo>
                    <a:pt x="1184" y="1696"/>
                  </a:lnTo>
                  <a:lnTo>
                    <a:pt x="1024" y="1920"/>
                  </a:lnTo>
                  <a:lnTo>
                    <a:pt x="896" y="2144"/>
                  </a:lnTo>
                  <a:lnTo>
                    <a:pt x="832" y="2368"/>
                  </a:lnTo>
                  <a:lnTo>
                    <a:pt x="800" y="2624"/>
                  </a:lnTo>
                  <a:lnTo>
                    <a:pt x="545" y="2783"/>
                  </a:lnTo>
                  <a:lnTo>
                    <a:pt x="321" y="2975"/>
                  </a:lnTo>
                  <a:lnTo>
                    <a:pt x="161" y="3231"/>
                  </a:lnTo>
                  <a:lnTo>
                    <a:pt x="33" y="3519"/>
                  </a:lnTo>
                  <a:lnTo>
                    <a:pt x="1" y="3647"/>
                  </a:lnTo>
                  <a:lnTo>
                    <a:pt x="1" y="3807"/>
                  </a:lnTo>
                  <a:lnTo>
                    <a:pt x="97" y="4255"/>
                  </a:lnTo>
                  <a:lnTo>
                    <a:pt x="225" y="4798"/>
                  </a:lnTo>
                  <a:lnTo>
                    <a:pt x="417" y="5342"/>
                  </a:lnTo>
                  <a:lnTo>
                    <a:pt x="673" y="5854"/>
                  </a:lnTo>
                  <a:lnTo>
                    <a:pt x="800" y="6078"/>
                  </a:lnTo>
                  <a:lnTo>
                    <a:pt x="928" y="6270"/>
                  </a:lnTo>
                  <a:lnTo>
                    <a:pt x="1088" y="6430"/>
                  </a:lnTo>
                  <a:lnTo>
                    <a:pt x="1216" y="6558"/>
                  </a:lnTo>
                  <a:lnTo>
                    <a:pt x="1376" y="6622"/>
                  </a:lnTo>
                  <a:lnTo>
                    <a:pt x="1536" y="6622"/>
                  </a:lnTo>
                  <a:lnTo>
                    <a:pt x="1632" y="6558"/>
                  </a:lnTo>
                  <a:lnTo>
                    <a:pt x="1696" y="6494"/>
                  </a:lnTo>
                  <a:lnTo>
                    <a:pt x="1760" y="6366"/>
                  </a:lnTo>
                  <a:lnTo>
                    <a:pt x="1792" y="6238"/>
                  </a:lnTo>
                  <a:lnTo>
                    <a:pt x="1856" y="5886"/>
                  </a:lnTo>
                  <a:lnTo>
                    <a:pt x="1888" y="5502"/>
                  </a:lnTo>
                  <a:lnTo>
                    <a:pt x="1888" y="4767"/>
                  </a:lnTo>
                  <a:lnTo>
                    <a:pt x="1856" y="4447"/>
                  </a:lnTo>
                  <a:lnTo>
                    <a:pt x="2080" y="4415"/>
                  </a:lnTo>
                  <a:lnTo>
                    <a:pt x="2272" y="4319"/>
                  </a:lnTo>
                  <a:lnTo>
                    <a:pt x="2432" y="4223"/>
                  </a:lnTo>
                  <a:lnTo>
                    <a:pt x="2592" y="4095"/>
                  </a:lnTo>
                  <a:lnTo>
                    <a:pt x="2752" y="3935"/>
                  </a:lnTo>
                  <a:lnTo>
                    <a:pt x="2847" y="3743"/>
                  </a:lnTo>
                  <a:lnTo>
                    <a:pt x="2943" y="3551"/>
                  </a:lnTo>
                  <a:lnTo>
                    <a:pt x="2975" y="3359"/>
                  </a:lnTo>
                  <a:lnTo>
                    <a:pt x="3295" y="3455"/>
                  </a:lnTo>
                  <a:lnTo>
                    <a:pt x="3647" y="3583"/>
                  </a:lnTo>
                  <a:lnTo>
                    <a:pt x="4063" y="3647"/>
                  </a:lnTo>
                  <a:lnTo>
                    <a:pt x="4511" y="3679"/>
                  </a:lnTo>
                  <a:lnTo>
                    <a:pt x="4767" y="3679"/>
                  </a:lnTo>
                  <a:lnTo>
                    <a:pt x="4990" y="3647"/>
                  </a:lnTo>
                  <a:lnTo>
                    <a:pt x="5246" y="3583"/>
                  </a:lnTo>
                  <a:lnTo>
                    <a:pt x="5470" y="3487"/>
                  </a:lnTo>
                  <a:lnTo>
                    <a:pt x="5694" y="3327"/>
                  </a:lnTo>
                  <a:lnTo>
                    <a:pt x="5886" y="3167"/>
                  </a:lnTo>
                  <a:lnTo>
                    <a:pt x="6014" y="2975"/>
                  </a:lnTo>
                  <a:lnTo>
                    <a:pt x="6142" y="2783"/>
                  </a:lnTo>
                  <a:lnTo>
                    <a:pt x="6206" y="2560"/>
                  </a:lnTo>
                  <a:lnTo>
                    <a:pt x="6238" y="2336"/>
                  </a:lnTo>
                  <a:lnTo>
                    <a:pt x="6270" y="2080"/>
                  </a:lnTo>
                  <a:lnTo>
                    <a:pt x="6270" y="1856"/>
                  </a:lnTo>
                  <a:lnTo>
                    <a:pt x="6206" y="1344"/>
                  </a:lnTo>
                  <a:lnTo>
                    <a:pt x="6078" y="896"/>
                  </a:lnTo>
                  <a:lnTo>
                    <a:pt x="5918" y="481"/>
                  </a:lnTo>
                  <a:lnTo>
                    <a:pt x="5726" y="193"/>
                  </a:lnTo>
                  <a:lnTo>
                    <a:pt x="5630" y="97"/>
                  </a:lnTo>
                  <a:lnTo>
                    <a:pt x="5534" y="33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60;p45"/>
            <p:cNvSpPr/>
            <p:nvPr/>
          </p:nvSpPr>
          <p:spPr>
            <a:xfrm flipH="1">
              <a:off x="8350045" y="2019608"/>
              <a:ext cx="66805" cy="80134"/>
            </a:xfrm>
            <a:custGeom>
              <a:avLst/>
              <a:gdLst/>
              <a:ahLst/>
              <a:cxnLst/>
              <a:rect l="l" t="t" r="r" b="b"/>
              <a:pathLst>
                <a:path w="1760" h="2111" extrusionOk="0">
                  <a:moveTo>
                    <a:pt x="321" y="0"/>
                  </a:moveTo>
                  <a:lnTo>
                    <a:pt x="225" y="32"/>
                  </a:lnTo>
                  <a:lnTo>
                    <a:pt x="129" y="64"/>
                  </a:lnTo>
                  <a:lnTo>
                    <a:pt x="65" y="128"/>
                  </a:lnTo>
                  <a:lnTo>
                    <a:pt x="33" y="224"/>
                  </a:lnTo>
                  <a:lnTo>
                    <a:pt x="1" y="352"/>
                  </a:lnTo>
                  <a:lnTo>
                    <a:pt x="1" y="480"/>
                  </a:lnTo>
                  <a:lnTo>
                    <a:pt x="33" y="800"/>
                  </a:lnTo>
                  <a:lnTo>
                    <a:pt x="161" y="1119"/>
                  </a:lnTo>
                  <a:lnTo>
                    <a:pt x="321" y="1439"/>
                  </a:lnTo>
                  <a:lnTo>
                    <a:pt x="544" y="1727"/>
                  </a:lnTo>
                  <a:lnTo>
                    <a:pt x="768" y="1951"/>
                  </a:lnTo>
                  <a:lnTo>
                    <a:pt x="864" y="2047"/>
                  </a:lnTo>
                  <a:lnTo>
                    <a:pt x="992" y="2079"/>
                  </a:lnTo>
                  <a:lnTo>
                    <a:pt x="1120" y="2111"/>
                  </a:lnTo>
                  <a:lnTo>
                    <a:pt x="1344" y="2111"/>
                  </a:lnTo>
                  <a:lnTo>
                    <a:pt x="1440" y="2047"/>
                  </a:lnTo>
                  <a:lnTo>
                    <a:pt x="1536" y="2015"/>
                  </a:lnTo>
                  <a:lnTo>
                    <a:pt x="1632" y="1919"/>
                  </a:lnTo>
                  <a:lnTo>
                    <a:pt x="1696" y="1823"/>
                  </a:lnTo>
                  <a:lnTo>
                    <a:pt x="1760" y="1727"/>
                  </a:lnTo>
                  <a:lnTo>
                    <a:pt x="1760" y="1695"/>
                  </a:lnTo>
                  <a:lnTo>
                    <a:pt x="1472" y="768"/>
                  </a:lnTo>
                  <a:lnTo>
                    <a:pt x="1344" y="608"/>
                  </a:lnTo>
                  <a:lnTo>
                    <a:pt x="992" y="288"/>
                  </a:lnTo>
                  <a:lnTo>
                    <a:pt x="768" y="160"/>
                  </a:lnTo>
                  <a:lnTo>
                    <a:pt x="544" y="32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361;p45"/>
            <p:cNvSpPr/>
            <p:nvPr/>
          </p:nvSpPr>
          <p:spPr>
            <a:xfrm flipH="1">
              <a:off x="8362191" y="2039005"/>
              <a:ext cx="41298" cy="47412"/>
            </a:xfrm>
            <a:custGeom>
              <a:avLst/>
              <a:gdLst/>
              <a:ahLst/>
              <a:cxnLst/>
              <a:rect l="l" t="t" r="r" b="b"/>
              <a:pathLst>
                <a:path w="1088" h="1249" extrusionOk="0">
                  <a:moveTo>
                    <a:pt x="1" y="1"/>
                  </a:moveTo>
                  <a:lnTo>
                    <a:pt x="288" y="161"/>
                  </a:lnTo>
                  <a:lnTo>
                    <a:pt x="512" y="353"/>
                  </a:lnTo>
                  <a:lnTo>
                    <a:pt x="736" y="576"/>
                  </a:lnTo>
                  <a:lnTo>
                    <a:pt x="864" y="864"/>
                  </a:lnTo>
                  <a:lnTo>
                    <a:pt x="768" y="768"/>
                  </a:lnTo>
                  <a:lnTo>
                    <a:pt x="640" y="736"/>
                  </a:lnTo>
                  <a:lnTo>
                    <a:pt x="512" y="736"/>
                  </a:lnTo>
                  <a:lnTo>
                    <a:pt x="416" y="800"/>
                  </a:lnTo>
                  <a:lnTo>
                    <a:pt x="352" y="832"/>
                  </a:lnTo>
                  <a:lnTo>
                    <a:pt x="576" y="832"/>
                  </a:lnTo>
                  <a:lnTo>
                    <a:pt x="704" y="864"/>
                  </a:lnTo>
                  <a:lnTo>
                    <a:pt x="768" y="928"/>
                  </a:lnTo>
                  <a:lnTo>
                    <a:pt x="896" y="1088"/>
                  </a:lnTo>
                  <a:lnTo>
                    <a:pt x="992" y="1248"/>
                  </a:lnTo>
                  <a:lnTo>
                    <a:pt x="1088" y="1248"/>
                  </a:lnTo>
                  <a:lnTo>
                    <a:pt x="1088" y="1216"/>
                  </a:lnTo>
                  <a:lnTo>
                    <a:pt x="1056" y="1024"/>
                  </a:lnTo>
                  <a:lnTo>
                    <a:pt x="960" y="800"/>
                  </a:lnTo>
                  <a:lnTo>
                    <a:pt x="864" y="608"/>
                  </a:lnTo>
                  <a:lnTo>
                    <a:pt x="736" y="417"/>
                  </a:lnTo>
                  <a:lnTo>
                    <a:pt x="576" y="225"/>
                  </a:lnTo>
                  <a:lnTo>
                    <a:pt x="416" y="97"/>
                  </a:lnTo>
                  <a:lnTo>
                    <a:pt x="224" y="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49240" y="4483922"/>
            <a:ext cx="1619853" cy="291866"/>
            <a:chOff x="6368034" y="4453812"/>
            <a:chExt cx="1619853" cy="291866"/>
          </a:xfrm>
        </p:grpSpPr>
        <p:sp>
          <p:nvSpPr>
            <p:cNvPr id="567" name="Google Shape;6846;p66"/>
            <p:cNvSpPr/>
            <p:nvPr/>
          </p:nvSpPr>
          <p:spPr>
            <a:xfrm flipH="1">
              <a:off x="6368034" y="4484287"/>
              <a:ext cx="179975" cy="21613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68" name="Google Shape;6847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791" name="Google Shape;6848;p66"/>
            <p:cNvSpPr/>
            <p:nvPr/>
          </p:nvSpPr>
          <p:spPr>
            <a:xfrm flipH="1">
              <a:off x="6534220" y="4484287"/>
              <a:ext cx="1252266" cy="260460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1" name="Google Shape;6849;p66"/>
            <p:cNvSpPr/>
            <p:nvPr/>
          </p:nvSpPr>
          <p:spPr>
            <a:xfrm flipH="1">
              <a:off x="6530538" y="4453812"/>
              <a:ext cx="59702" cy="253070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2" name="Google Shape;6850;p66"/>
            <p:cNvSpPr/>
            <p:nvPr/>
          </p:nvSpPr>
          <p:spPr>
            <a:xfrm flipH="1">
              <a:off x="6581042" y="4468594"/>
              <a:ext cx="58777" cy="252138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3" name="Google Shape;6851;p66"/>
            <p:cNvSpPr/>
            <p:nvPr/>
          </p:nvSpPr>
          <p:spPr>
            <a:xfrm flipH="1">
              <a:off x="7747920" y="4530474"/>
              <a:ext cx="238713" cy="21520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4" name="Google Shape;6852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5" name="Google Shape;6853;p66"/>
            <p:cNvSpPr/>
            <p:nvPr/>
          </p:nvSpPr>
          <p:spPr>
            <a:xfrm flipH="1">
              <a:off x="6678347" y="4548941"/>
              <a:ext cx="1029192" cy="37885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6" name="Google Shape;6854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7" name="Google Shape;6855;p66"/>
            <p:cNvSpPr/>
            <p:nvPr/>
          </p:nvSpPr>
          <p:spPr>
            <a:xfrm flipH="1">
              <a:off x="6672852" y="4645913"/>
              <a:ext cx="1029172" cy="37885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848" name="Google Shape;6856;p66"/>
            <p:cNvSpPr/>
            <p:nvPr/>
          </p:nvSpPr>
          <p:spPr>
            <a:xfrm flipH="1">
              <a:off x="7934079" y="4616162"/>
              <a:ext cx="53808" cy="55090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1236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487774" y="14350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69274" y="122478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955314" y="8706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8236814" y="6603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กลุ่ม 5">
            <a:extLst>
              <a:ext uri="{FF2B5EF4-FFF2-40B4-BE49-F238E27FC236}">
                <a16:creationId xmlns:a16="http://schemas.microsoft.com/office/drawing/2014/main" id="{5829F885-5346-4B83-BB48-4EF12C772FDF}"/>
              </a:ext>
            </a:extLst>
          </p:cNvPr>
          <p:cNvGrpSpPr/>
          <p:nvPr/>
        </p:nvGrpSpPr>
        <p:grpSpPr>
          <a:xfrm>
            <a:off x="3056080" y="242437"/>
            <a:ext cx="3110903" cy="400110"/>
            <a:chOff x="4282839" y="165583"/>
            <a:chExt cx="3732671" cy="1032882"/>
          </a:xfrm>
        </p:grpSpPr>
        <p:grpSp>
          <p:nvGrpSpPr>
            <p:cNvPr id="1241" name="Group 1">
              <a:extLst>
                <a:ext uri="{FF2B5EF4-FFF2-40B4-BE49-F238E27FC236}">
                  <a16:creationId xmlns:a16="http://schemas.microsoft.com/office/drawing/2014/main" id="{ADACE032-86B7-4128-90A6-95F929810F22}"/>
                </a:ext>
              </a:extLst>
            </p:cNvPr>
            <p:cNvGrpSpPr/>
            <p:nvPr/>
          </p:nvGrpSpPr>
          <p:grpSpPr>
            <a:xfrm>
              <a:off x="4282839" y="237834"/>
              <a:ext cx="3732671" cy="838248"/>
              <a:chOff x="2278262" y="446230"/>
              <a:chExt cx="5586205" cy="1081259"/>
            </a:xfrm>
          </p:grpSpPr>
          <p:sp>
            <p:nvSpPr>
              <p:cNvPr id="1243" name="Flowchart: Delay 2">
                <a:extLst>
                  <a:ext uri="{FF2B5EF4-FFF2-40B4-BE49-F238E27FC236}">
                    <a16:creationId xmlns:a16="http://schemas.microsoft.com/office/drawing/2014/main" id="{233B6E4D-A5CE-40D0-80D5-76CBE1A2ED05}"/>
                  </a:ext>
                </a:extLst>
              </p:cNvPr>
              <p:cNvSpPr/>
              <p:nvPr/>
            </p:nvSpPr>
            <p:spPr>
              <a:xfrm>
                <a:off x="7481311" y="446233"/>
                <a:ext cx="383156" cy="1081256"/>
              </a:xfrm>
              <a:prstGeom prst="flowChartDelay">
                <a:avLst/>
              </a:prstGeom>
              <a:solidFill>
                <a:schemeClr val="accent5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4" name="Rectangle 3">
                <a:extLst>
                  <a:ext uri="{FF2B5EF4-FFF2-40B4-BE49-F238E27FC236}">
                    <a16:creationId xmlns:a16="http://schemas.microsoft.com/office/drawing/2014/main" id="{BF1C85A7-1CD7-42EE-A685-7B03EFE82608}"/>
                  </a:ext>
                </a:extLst>
              </p:cNvPr>
              <p:cNvSpPr/>
              <p:nvPr/>
            </p:nvSpPr>
            <p:spPr>
              <a:xfrm>
                <a:off x="2661419" y="446232"/>
                <a:ext cx="4819891" cy="1081257"/>
              </a:xfrm>
              <a:prstGeom prst="rect">
                <a:avLst/>
              </a:prstGeom>
              <a:solidFill>
                <a:schemeClr val="accent5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245" name="Flowchart: Delay 4">
                <a:extLst>
                  <a:ext uri="{FF2B5EF4-FFF2-40B4-BE49-F238E27FC236}">
                    <a16:creationId xmlns:a16="http://schemas.microsoft.com/office/drawing/2014/main" id="{2EABAF02-59E1-4B49-9150-74DB19B389B2}"/>
                  </a:ext>
                </a:extLst>
              </p:cNvPr>
              <p:cNvSpPr/>
              <p:nvPr/>
            </p:nvSpPr>
            <p:spPr>
              <a:xfrm rot="10800000">
                <a:off x="2278262" y="446230"/>
                <a:ext cx="439672" cy="1081257"/>
              </a:xfrm>
              <a:prstGeom prst="flowChartDelay">
                <a:avLst/>
              </a:prstGeom>
              <a:solidFill>
                <a:schemeClr val="accent5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242" name="Rectangle 11">
              <a:extLst>
                <a:ext uri="{FF2B5EF4-FFF2-40B4-BE49-F238E27FC236}">
                  <a16:creationId xmlns:a16="http://schemas.microsoft.com/office/drawing/2014/main" id="{FDCB56F3-002D-45BD-B9C1-8C43B6EB8FCD}"/>
                </a:ext>
              </a:extLst>
            </p:cNvPr>
            <p:cNvSpPr/>
            <p:nvPr/>
          </p:nvSpPr>
          <p:spPr>
            <a:xfrm>
              <a:off x="5484589" y="165583"/>
              <a:ext cx="2421624" cy="1032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buClrTx/>
                <a:defRPr/>
              </a:pPr>
              <a:r>
                <a:rPr lang="th-TH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ระบบ </a:t>
              </a:r>
              <a:r>
                <a:rPr lang="en-US" sz="2000" b="1" dirty="0">
                  <a:solidFill>
                    <a:schemeClr val="bg1"/>
                  </a:solidFill>
                  <a:latin typeface="TH Sarabun New" panose="020B0604020202020204" charset="-34"/>
                  <a:ea typeface="微软雅黑"/>
                  <a:cs typeface="TH Sarabun New" panose="020B0604020202020204" charset="-34"/>
                </a:rPr>
                <a:t>VAMS</a:t>
              </a:r>
            </a:p>
          </p:txBody>
        </p:sp>
      </p:grpSp>
      <p:sp>
        <p:nvSpPr>
          <p:cNvPr id="592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23082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3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27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4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-21819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95" name="Straight Connector 594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-21824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6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-19239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97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15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8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9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0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03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04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5534956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27" y="984272"/>
            <a:ext cx="1348448" cy="495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" y="2262353"/>
            <a:ext cx="1365696" cy="1365696"/>
          </a:xfrm>
          <a:prstGeom prst="rect">
            <a:avLst/>
          </a:prstGeom>
        </p:spPr>
      </p:pic>
      <p:sp>
        <p:nvSpPr>
          <p:cNvPr id="42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2466841" y="3762417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30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401678" y="374935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</a:t>
            </a:r>
          </a:p>
        </p:txBody>
      </p:sp>
      <p:sp>
        <p:nvSpPr>
          <p:cNvPr id="5" name="Right Arrow 4"/>
          <p:cNvSpPr/>
          <p:nvPr/>
        </p:nvSpPr>
        <p:spPr>
          <a:xfrm>
            <a:off x="4925583" y="2734564"/>
            <a:ext cx="797442" cy="47738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1" name="รูปภาพ 76">
            <a:extLst>
              <a:ext uri="{FF2B5EF4-FFF2-40B4-BE49-F238E27FC236}">
                <a16:creationId xmlns:a16="http://schemas.microsoft.com/office/drawing/2014/main" id="{6A7ECFE4-5407-435A-8902-5C1BCC68C9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119" y="1010340"/>
            <a:ext cx="1626589" cy="1626589"/>
          </a:xfrm>
          <a:prstGeom prst="rect">
            <a:avLst/>
          </a:prstGeom>
        </p:spPr>
      </p:pic>
      <p:pic>
        <p:nvPicPr>
          <p:cNvPr id="432" name="รูปภาพ 7">
            <a:extLst>
              <a:ext uri="{FF2B5EF4-FFF2-40B4-BE49-F238E27FC236}">
                <a16:creationId xmlns:a16="http://schemas.microsoft.com/office/drawing/2014/main" id="{B5797962-692E-4925-8AC8-22EEB60C77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435" y="1574292"/>
            <a:ext cx="2448807" cy="2448807"/>
          </a:xfrm>
          <a:prstGeom prst="rect">
            <a:avLst/>
          </a:prstGeom>
        </p:spPr>
      </p:pic>
      <p:pic>
        <p:nvPicPr>
          <p:cNvPr id="433" name="รูปภาพ 4">
            <a:extLst>
              <a:ext uri="{FF2B5EF4-FFF2-40B4-BE49-F238E27FC236}">
                <a16:creationId xmlns:a16="http://schemas.microsoft.com/office/drawing/2014/main" id="{81D5DA3B-9793-4A19-8BC3-76685244E8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324" y="2256061"/>
            <a:ext cx="2061561" cy="1546171"/>
          </a:xfrm>
          <a:prstGeom prst="rect">
            <a:avLst/>
          </a:prstGeom>
        </p:spPr>
      </p:pic>
      <p:pic>
        <p:nvPicPr>
          <p:cNvPr id="434" name="รูปภาพ 2">
            <a:extLst>
              <a:ext uri="{FF2B5EF4-FFF2-40B4-BE49-F238E27FC236}">
                <a16:creationId xmlns:a16="http://schemas.microsoft.com/office/drawing/2014/main" id="{D6E0DB60-98EB-4606-9D61-4AFCE62E82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071" y="3475872"/>
            <a:ext cx="1235334" cy="1235334"/>
          </a:xfrm>
          <a:prstGeom prst="rect">
            <a:avLst/>
          </a:prstGeom>
        </p:spPr>
      </p:pic>
      <p:sp>
        <p:nvSpPr>
          <p:cNvPr id="553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4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5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56" name="Straight Connector 555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7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58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9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0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2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6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341075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27" y="984272"/>
            <a:ext cx="1348448" cy="495750"/>
          </a:xfrm>
          <a:prstGeom prst="rect">
            <a:avLst/>
          </a:prstGeom>
        </p:spPr>
      </p:pic>
      <p:sp>
        <p:nvSpPr>
          <p:cNvPr id="553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4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5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56" name="Straight Connector 555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7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58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9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0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2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63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4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5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130FA40F-29B7-497C-9FFF-7028157141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2200" y="1884803"/>
            <a:ext cx="2127584" cy="2127584"/>
          </a:xfrm>
          <a:prstGeom prst="rect">
            <a:avLst/>
          </a:prstGeom>
        </p:spPr>
      </p:pic>
      <p:sp>
        <p:nvSpPr>
          <p:cNvPr id="26" name="Speech Bubble: Rectangle with Corners Rounded 4">
            <a:extLst>
              <a:ext uri="{FF2B5EF4-FFF2-40B4-BE49-F238E27FC236}">
                <a16:creationId xmlns:a16="http://schemas.microsoft.com/office/drawing/2014/main" id="{41BCC591-F906-464B-9D1A-4888EAF9350E}"/>
              </a:ext>
            </a:extLst>
          </p:cNvPr>
          <p:cNvSpPr/>
          <p:nvPr/>
        </p:nvSpPr>
        <p:spPr>
          <a:xfrm>
            <a:off x="5014190" y="1279846"/>
            <a:ext cx="2127584" cy="869362"/>
          </a:xfrm>
          <a:prstGeom prst="wedgeRoundRectCallout">
            <a:avLst>
              <a:gd name="adj1" fmla="val -72875"/>
              <a:gd name="adj2" fmla="val 59580"/>
              <a:gd name="adj3" fmla="val 16667"/>
            </a:avLst>
          </a:prstGeom>
          <a:solidFill>
            <a:srgbClr val="FA8A4C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ออกแบบ </a:t>
            </a:r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Prototype </a:t>
            </a:r>
          </a:p>
        </p:txBody>
      </p:sp>
      <p:sp>
        <p:nvSpPr>
          <p:cNvPr id="27" name="Speech Bubble: Rectangle with Corners Rounded 4">
            <a:extLst>
              <a:ext uri="{FF2B5EF4-FFF2-40B4-BE49-F238E27FC236}">
                <a16:creationId xmlns:a16="http://schemas.microsoft.com/office/drawing/2014/main" id="{DD3B597E-7252-4767-8805-41B7D82179D7}"/>
              </a:ext>
            </a:extLst>
          </p:cNvPr>
          <p:cNvSpPr/>
          <p:nvPr/>
        </p:nvSpPr>
        <p:spPr>
          <a:xfrm>
            <a:off x="5014190" y="2503930"/>
            <a:ext cx="2127584" cy="869362"/>
          </a:xfrm>
          <a:prstGeom prst="wedgeRoundRectCallout">
            <a:avLst>
              <a:gd name="adj1" fmla="val -72121"/>
              <a:gd name="adj2" fmla="val -1315"/>
              <a:gd name="adj3" fmla="val 16667"/>
            </a:avLst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พัฒนามอดูลที่ได้รับมอบหมาย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" name="Speech Bubble: Rectangle with Corners Rounded 4">
            <a:extLst>
              <a:ext uri="{FF2B5EF4-FFF2-40B4-BE49-F238E27FC236}">
                <a16:creationId xmlns:a16="http://schemas.microsoft.com/office/drawing/2014/main" id="{FF96837E-EFCA-48D0-B456-7307C3FB5A26}"/>
              </a:ext>
            </a:extLst>
          </p:cNvPr>
          <p:cNvSpPr/>
          <p:nvPr/>
        </p:nvSpPr>
        <p:spPr>
          <a:xfrm>
            <a:off x="5024216" y="3753077"/>
            <a:ext cx="2127584" cy="869362"/>
          </a:xfrm>
          <a:prstGeom prst="wedgeRoundRectCallout">
            <a:avLst>
              <a:gd name="adj1" fmla="val -72121"/>
              <a:gd name="adj2" fmla="val -62209"/>
              <a:gd name="adj3" fmla="val 16667"/>
            </a:avLst>
          </a:prstGeom>
          <a:solidFill>
            <a:srgbClr val="92D050"/>
          </a:solidFill>
          <a:ln>
            <a:solidFill>
              <a:schemeClr val="accent5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ทดสอบมอดูลที่ได้รับมอบหมาย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99782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4EC736D-7A09-48CC-BDB8-2AD01035372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36758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0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1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2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85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6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9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1556</TotalTime>
  <Words>640</Words>
  <Application>Microsoft Office PowerPoint</Application>
  <PresentationFormat>นำเสนอทางหน้าจอ (16:9)</PresentationFormat>
  <Paragraphs>172</Paragraphs>
  <Slides>21</Slides>
  <Notes>2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21</vt:i4>
      </vt:variant>
    </vt:vector>
  </HeadingPairs>
  <TitlesOfParts>
    <vt:vector size="26" baseType="lpstr">
      <vt:lpstr>Arial</vt:lpstr>
      <vt:lpstr>TH Sarabun New</vt:lpstr>
      <vt:lpstr>Signika</vt:lpstr>
      <vt:lpstr>Raleway</vt:lpstr>
      <vt:lpstr>Salent Weekly Planner by Slidesgo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Manita Doungrassamee</dc:creator>
  <cp:lastModifiedBy>ふくだ あゆむ ●△●</cp:lastModifiedBy>
  <cp:revision>180</cp:revision>
  <dcterms:modified xsi:type="dcterms:W3CDTF">2020-08-19T13:13:51Z</dcterms:modified>
</cp:coreProperties>
</file>